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diagrams/data14.xml" ContentType="application/vnd.openxmlformats-officedocument.drawingml.diagramData+xml"/>
  <Override PartName="/ppt/diagrams/data3.xml" ContentType="application/vnd.openxmlformats-officedocument.drawingml.diagramData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4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presentation.xml" ContentType="application/vnd.openxmlformats-officedocument.presentationml.presentation.main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1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quickStyle3.xml" ContentType="application/vnd.openxmlformats-officedocument.drawingml.diagramStyle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quickStyle5.xml" ContentType="application/vnd.openxmlformats-officedocument.drawingml.diagramStyle+xml"/>
  <Override PartName="/ppt/diagrams/layout3.xml" ContentType="application/vnd.openxmlformats-officedocument.drawingml.diagramLayout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quickStyle11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diagrams/drawing4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5.xml" ContentType="application/vnd.openxmlformats-officedocument.drawingml.diagramLayout+xml"/>
  <Override PartName="/ppt/diagrams/colors4.xml" ContentType="application/vnd.openxmlformats-officedocument.drawingml.diagramColors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quickStyle4.xml" ContentType="application/vnd.openxmlformats-officedocument.drawingml.diagramStyle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4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rawing3.xml" ContentType="application/vnd.ms-office.drawingml.diagramDrawing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colors3.xml" ContentType="application/vnd.openxmlformats-officedocument.drawingml.diagramCol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1" r:id="rId2"/>
  </p:sldMasterIdLst>
  <p:notesMasterIdLst>
    <p:notesMasterId r:id="rId28"/>
  </p:notesMasterIdLst>
  <p:sldIdLst>
    <p:sldId id="256" r:id="rId3"/>
    <p:sldId id="261" r:id="rId4"/>
    <p:sldId id="972" r:id="rId5"/>
    <p:sldId id="973" r:id="rId6"/>
    <p:sldId id="974" r:id="rId7"/>
    <p:sldId id="975" r:id="rId8"/>
    <p:sldId id="976" r:id="rId9"/>
    <p:sldId id="977" r:id="rId10"/>
    <p:sldId id="979" r:id="rId11"/>
    <p:sldId id="962" r:id="rId12"/>
    <p:sldId id="963" r:id="rId13"/>
    <p:sldId id="964" r:id="rId14"/>
    <p:sldId id="937" r:id="rId15"/>
    <p:sldId id="969" r:id="rId16"/>
    <p:sldId id="970" r:id="rId17"/>
    <p:sldId id="263" r:id="rId18"/>
    <p:sldId id="265" r:id="rId19"/>
    <p:sldId id="266" r:id="rId20"/>
    <p:sldId id="267" r:id="rId21"/>
    <p:sldId id="269" r:id="rId22"/>
    <p:sldId id="971" r:id="rId23"/>
    <p:sldId id="956" r:id="rId24"/>
    <p:sldId id="270" r:id="rId25"/>
    <p:sldId id="958" r:id="rId26"/>
    <p:sldId id="965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500"/>
    <a:srgbClr val="BE8D10"/>
    <a:srgbClr val="F2F2F2"/>
    <a:srgbClr val="ECEAE9"/>
    <a:srgbClr val="F8F8FA"/>
    <a:srgbClr val="FBFBFB"/>
    <a:srgbClr val="5F8524"/>
    <a:srgbClr val="A01014"/>
    <a:srgbClr val="890C62"/>
    <a:srgbClr val="1C7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62"/>
    <p:restoredTop sz="94655"/>
  </p:normalViewPr>
  <p:slideViewPr>
    <p:cSldViewPr snapToGrid="0" snapToObjects="1">
      <p:cViewPr varScale="1">
        <p:scale>
          <a:sx n="77" d="100"/>
          <a:sy n="77" d="100"/>
        </p:scale>
        <p:origin x="108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491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46264-393B-4D01-B42F-B27C8D379E4E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6BFEC142-7A84-4271-A4AE-5CC2A77BC77D}">
      <dgm:prSet phldrT="[Texto]" custT="1"/>
      <dgm:spPr/>
      <dgm:t>
        <a:bodyPr/>
        <a:lstStyle/>
        <a:p>
          <a:r>
            <a:rPr lang="es-ES" sz="1600" dirty="0"/>
            <a:t>El Ministerio del Trabajo establece la obligatoriedad para  todas las empresas privadas y públicas para conformar  el Comité de Convivencia Laboral, el cual identificará e intervendrá frente a los riesgos psicosociales en el trabajo causadas por el estrés ocupacional y acoso laboral.</a:t>
          </a:r>
          <a:endParaRPr lang="es-CO" sz="1600" dirty="0"/>
        </a:p>
      </dgm:t>
    </dgm:pt>
    <dgm:pt modelId="{087B8F10-DE22-41EA-B7EC-0E7AAC3ECF20}" type="parTrans" cxnId="{BB6CD34F-4525-4157-A514-AE130EDC9C8A}">
      <dgm:prSet/>
      <dgm:spPr/>
      <dgm:t>
        <a:bodyPr/>
        <a:lstStyle/>
        <a:p>
          <a:endParaRPr lang="es-CO"/>
        </a:p>
      </dgm:t>
    </dgm:pt>
    <dgm:pt modelId="{5A380740-6E01-4BAB-8030-8394D348F1DB}" type="sibTrans" cxnId="{BB6CD34F-4525-4157-A514-AE130EDC9C8A}">
      <dgm:prSet/>
      <dgm:spPr/>
      <dgm:t>
        <a:bodyPr/>
        <a:lstStyle/>
        <a:p>
          <a:endParaRPr lang="es-CO"/>
        </a:p>
      </dgm:t>
    </dgm:pt>
    <dgm:pt modelId="{C476F290-F7E8-4698-978B-94B42021D9D2}" type="pres">
      <dgm:prSet presAssocID="{1CB46264-393B-4D01-B42F-B27C8D379E4E}" presName="Name0" presStyleCnt="0">
        <dgm:presLayoutVars>
          <dgm:chMax/>
          <dgm:chPref/>
          <dgm:dir/>
        </dgm:presLayoutVars>
      </dgm:prSet>
      <dgm:spPr/>
    </dgm:pt>
    <dgm:pt modelId="{EAE593BD-1B41-47D2-B40E-DF12D1433084}" type="pres">
      <dgm:prSet presAssocID="{6BFEC142-7A84-4271-A4AE-5CC2A77BC77D}" presName="composite" presStyleCnt="0">
        <dgm:presLayoutVars>
          <dgm:chMax/>
          <dgm:chPref/>
        </dgm:presLayoutVars>
      </dgm:prSet>
      <dgm:spPr/>
    </dgm:pt>
    <dgm:pt modelId="{E75FE59E-A336-4391-BDEC-7A7A897773A1}" type="pres">
      <dgm:prSet presAssocID="{6BFEC142-7A84-4271-A4AE-5CC2A77BC77D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t="-6000" b="-6000"/>
          </a:stretch>
        </a:blipFill>
      </dgm:spPr>
    </dgm:pt>
    <dgm:pt modelId="{F168D635-C640-4C90-B36D-46AEFB64CBBC}" type="pres">
      <dgm:prSet presAssocID="{6BFEC142-7A84-4271-A4AE-5CC2A77BC77D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CAD00ABE-3636-4BFB-81DB-5E1EF886AB62}" type="pres">
      <dgm:prSet presAssocID="{6BFEC142-7A84-4271-A4AE-5CC2A77BC77D}" presName="tlFrame" presStyleLbl="node1" presStyleIdx="0" presStyleCnt="4"/>
      <dgm:spPr/>
    </dgm:pt>
    <dgm:pt modelId="{56A2EC8D-282F-4FFF-AE1B-97FCCAEAACF5}" type="pres">
      <dgm:prSet presAssocID="{6BFEC142-7A84-4271-A4AE-5CC2A77BC77D}" presName="trFrame" presStyleLbl="node1" presStyleIdx="1" presStyleCnt="4"/>
      <dgm:spPr/>
    </dgm:pt>
    <dgm:pt modelId="{F0D8FBA2-DE18-4DAB-AF0B-2B8497065CCB}" type="pres">
      <dgm:prSet presAssocID="{6BFEC142-7A84-4271-A4AE-5CC2A77BC77D}" presName="blFrame" presStyleLbl="node1" presStyleIdx="2" presStyleCnt="4"/>
      <dgm:spPr/>
    </dgm:pt>
    <dgm:pt modelId="{3011FB7F-CDD8-4E02-BCB1-8CA134D6FA05}" type="pres">
      <dgm:prSet presAssocID="{6BFEC142-7A84-4271-A4AE-5CC2A77BC77D}" presName="brFrame" presStyleLbl="node1" presStyleIdx="3" presStyleCnt="4"/>
      <dgm:spPr/>
    </dgm:pt>
  </dgm:ptLst>
  <dgm:cxnLst>
    <dgm:cxn modelId="{B949EB5D-C86F-43ED-8019-D05EDC3C484E}" type="presOf" srcId="{1CB46264-393B-4D01-B42F-B27C8D379E4E}" destId="{C476F290-F7E8-4698-978B-94B42021D9D2}" srcOrd="0" destOrd="0" presId="urn:microsoft.com/office/officeart/2009/3/layout/FramedTextPicture"/>
    <dgm:cxn modelId="{BB6CD34F-4525-4157-A514-AE130EDC9C8A}" srcId="{1CB46264-393B-4D01-B42F-B27C8D379E4E}" destId="{6BFEC142-7A84-4271-A4AE-5CC2A77BC77D}" srcOrd="0" destOrd="0" parTransId="{087B8F10-DE22-41EA-B7EC-0E7AAC3ECF20}" sibTransId="{5A380740-6E01-4BAB-8030-8394D348F1DB}"/>
    <dgm:cxn modelId="{4B20738E-18D1-4F0E-81C6-9A47F366A806}" type="presOf" srcId="{6BFEC142-7A84-4271-A4AE-5CC2A77BC77D}" destId="{F168D635-C640-4C90-B36D-46AEFB64CBBC}" srcOrd="0" destOrd="0" presId="urn:microsoft.com/office/officeart/2009/3/layout/FramedTextPicture"/>
    <dgm:cxn modelId="{945AC69F-9641-4E1B-8599-820232270AD2}" type="presParOf" srcId="{C476F290-F7E8-4698-978B-94B42021D9D2}" destId="{EAE593BD-1B41-47D2-B40E-DF12D1433084}" srcOrd="0" destOrd="0" presId="urn:microsoft.com/office/officeart/2009/3/layout/FramedTextPicture"/>
    <dgm:cxn modelId="{E52811BF-E618-4231-A15B-F09F5C090418}" type="presParOf" srcId="{EAE593BD-1B41-47D2-B40E-DF12D1433084}" destId="{E75FE59E-A336-4391-BDEC-7A7A897773A1}" srcOrd="0" destOrd="0" presId="urn:microsoft.com/office/officeart/2009/3/layout/FramedTextPicture"/>
    <dgm:cxn modelId="{44B0071C-3F5C-4085-9E5F-1900347E6F76}" type="presParOf" srcId="{EAE593BD-1B41-47D2-B40E-DF12D1433084}" destId="{F168D635-C640-4C90-B36D-46AEFB64CBBC}" srcOrd="1" destOrd="0" presId="urn:microsoft.com/office/officeart/2009/3/layout/FramedTextPicture"/>
    <dgm:cxn modelId="{34BCBB77-64A4-4A42-A040-87FB079B8955}" type="presParOf" srcId="{EAE593BD-1B41-47D2-B40E-DF12D1433084}" destId="{CAD00ABE-3636-4BFB-81DB-5E1EF886AB62}" srcOrd="2" destOrd="0" presId="urn:microsoft.com/office/officeart/2009/3/layout/FramedTextPicture"/>
    <dgm:cxn modelId="{777527EC-7FB0-4BFA-8BA4-8E04BCF191AE}" type="presParOf" srcId="{EAE593BD-1B41-47D2-B40E-DF12D1433084}" destId="{56A2EC8D-282F-4FFF-AE1B-97FCCAEAACF5}" srcOrd="3" destOrd="0" presId="urn:microsoft.com/office/officeart/2009/3/layout/FramedTextPicture"/>
    <dgm:cxn modelId="{8A475181-EE19-486F-BF76-430C83D705C9}" type="presParOf" srcId="{EAE593BD-1B41-47D2-B40E-DF12D1433084}" destId="{F0D8FBA2-DE18-4DAB-AF0B-2B8497065CCB}" srcOrd="4" destOrd="0" presId="urn:microsoft.com/office/officeart/2009/3/layout/FramedTextPicture"/>
    <dgm:cxn modelId="{A1EEC80F-AF28-4AC1-95E5-C44D4ED98601}" type="presParOf" srcId="{EAE593BD-1B41-47D2-B40E-DF12D1433084}" destId="{3011FB7F-CDD8-4E02-BCB1-8CA134D6FA05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998471-1B54-485A-86D8-BDBDD2DB1D2C}" type="doc">
      <dgm:prSet loTypeId="urn:microsoft.com/office/officeart/2005/8/layout/gear1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CO"/>
        </a:p>
      </dgm:t>
    </dgm:pt>
    <dgm:pt modelId="{61E8DD06-E7B4-4CA2-BB7B-1FEF4075C2CB}">
      <dgm:prSet phldrT="[Texto]"/>
      <dgm:spPr/>
      <dgm:t>
        <a:bodyPr/>
        <a:lstStyle/>
        <a:p>
          <a:r>
            <a:rPr lang="es-ES" dirty="0"/>
            <a:t>C Emoción</a:t>
          </a:r>
          <a:endParaRPr lang="es-CO" dirty="0"/>
        </a:p>
      </dgm:t>
    </dgm:pt>
    <dgm:pt modelId="{1E166A0C-08C0-425C-AE6F-F31C7A76F89F}" type="parTrans" cxnId="{AE98EA69-5EC9-4EDA-9F90-617F572513EA}">
      <dgm:prSet/>
      <dgm:spPr/>
      <dgm:t>
        <a:bodyPr/>
        <a:lstStyle/>
        <a:p>
          <a:endParaRPr lang="es-CO"/>
        </a:p>
      </dgm:t>
    </dgm:pt>
    <dgm:pt modelId="{9B733808-E3B6-4D0A-BEA9-8CEFB73904DA}" type="sibTrans" cxnId="{AE98EA69-5EC9-4EDA-9F90-617F572513EA}">
      <dgm:prSet/>
      <dgm:spPr/>
      <dgm:t>
        <a:bodyPr/>
        <a:lstStyle/>
        <a:p>
          <a:endParaRPr lang="es-CO"/>
        </a:p>
      </dgm:t>
    </dgm:pt>
    <dgm:pt modelId="{48CC4144-5535-43F3-841F-062E87ECD9F1}">
      <dgm:prSet phldrT="[Texto]"/>
      <dgm:spPr/>
      <dgm:t>
        <a:bodyPr/>
        <a:lstStyle/>
        <a:p>
          <a:r>
            <a:rPr lang="es-ES" dirty="0"/>
            <a:t>Consecuencias</a:t>
          </a:r>
          <a:endParaRPr lang="es-CO" dirty="0"/>
        </a:p>
      </dgm:t>
    </dgm:pt>
    <dgm:pt modelId="{08B316B1-686D-48EE-874B-790E9BC6DD2E}" type="parTrans" cxnId="{D6FB8333-3778-45EA-94DC-2B5853CA18D2}">
      <dgm:prSet/>
      <dgm:spPr/>
      <dgm:t>
        <a:bodyPr/>
        <a:lstStyle/>
        <a:p>
          <a:endParaRPr lang="es-CO"/>
        </a:p>
      </dgm:t>
    </dgm:pt>
    <dgm:pt modelId="{D808C4D3-883E-403F-B897-58119D202556}" type="sibTrans" cxnId="{D6FB8333-3778-45EA-94DC-2B5853CA18D2}">
      <dgm:prSet/>
      <dgm:spPr/>
      <dgm:t>
        <a:bodyPr/>
        <a:lstStyle/>
        <a:p>
          <a:endParaRPr lang="es-CO"/>
        </a:p>
      </dgm:t>
    </dgm:pt>
    <dgm:pt modelId="{A8CE58B7-4EF5-48F8-8132-E6A1542825C4}">
      <dgm:prSet/>
      <dgm:spPr/>
      <dgm:t>
        <a:bodyPr/>
        <a:lstStyle/>
        <a:p>
          <a:r>
            <a:rPr lang="es-ES" dirty="0"/>
            <a:t>C Problema</a:t>
          </a:r>
          <a:endParaRPr lang="es-CO" dirty="0"/>
        </a:p>
      </dgm:t>
    </dgm:pt>
    <dgm:pt modelId="{AAA5288B-7AFC-4265-B81F-7DBAE4094CDC}" type="parTrans" cxnId="{7B3BFAFC-A5B6-478B-A47F-FE24FECF803F}">
      <dgm:prSet/>
      <dgm:spPr/>
      <dgm:t>
        <a:bodyPr/>
        <a:lstStyle/>
        <a:p>
          <a:endParaRPr lang="es-CO"/>
        </a:p>
      </dgm:t>
    </dgm:pt>
    <dgm:pt modelId="{2A78157E-DAE5-431D-894B-96A9B5ECD824}" type="sibTrans" cxnId="{7B3BFAFC-A5B6-478B-A47F-FE24FECF803F}">
      <dgm:prSet/>
      <dgm:spPr/>
      <dgm:t>
        <a:bodyPr/>
        <a:lstStyle/>
        <a:p>
          <a:endParaRPr lang="es-CO"/>
        </a:p>
      </dgm:t>
    </dgm:pt>
    <dgm:pt modelId="{97D21BB6-7DE6-47C8-AE99-8A5F2776CEA3}">
      <dgm:prSet/>
      <dgm:spPr/>
      <dgm:t>
        <a:bodyPr/>
        <a:lstStyle/>
        <a:p>
          <a:endParaRPr lang="es-CO"/>
        </a:p>
      </dgm:t>
    </dgm:pt>
    <dgm:pt modelId="{6169D826-2E27-472D-AAE7-7CF3FC5085CD}" type="parTrans" cxnId="{A895B555-8798-4B60-A8EE-9714A670FC11}">
      <dgm:prSet/>
      <dgm:spPr/>
      <dgm:t>
        <a:bodyPr/>
        <a:lstStyle/>
        <a:p>
          <a:endParaRPr lang="es-CO"/>
        </a:p>
      </dgm:t>
    </dgm:pt>
    <dgm:pt modelId="{4C1DAD31-108B-4B72-8809-06E4D5103E3F}" type="sibTrans" cxnId="{A895B555-8798-4B60-A8EE-9714A670FC11}">
      <dgm:prSet/>
      <dgm:spPr/>
      <dgm:t>
        <a:bodyPr/>
        <a:lstStyle/>
        <a:p>
          <a:endParaRPr lang="es-CO"/>
        </a:p>
      </dgm:t>
    </dgm:pt>
    <dgm:pt modelId="{31556ED4-38B8-4909-A0CB-5E986D9E8AAC}">
      <dgm:prSet/>
      <dgm:spPr/>
      <dgm:t>
        <a:bodyPr/>
        <a:lstStyle/>
        <a:p>
          <a:r>
            <a:rPr lang="es-ES" dirty="0"/>
            <a:t>Situación</a:t>
          </a:r>
          <a:endParaRPr lang="es-CO" dirty="0"/>
        </a:p>
      </dgm:t>
    </dgm:pt>
    <dgm:pt modelId="{0151ADCD-60C2-41E3-B7CF-F8F24FCEA401}" type="parTrans" cxnId="{86B39FC0-A0CA-4310-B1AE-1AB96D5E47ED}">
      <dgm:prSet/>
      <dgm:spPr/>
      <dgm:t>
        <a:bodyPr/>
        <a:lstStyle/>
        <a:p>
          <a:endParaRPr lang="es-CO"/>
        </a:p>
      </dgm:t>
    </dgm:pt>
    <dgm:pt modelId="{90DBA934-1CEF-4873-8E26-1B63574767CA}" type="sibTrans" cxnId="{86B39FC0-A0CA-4310-B1AE-1AB96D5E47ED}">
      <dgm:prSet/>
      <dgm:spPr/>
      <dgm:t>
        <a:bodyPr/>
        <a:lstStyle/>
        <a:p>
          <a:endParaRPr lang="es-CO"/>
        </a:p>
      </dgm:t>
    </dgm:pt>
    <dgm:pt modelId="{8268ABD0-B643-40AB-8D03-290D0233B6A7}">
      <dgm:prSet/>
      <dgm:spPr/>
      <dgm:t>
        <a:bodyPr/>
        <a:lstStyle/>
        <a:p>
          <a:r>
            <a:rPr lang="es-ES" dirty="0"/>
            <a:t>Solución</a:t>
          </a:r>
          <a:endParaRPr lang="es-CO" dirty="0"/>
        </a:p>
      </dgm:t>
    </dgm:pt>
    <dgm:pt modelId="{EA31D2F2-B872-4533-ACF1-13315CF997B4}" type="parTrans" cxnId="{9B3BC87A-0386-4916-970E-7B1C6E9E6B4A}">
      <dgm:prSet/>
      <dgm:spPr/>
      <dgm:t>
        <a:bodyPr/>
        <a:lstStyle/>
        <a:p>
          <a:endParaRPr lang="es-CO"/>
        </a:p>
      </dgm:t>
    </dgm:pt>
    <dgm:pt modelId="{E103BC18-A8BD-4834-B676-3006950300C2}" type="sibTrans" cxnId="{9B3BC87A-0386-4916-970E-7B1C6E9E6B4A}">
      <dgm:prSet/>
      <dgm:spPr/>
      <dgm:t>
        <a:bodyPr/>
        <a:lstStyle/>
        <a:p>
          <a:endParaRPr lang="es-CO"/>
        </a:p>
      </dgm:t>
    </dgm:pt>
    <dgm:pt modelId="{CA1D125B-8899-4254-8848-0D1734987CB7}">
      <dgm:prSet phldrT="[Texto]"/>
      <dgm:spPr/>
      <dgm:t>
        <a:bodyPr/>
        <a:lstStyle/>
        <a:p>
          <a:r>
            <a:rPr lang="es-ES" dirty="0"/>
            <a:t>Disminuir el impacto</a:t>
          </a:r>
          <a:endParaRPr lang="es-CO" dirty="0"/>
        </a:p>
      </dgm:t>
    </dgm:pt>
    <dgm:pt modelId="{7859538B-7B80-438A-B88A-562D4BF007A5}" type="parTrans" cxnId="{DE74C6C2-6C15-419F-ADF5-0DE9CF9EE85D}">
      <dgm:prSet/>
      <dgm:spPr/>
      <dgm:t>
        <a:bodyPr/>
        <a:lstStyle/>
        <a:p>
          <a:endParaRPr lang="es-CO"/>
        </a:p>
      </dgm:t>
    </dgm:pt>
    <dgm:pt modelId="{3757BA47-B390-453F-AB3C-4AEE29F9A270}" type="sibTrans" cxnId="{DE74C6C2-6C15-419F-ADF5-0DE9CF9EE85D}">
      <dgm:prSet/>
      <dgm:spPr/>
      <dgm:t>
        <a:bodyPr/>
        <a:lstStyle/>
        <a:p>
          <a:endParaRPr lang="es-CO"/>
        </a:p>
      </dgm:t>
    </dgm:pt>
    <dgm:pt modelId="{D51986A2-C09F-481E-9A8A-D846591E3B92}" type="pres">
      <dgm:prSet presAssocID="{56998471-1B54-485A-86D8-BDBDD2DB1D2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2A5411E-2FB1-449E-99C7-40E22CF2B5C4}" type="pres">
      <dgm:prSet presAssocID="{61E8DD06-E7B4-4CA2-BB7B-1FEF4075C2CB}" presName="gear1" presStyleLbl="node1" presStyleIdx="0" presStyleCnt="2">
        <dgm:presLayoutVars>
          <dgm:chMax val="1"/>
          <dgm:bulletEnabled val="1"/>
        </dgm:presLayoutVars>
      </dgm:prSet>
      <dgm:spPr/>
    </dgm:pt>
    <dgm:pt modelId="{CCC69D43-2F34-49AC-AA47-100B2C59B60A}" type="pres">
      <dgm:prSet presAssocID="{61E8DD06-E7B4-4CA2-BB7B-1FEF4075C2CB}" presName="gear1srcNode" presStyleLbl="node1" presStyleIdx="0" presStyleCnt="2"/>
      <dgm:spPr/>
    </dgm:pt>
    <dgm:pt modelId="{3E0F349D-DCB6-4237-8C3D-07389983508B}" type="pres">
      <dgm:prSet presAssocID="{61E8DD06-E7B4-4CA2-BB7B-1FEF4075C2CB}" presName="gear1dstNode" presStyleLbl="node1" presStyleIdx="0" presStyleCnt="2"/>
      <dgm:spPr/>
    </dgm:pt>
    <dgm:pt modelId="{B001B850-7212-438F-8ACF-BCCEA517BE72}" type="pres">
      <dgm:prSet presAssocID="{61E8DD06-E7B4-4CA2-BB7B-1FEF4075C2CB}" presName="gear1ch" presStyleLbl="fgAcc1" presStyleIdx="0" presStyleCnt="2">
        <dgm:presLayoutVars>
          <dgm:chMax val="0"/>
          <dgm:bulletEnabled val="1"/>
        </dgm:presLayoutVars>
      </dgm:prSet>
      <dgm:spPr/>
    </dgm:pt>
    <dgm:pt modelId="{983B52A0-EF4E-4C56-A5CD-47ADD642A2C1}" type="pres">
      <dgm:prSet presAssocID="{A8CE58B7-4EF5-48F8-8132-E6A1542825C4}" presName="gear2" presStyleLbl="node1" presStyleIdx="1" presStyleCnt="2">
        <dgm:presLayoutVars>
          <dgm:chMax val="1"/>
          <dgm:bulletEnabled val="1"/>
        </dgm:presLayoutVars>
      </dgm:prSet>
      <dgm:spPr/>
    </dgm:pt>
    <dgm:pt modelId="{3B67C805-6066-49AD-BF7C-BC71D79FADCF}" type="pres">
      <dgm:prSet presAssocID="{A8CE58B7-4EF5-48F8-8132-E6A1542825C4}" presName="gear2srcNode" presStyleLbl="node1" presStyleIdx="1" presStyleCnt="2"/>
      <dgm:spPr/>
    </dgm:pt>
    <dgm:pt modelId="{BE8ECC57-04BF-4AC8-AF9E-AF6115A54252}" type="pres">
      <dgm:prSet presAssocID="{A8CE58B7-4EF5-48F8-8132-E6A1542825C4}" presName="gear2dstNode" presStyleLbl="node1" presStyleIdx="1" presStyleCnt="2"/>
      <dgm:spPr/>
    </dgm:pt>
    <dgm:pt modelId="{C00AFD05-21B1-4AF2-81B1-F3AB30E1FC55}" type="pres">
      <dgm:prSet presAssocID="{A8CE58B7-4EF5-48F8-8132-E6A1542825C4}" presName="gear2ch" presStyleLbl="fgAcc1" presStyleIdx="1" presStyleCnt="2">
        <dgm:presLayoutVars>
          <dgm:chMax val="0"/>
          <dgm:bulletEnabled val="1"/>
        </dgm:presLayoutVars>
      </dgm:prSet>
      <dgm:spPr/>
    </dgm:pt>
    <dgm:pt modelId="{9A947418-E471-462A-95D3-D0874044B4BB}" type="pres">
      <dgm:prSet presAssocID="{9B733808-E3B6-4D0A-BEA9-8CEFB73904DA}" presName="connector1" presStyleLbl="sibTrans2D1" presStyleIdx="0" presStyleCnt="2"/>
      <dgm:spPr/>
    </dgm:pt>
    <dgm:pt modelId="{F7E75189-D99F-48AA-B8E3-6030BD1963CB}" type="pres">
      <dgm:prSet presAssocID="{2A78157E-DAE5-431D-894B-96A9B5ECD824}" presName="connector2" presStyleLbl="sibTrans2D1" presStyleIdx="1" presStyleCnt="2"/>
      <dgm:spPr/>
    </dgm:pt>
  </dgm:ptLst>
  <dgm:cxnLst>
    <dgm:cxn modelId="{3585E20E-C790-464E-A525-9FC5590B96F6}" type="presOf" srcId="{61E8DD06-E7B4-4CA2-BB7B-1FEF4075C2CB}" destId="{CCC69D43-2F34-49AC-AA47-100B2C59B60A}" srcOrd="1" destOrd="0" presId="urn:microsoft.com/office/officeart/2005/8/layout/gear1"/>
    <dgm:cxn modelId="{E2BE7A16-771B-4A4A-BD8A-AFBB096E1792}" type="presOf" srcId="{CA1D125B-8899-4254-8848-0D1734987CB7}" destId="{B001B850-7212-438F-8ACF-BCCEA517BE72}" srcOrd="0" destOrd="1" presId="urn:microsoft.com/office/officeart/2005/8/layout/gear1"/>
    <dgm:cxn modelId="{B6058D24-0632-46E7-A214-5213A68DD031}" type="presOf" srcId="{97D21BB6-7DE6-47C8-AE99-8A5F2776CEA3}" destId="{C00AFD05-21B1-4AF2-81B1-F3AB30E1FC55}" srcOrd="0" destOrd="0" presId="urn:microsoft.com/office/officeart/2005/8/layout/gear1"/>
    <dgm:cxn modelId="{3AE3C726-0A22-4BF6-9710-CB8A9C961047}" type="presOf" srcId="{A8CE58B7-4EF5-48F8-8132-E6A1542825C4}" destId="{983B52A0-EF4E-4C56-A5CD-47ADD642A2C1}" srcOrd="0" destOrd="0" presId="urn:microsoft.com/office/officeart/2005/8/layout/gear1"/>
    <dgm:cxn modelId="{D6FB8333-3778-45EA-94DC-2B5853CA18D2}" srcId="{61E8DD06-E7B4-4CA2-BB7B-1FEF4075C2CB}" destId="{48CC4144-5535-43F3-841F-062E87ECD9F1}" srcOrd="0" destOrd="0" parTransId="{08B316B1-686D-48EE-874B-790E9BC6DD2E}" sibTransId="{D808C4D3-883E-403F-B897-58119D202556}"/>
    <dgm:cxn modelId="{82B98A66-425D-4A85-83DE-4B5D27DA362A}" type="presOf" srcId="{48CC4144-5535-43F3-841F-062E87ECD9F1}" destId="{B001B850-7212-438F-8ACF-BCCEA517BE72}" srcOrd="0" destOrd="0" presId="urn:microsoft.com/office/officeart/2005/8/layout/gear1"/>
    <dgm:cxn modelId="{AE98EA69-5EC9-4EDA-9F90-617F572513EA}" srcId="{56998471-1B54-485A-86D8-BDBDD2DB1D2C}" destId="{61E8DD06-E7B4-4CA2-BB7B-1FEF4075C2CB}" srcOrd="0" destOrd="0" parTransId="{1E166A0C-08C0-425C-AE6F-F31C7A76F89F}" sibTransId="{9B733808-E3B6-4D0A-BEA9-8CEFB73904DA}"/>
    <dgm:cxn modelId="{83BBCC6E-6639-45B6-B7F8-1ECF9C8EF5EF}" type="presOf" srcId="{A8CE58B7-4EF5-48F8-8132-E6A1542825C4}" destId="{3B67C805-6066-49AD-BF7C-BC71D79FADCF}" srcOrd="1" destOrd="0" presId="urn:microsoft.com/office/officeart/2005/8/layout/gear1"/>
    <dgm:cxn modelId="{0AFCD354-DD2A-414F-9F2F-5C3E4ECE909F}" type="presOf" srcId="{2A78157E-DAE5-431D-894B-96A9B5ECD824}" destId="{F7E75189-D99F-48AA-B8E3-6030BD1963CB}" srcOrd="0" destOrd="0" presId="urn:microsoft.com/office/officeart/2005/8/layout/gear1"/>
    <dgm:cxn modelId="{A895B555-8798-4B60-A8EE-9714A670FC11}" srcId="{A8CE58B7-4EF5-48F8-8132-E6A1542825C4}" destId="{97D21BB6-7DE6-47C8-AE99-8A5F2776CEA3}" srcOrd="0" destOrd="0" parTransId="{6169D826-2E27-472D-AAE7-7CF3FC5085CD}" sibTransId="{4C1DAD31-108B-4B72-8809-06E4D5103E3F}"/>
    <dgm:cxn modelId="{E9D8475A-55E7-40A0-ABA6-CAEBEC4D2B92}" type="presOf" srcId="{31556ED4-38B8-4909-A0CB-5E986D9E8AAC}" destId="{C00AFD05-21B1-4AF2-81B1-F3AB30E1FC55}" srcOrd="0" destOrd="1" presId="urn:microsoft.com/office/officeart/2005/8/layout/gear1"/>
    <dgm:cxn modelId="{9B3BC87A-0386-4916-970E-7B1C6E9E6B4A}" srcId="{A8CE58B7-4EF5-48F8-8132-E6A1542825C4}" destId="{8268ABD0-B643-40AB-8D03-290D0233B6A7}" srcOrd="2" destOrd="0" parTransId="{EA31D2F2-B872-4533-ACF1-13315CF997B4}" sibTransId="{E103BC18-A8BD-4834-B676-3006950300C2}"/>
    <dgm:cxn modelId="{B9C2A38A-330D-436E-A62B-9377BE39DD6C}" type="presOf" srcId="{61E8DD06-E7B4-4CA2-BB7B-1FEF4075C2CB}" destId="{3E0F349D-DCB6-4237-8C3D-07389983508B}" srcOrd="2" destOrd="0" presId="urn:microsoft.com/office/officeart/2005/8/layout/gear1"/>
    <dgm:cxn modelId="{30EAFA91-83DD-4859-B827-9EA47BBD197E}" type="presOf" srcId="{A8CE58B7-4EF5-48F8-8132-E6A1542825C4}" destId="{BE8ECC57-04BF-4AC8-AF9E-AF6115A54252}" srcOrd="2" destOrd="0" presId="urn:microsoft.com/office/officeart/2005/8/layout/gear1"/>
    <dgm:cxn modelId="{86B39FC0-A0CA-4310-B1AE-1AB96D5E47ED}" srcId="{A8CE58B7-4EF5-48F8-8132-E6A1542825C4}" destId="{31556ED4-38B8-4909-A0CB-5E986D9E8AAC}" srcOrd="1" destOrd="0" parTransId="{0151ADCD-60C2-41E3-B7CF-F8F24FCEA401}" sibTransId="{90DBA934-1CEF-4873-8E26-1B63574767CA}"/>
    <dgm:cxn modelId="{DE74C6C2-6C15-419F-ADF5-0DE9CF9EE85D}" srcId="{61E8DD06-E7B4-4CA2-BB7B-1FEF4075C2CB}" destId="{CA1D125B-8899-4254-8848-0D1734987CB7}" srcOrd="1" destOrd="0" parTransId="{7859538B-7B80-438A-B88A-562D4BF007A5}" sibTransId="{3757BA47-B390-453F-AB3C-4AEE29F9A270}"/>
    <dgm:cxn modelId="{9EF47DC3-44D0-4353-8883-FD05F813523E}" type="presOf" srcId="{9B733808-E3B6-4D0A-BEA9-8CEFB73904DA}" destId="{9A947418-E471-462A-95D3-D0874044B4BB}" srcOrd="0" destOrd="0" presId="urn:microsoft.com/office/officeart/2005/8/layout/gear1"/>
    <dgm:cxn modelId="{08FE73CB-5F06-4CF1-8B6B-61128CF99E17}" type="presOf" srcId="{61E8DD06-E7B4-4CA2-BB7B-1FEF4075C2CB}" destId="{02A5411E-2FB1-449E-99C7-40E22CF2B5C4}" srcOrd="0" destOrd="0" presId="urn:microsoft.com/office/officeart/2005/8/layout/gear1"/>
    <dgm:cxn modelId="{58CC50E2-E682-4204-9642-F68A5CC94622}" type="presOf" srcId="{8268ABD0-B643-40AB-8D03-290D0233B6A7}" destId="{C00AFD05-21B1-4AF2-81B1-F3AB30E1FC55}" srcOrd="0" destOrd="2" presId="urn:microsoft.com/office/officeart/2005/8/layout/gear1"/>
    <dgm:cxn modelId="{1BD20AF8-4681-4153-B68A-2787DDD3CBA7}" type="presOf" srcId="{56998471-1B54-485A-86D8-BDBDD2DB1D2C}" destId="{D51986A2-C09F-481E-9A8A-D846591E3B92}" srcOrd="0" destOrd="0" presId="urn:microsoft.com/office/officeart/2005/8/layout/gear1"/>
    <dgm:cxn modelId="{7B3BFAFC-A5B6-478B-A47F-FE24FECF803F}" srcId="{56998471-1B54-485A-86D8-BDBDD2DB1D2C}" destId="{A8CE58B7-4EF5-48F8-8132-E6A1542825C4}" srcOrd="1" destOrd="0" parTransId="{AAA5288B-7AFC-4265-B81F-7DBAE4094CDC}" sibTransId="{2A78157E-DAE5-431D-894B-96A9B5ECD824}"/>
    <dgm:cxn modelId="{5989ED31-BA5B-4901-BF6D-E7659C5F1401}" type="presParOf" srcId="{D51986A2-C09F-481E-9A8A-D846591E3B92}" destId="{02A5411E-2FB1-449E-99C7-40E22CF2B5C4}" srcOrd="0" destOrd="0" presId="urn:microsoft.com/office/officeart/2005/8/layout/gear1"/>
    <dgm:cxn modelId="{5EFB581F-E124-4663-9E41-73DACFE36E17}" type="presParOf" srcId="{D51986A2-C09F-481E-9A8A-D846591E3B92}" destId="{CCC69D43-2F34-49AC-AA47-100B2C59B60A}" srcOrd="1" destOrd="0" presId="urn:microsoft.com/office/officeart/2005/8/layout/gear1"/>
    <dgm:cxn modelId="{5E561ECF-B922-4482-A839-D071FD1FE339}" type="presParOf" srcId="{D51986A2-C09F-481E-9A8A-D846591E3B92}" destId="{3E0F349D-DCB6-4237-8C3D-07389983508B}" srcOrd="2" destOrd="0" presId="urn:microsoft.com/office/officeart/2005/8/layout/gear1"/>
    <dgm:cxn modelId="{11ED8B5C-2563-4761-8E16-674EC86E0930}" type="presParOf" srcId="{D51986A2-C09F-481E-9A8A-D846591E3B92}" destId="{B001B850-7212-438F-8ACF-BCCEA517BE72}" srcOrd="3" destOrd="0" presId="urn:microsoft.com/office/officeart/2005/8/layout/gear1"/>
    <dgm:cxn modelId="{4657A276-D0A4-4D40-96AB-FA90F51B6F62}" type="presParOf" srcId="{D51986A2-C09F-481E-9A8A-D846591E3B92}" destId="{983B52A0-EF4E-4C56-A5CD-47ADD642A2C1}" srcOrd="4" destOrd="0" presId="urn:microsoft.com/office/officeart/2005/8/layout/gear1"/>
    <dgm:cxn modelId="{1FE2F6BB-D231-4A1E-B3B8-8EA779A886D2}" type="presParOf" srcId="{D51986A2-C09F-481E-9A8A-D846591E3B92}" destId="{3B67C805-6066-49AD-BF7C-BC71D79FADCF}" srcOrd="5" destOrd="0" presId="urn:microsoft.com/office/officeart/2005/8/layout/gear1"/>
    <dgm:cxn modelId="{962CB8DE-DE71-4349-A594-507C6FC32CB4}" type="presParOf" srcId="{D51986A2-C09F-481E-9A8A-D846591E3B92}" destId="{BE8ECC57-04BF-4AC8-AF9E-AF6115A54252}" srcOrd="6" destOrd="0" presId="urn:microsoft.com/office/officeart/2005/8/layout/gear1"/>
    <dgm:cxn modelId="{3E3641BF-7FC1-408A-9E19-E97D790F9469}" type="presParOf" srcId="{D51986A2-C09F-481E-9A8A-D846591E3B92}" destId="{C00AFD05-21B1-4AF2-81B1-F3AB30E1FC55}" srcOrd="7" destOrd="0" presId="urn:microsoft.com/office/officeart/2005/8/layout/gear1"/>
    <dgm:cxn modelId="{71100A31-78EE-4DA0-AC3B-F034B74C793D}" type="presParOf" srcId="{D51986A2-C09F-481E-9A8A-D846591E3B92}" destId="{9A947418-E471-462A-95D3-D0874044B4BB}" srcOrd="8" destOrd="0" presId="urn:microsoft.com/office/officeart/2005/8/layout/gear1"/>
    <dgm:cxn modelId="{FBEAA4B4-1ACD-4EA4-B5E1-C4D6A9485513}" type="presParOf" srcId="{D51986A2-C09F-481E-9A8A-D846591E3B92}" destId="{F7E75189-D99F-48AA-B8E3-6030BD1963CB}" srcOrd="9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1494D58-6082-461A-B7C9-E4ADD6510128}" type="doc">
      <dgm:prSet loTypeId="urn:microsoft.com/office/officeart/2005/8/layout/hProcess7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68CEE522-4EC5-498F-938D-58A3EA9C39DF}">
      <dgm:prSet phldrT="[Texto]"/>
      <dgm:spPr/>
      <dgm:t>
        <a:bodyPr/>
        <a:lstStyle/>
        <a:p>
          <a:r>
            <a:rPr lang="es-ES" dirty="0"/>
            <a:t>Confrontación</a:t>
          </a:r>
          <a:endParaRPr lang="es-CO" dirty="0"/>
        </a:p>
      </dgm:t>
    </dgm:pt>
    <dgm:pt modelId="{0E22C92D-8DE3-4564-AF36-797C2B58174D}" type="parTrans" cxnId="{8C0B44F1-6D6D-4C71-9F99-84032D722578}">
      <dgm:prSet/>
      <dgm:spPr/>
      <dgm:t>
        <a:bodyPr/>
        <a:lstStyle/>
        <a:p>
          <a:endParaRPr lang="es-CO"/>
        </a:p>
      </dgm:t>
    </dgm:pt>
    <dgm:pt modelId="{B443A588-A8F7-4E96-8B87-07ADEFF99923}" type="sibTrans" cxnId="{8C0B44F1-6D6D-4C71-9F99-84032D722578}">
      <dgm:prSet/>
      <dgm:spPr/>
      <dgm:t>
        <a:bodyPr/>
        <a:lstStyle/>
        <a:p>
          <a:endParaRPr lang="es-CO"/>
        </a:p>
      </dgm:t>
    </dgm:pt>
    <dgm:pt modelId="{F503BAC2-834C-46B7-83B4-C9788F03A2E9}">
      <dgm:prSet phldrT="[Texto]"/>
      <dgm:spPr/>
      <dgm:t>
        <a:bodyPr/>
        <a:lstStyle/>
        <a:p>
          <a:r>
            <a:rPr lang="es-ES" dirty="0"/>
            <a:t>Alterar la situación</a:t>
          </a:r>
        </a:p>
        <a:p>
          <a:r>
            <a:rPr lang="es-ES" dirty="0"/>
            <a:t>Hostilidad</a:t>
          </a:r>
          <a:endParaRPr lang="es-CO" dirty="0"/>
        </a:p>
      </dgm:t>
    </dgm:pt>
    <dgm:pt modelId="{D9380864-5CAE-4D0E-896B-412FBBF7B261}" type="parTrans" cxnId="{6EE9BD88-8847-4604-9FAA-0F0E6E96FF2A}">
      <dgm:prSet/>
      <dgm:spPr/>
      <dgm:t>
        <a:bodyPr/>
        <a:lstStyle/>
        <a:p>
          <a:endParaRPr lang="es-CO"/>
        </a:p>
      </dgm:t>
    </dgm:pt>
    <dgm:pt modelId="{6A4C31AF-157F-49B5-9B3D-6AF32BB01924}" type="sibTrans" cxnId="{6EE9BD88-8847-4604-9FAA-0F0E6E96FF2A}">
      <dgm:prSet/>
      <dgm:spPr/>
      <dgm:t>
        <a:bodyPr/>
        <a:lstStyle/>
        <a:p>
          <a:endParaRPr lang="es-CO"/>
        </a:p>
      </dgm:t>
    </dgm:pt>
    <dgm:pt modelId="{4C9ACC28-0168-4DAD-8BB8-A1E5C15B1BE9}">
      <dgm:prSet phldrT="[Texto]"/>
      <dgm:spPr/>
      <dgm:t>
        <a:bodyPr/>
        <a:lstStyle/>
        <a:p>
          <a:r>
            <a:rPr lang="es-ES" dirty="0"/>
            <a:t>Planificación</a:t>
          </a:r>
          <a:endParaRPr lang="es-CO" dirty="0"/>
        </a:p>
      </dgm:t>
    </dgm:pt>
    <dgm:pt modelId="{27BC2A56-E850-4557-8B00-E97BB58EE8B2}" type="parTrans" cxnId="{989AFABD-ECA3-4910-BFB3-EFB7991E5837}">
      <dgm:prSet/>
      <dgm:spPr/>
      <dgm:t>
        <a:bodyPr/>
        <a:lstStyle/>
        <a:p>
          <a:endParaRPr lang="es-CO"/>
        </a:p>
      </dgm:t>
    </dgm:pt>
    <dgm:pt modelId="{27321BA6-897A-41F3-8433-5F7B3DC863C0}" type="sibTrans" cxnId="{989AFABD-ECA3-4910-BFB3-EFB7991E5837}">
      <dgm:prSet/>
      <dgm:spPr/>
      <dgm:t>
        <a:bodyPr/>
        <a:lstStyle/>
        <a:p>
          <a:endParaRPr lang="es-CO"/>
        </a:p>
      </dgm:t>
    </dgm:pt>
    <dgm:pt modelId="{EFB051E9-8C13-4FD7-A240-88FD7977C1D8}">
      <dgm:prSet phldrT="[Texto]"/>
      <dgm:spPr/>
      <dgm:t>
        <a:bodyPr/>
        <a:lstStyle/>
        <a:p>
          <a:r>
            <a:rPr lang="es-ES" dirty="0"/>
            <a:t>Solución. </a:t>
          </a:r>
        </a:p>
        <a:p>
          <a:r>
            <a:rPr lang="es-ES" dirty="0"/>
            <a:t>Segunda valoración</a:t>
          </a:r>
          <a:endParaRPr lang="es-CO" dirty="0"/>
        </a:p>
      </dgm:t>
    </dgm:pt>
    <dgm:pt modelId="{A31BAF12-BCF3-4897-844F-5B686EDFA485}" type="parTrans" cxnId="{9B1349F8-7463-4F86-8BB1-DD73C2E73233}">
      <dgm:prSet/>
      <dgm:spPr/>
      <dgm:t>
        <a:bodyPr/>
        <a:lstStyle/>
        <a:p>
          <a:endParaRPr lang="es-CO"/>
        </a:p>
      </dgm:t>
    </dgm:pt>
    <dgm:pt modelId="{C75BE4CB-3416-41C0-A453-2856852BF431}" type="sibTrans" cxnId="{9B1349F8-7463-4F86-8BB1-DD73C2E73233}">
      <dgm:prSet/>
      <dgm:spPr/>
      <dgm:t>
        <a:bodyPr/>
        <a:lstStyle/>
        <a:p>
          <a:endParaRPr lang="es-CO"/>
        </a:p>
      </dgm:t>
    </dgm:pt>
    <dgm:pt modelId="{F6DFD4E3-4701-4BDE-B635-1D5C419885A1}" type="pres">
      <dgm:prSet presAssocID="{B1494D58-6082-461A-B7C9-E4ADD6510128}" presName="Name0" presStyleCnt="0">
        <dgm:presLayoutVars>
          <dgm:dir/>
          <dgm:animLvl val="lvl"/>
          <dgm:resizeHandles val="exact"/>
        </dgm:presLayoutVars>
      </dgm:prSet>
      <dgm:spPr/>
    </dgm:pt>
    <dgm:pt modelId="{BAD964C8-92B0-4A9D-B777-A82B6C3AEBFC}" type="pres">
      <dgm:prSet presAssocID="{68CEE522-4EC5-498F-938D-58A3EA9C39DF}" presName="compositeNode" presStyleCnt="0">
        <dgm:presLayoutVars>
          <dgm:bulletEnabled val="1"/>
        </dgm:presLayoutVars>
      </dgm:prSet>
      <dgm:spPr/>
    </dgm:pt>
    <dgm:pt modelId="{4039CD81-1538-4B77-A1A5-CC32BFCA1CC7}" type="pres">
      <dgm:prSet presAssocID="{68CEE522-4EC5-498F-938D-58A3EA9C39DF}" presName="bgRect" presStyleLbl="node1" presStyleIdx="0" presStyleCnt="2"/>
      <dgm:spPr/>
    </dgm:pt>
    <dgm:pt modelId="{56742193-1DAF-4F47-953A-C0BCE6F3ED5D}" type="pres">
      <dgm:prSet presAssocID="{68CEE522-4EC5-498F-938D-58A3EA9C39DF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AC134D59-45E5-4941-B4DA-A0AC20869FA3}" type="pres">
      <dgm:prSet presAssocID="{68CEE522-4EC5-498F-938D-58A3EA9C39DF}" presName="childNode" presStyleLbl="node1" presStyleIdx="0" presStyleCnt="2">
        <dgm:presLayoutVars>
          <dgm:bulletEnabled val="1"/>
        </dgm:presLayoutVars>
      </dgm:prSet>
      <dgm:spPr/>
    </dgm:pt>
    <dgm:pt modelId="{A4C37EE3-A51E-485C-A06A-4B40DEA931E0}" type="pres">
      <dgm:prSet presAssocID="{B443A588-A8F7-4E96-8B87-07ADEFF99923}" presName="hSp" presStyleCnt="0"/>
      <dgm:spPr/>
    </dgm:pt>
    <dgm:pt modelId="{444DC09F-FC02-4C4B-ACCF-AA992105BF7D}" type="pres">
      <dgm:prSet presAssocID="{B443A588-A8F7-4E96-8B87-07ADEFF99923}" presName="vProcSp" presStyleCnt="0"/>
      <dgm:spPr/>
    </dgm:pt>
    <dgm:pt modelId="{B8096C23-37C1-4DC9-AED8-B74741939CEC}" type="pres">
      <dgm:prSet presAssocID="{B443A588-A8F7-4E96-8B87-07ADEFF99923}" presName="vSp1" presStyleCnt="0"/>
      <dgm:spPr/>
    </dgm:pt>
    <dgm:pt modelId="{311D9C44-9783-406D-AEE5-E1B22FE4173C}" type="pres">
      <dgm:prSet presAssocID="{B443A588-A8F7-4E96-8B87-07ADEFF99923}" presName="simulatedConn" presStyleLbl="solidFgAcc1" presStyleIdx="0" presStyleCnt="1"/>
      <dgm:spPr/>
    </dgm:pt>
    <dgm:pt modelId="{A4B0DF9D-A986-470D-8D58-EFDBFCFC3670}" type="pres">
      <dgm:prSet presAssocID="{B443A588-A8F7-4E96-8B87-07ADEFF99923}" presName="vSp2" presStyleCnt="0"/>
      <dgm:spPr/>
    </dgm:pt>
    <dgm:pt modelId="{143A317F-D6F4-450A-A686-08E8FD5E4E77}" type="pres">
      <dgm:prSet presAssocID="{B443A588-A8F7-4E96-8B87-07ADEFF99923}" presName="sibTrans" presStyleCnt="0"/>
      <dgm:spPr/>
    </dgm:pt>
    <dgm:pt modelId="{A5240649-B3CA-400D-A715-662119AEA90F}" type="pres">
      <dgm:prSet presAssocID="{4C9ACC28-0168-4DAD-8BB8-A1E5C15B1BE9}" presName="compositeNode" presStyleCnt="0">
        <dgm:presLayoutVars>
          <dgm:bulletEnabled val="1"/>
        </dgm:presLayoutVars>
      </dgm:prSet>
      <dgm:spPr/>
    </dgm:pt>
    <dgm:pt modelId="{0C5F3DF2-A1A5-48E4-B6E9-1D1E9FEE2972}" type="pres">
      <dgm:prSet presAssocID="{4C9ACC28-0168-4DAD-8BB8-A1E5C15B1BE9}" presName="bgRect" presStyleLbl="node1" presStyleIdx="1" presStyleCnt="2"/>
      <dgm:spPr/>
    </dgm:pt>
    <dgm:pt modelId="{784EFD6F-6F53-4213-898C-E46775E2A3AD}" type="pres">
      <dgm:prSet presAssocID="{4C9ACC28-0168-4DAD-8BB8-A1E5C15B1BE9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BC7C4EAA-F66F-43EE-858B-CE170EEEBE60}" type="pres">
      <dgm:prSet presAssocID="{4C9ACC28-0168-4DAD-8BB8-A1E5C15B1BE9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73EDE814-4B6C-4950-A1BD-86D7DAEF5E57}" type="presOf" srcId="{F503BAC2-834C-46B7-83B4-C9788F03A2E9}" destId="{AC134D59-45E5-4941-B4DA-A0AC20869FA3}" srcOrd="0" destOrd="0" presId="urn:microsoft.com/office/officeart/2005/8/layout/hProcess7"/>
    <dgm:cxn modelId="{937D1323-AC47-444A-811C-4DC2E87777C9}" type="presOf" srcId="{B1494D58-6082-461A-B7C9-E4ADD6510128}" destId="{F6DFD4E3-4701-4BDE-B635-1D5C419885A1}" srcOrd="0" destOrd="0" presId="urn:microsoft.com/office/officeart/2005/8/layout/hProcess7"/>
    <dgm:cxn modelId="{CE4EFE4E-205C-406E-AE11-2D8EF4429722}" type="presOf" srcId="{68CEE522-4EC5-498F-938D-58A3EA9C39DF}" destId="{4039CD81-1538-4B77-A1A5-CC32BFCA1CC7}" srcOrd="0" destOrd="0" presId="urn:microsoft.com/office/officeart/2005/8/layout/hProcess7"/>
    <dgm:cxn modelId="{6EE9BD88-8847-4604-9FAA-0F0E6E96FF2A}" srcId="{68CEE522-4EC5-498F-938D-58A3EA9C39DF}" destId="{F503BAC2-834C-46B7-83B4-C9788F03A2E9}" srcOrd="0" destOrd="0" parTransId="{D9380864-5CAE-4D0E-896B-412FBBF7B261}" sibTransId="{6A4C31AF-157F-49B5-9B3D-6AF32BB01924}"/>
    <dgm:cxn modelId="{989AFABD-ECA3-4910-BFB3-EFB7991E5837}" srcId="{B1494D58-6082-461A-B7C9-E4ADD6510128}" destId="{4C9ACC28-0168-4DAD-8BB8-A1E5C15B1BE9}" srcOrd="1" destOrd="0" parTransId="{27BC2A56-E850-4557-8B00-E97BB58EE8B2}" sibTransId="{27321BA6-897A-41F3-8433-5F7B3DC863C0}"/>
    <dgm:cxn modelId="{24BF94CD-A67E-4ABF-BC22-335E5D138DC4}" type="presOf" srcId="{4C9ACC28-0168-4DAD-8BB8-A1E5C15B1BE9}" destId="{784EFD6F-6F53-4213-898C-E46775E2A3AD}" srcOrd="1" destOrd="0" presId="urn:microsoft.com/office/officeart/2005/8/layout/hProcess7"/>
    <dgm:cxn modelId="{7CA795E3-485C-49F2-90D4-C034076CCCFF}" type="presOf" srcId="{EFB051E9-8C13-4FD7-A240-88FD7977C1D8}" destId="{BC7C4EAA-F66F-43EE-858B-CE170EEEBE60}" srcOrd="0" destOrd="0" presId="urn:microsoft.com/office/officeart/2005/8/layout/hProcess7"/>
    <dgm:cxn modelId="{3F99E4E5-A029-48B0-9FBC-6E730B5347DC}" type="presOf" srcId="{4C9ACC28-0168-4DAD-8BB8-A1E5C15B1BE9}" destId="{0C5F3DF2-A1A5-48E4-B6E9-1D1E9FEE2972}" srcOrd="0" destOrd="0" presId="urn:microsoft.com/office/officeart/2005/8/layout/hProcess7"/>
    <dgm:cxn modelId="{F7A9ABE6-1D28-4AF3-8305-891928289A82}" type="presOf" srcId="{68CEE522-4EC5-498F-938D-58A3EA9C39DF}" destId="{56742193-1DAF-4F47-953A-C0BCE6F3ED5D}" srcOrd="1" destOrd="0" presId="urn:microsoft.com/office/officeart/2005/8/layout/hProcess7"/>
    <dgm:cxn modelId="{8C0B44F1-6D6D-4C71-9F99-84032D722578}" srcId="{B1494D58-6082-461A-B7C9-E4ADD6510128}" destId="{68CEE522-4EC5-498F-938D-58A3EA9C39DF}" srcOrd="0" destOrd="0" parTransId="{0E22C92D-8DE3-4564-AF36-797C2B58174D}" sibTransId="{B443A588-A8F7-4E96-8B87-07ADEFF99923}"/>
    <dgm:cxn modelId="{9B1349F8-7463-4F86-8BB1-DD73C2E73233}" srcId="{4C9ACC28-0168-4DAD-8BB8-A1E5C15B1BE9}" destId="{EFB051E9-8C13-4FD7-A240-88FD7977C1D8}" srcOrd="0" destOrd="0" parTransId="{A31BAF12-BCF3-4897-844F-5B686EDFA485}" sibTransId="{C75BE4CB-3416-41C0-A453-2856852BF431}"/>
    <dgm:cxn modelId="{B05DD111-0022-4455-9DAB-F7E99E225189}" type="presParOf" srcId="{F6DFD4E3-4701-4BDE-B635-1D5C419885A1}" destId="{BAD964C8-92B0-4A9D-B777-A82B6C3AEBFC}" srcOrd="0" destOrd="0" presId="urn:microsoft.com/office/officeart/2005/8/layout/hProcess7"/>
    <dgm:cxn modelId="{F3B79E36-4B51-477F-92D3-66EF2A5DBBC9}" type="presParOf" srcId="{BAD964C8-92B0-4A9D-B777-A82B6C3AEBFC}" destId="{4039CD81-1538-4B77-A1A5-CC32BFCA1CC7}" srcOrd="0" destOrd="0" presId="urn:microsoft.com/office/officeart/2005/8/layout/hProcess7"/>
    <dgm:cxn modelId="{72C27AF2-E384-46F1-85CA-33C3C14BDF41}" type="presParOf" srcId="{BAD964C8-92B0-4A9D-B777-A82B6C3AEBFC}" destId="{56742193-1DAF-4F47-953A-C0BCE6F3ED5D}" srcOrd="1" destOrd="0" presId="urn:microsoft.com/office/officeart/2005/8/layout/hProcess7"/>
    <dgm:cxn modelId="{74BDAA53-4CC5-4CE2-A63F-0B9E7AE5C314}" type="presParOf" srcId="{BAD964C8-92B0-4A9D-B777-A82B6C3AEBFC}" destId="{AC134D59-45E5-4941-B4DA-A0AC20869FA3}" srcOrd="2" destOrd="0" presId="urn:microsoft.com/office/officeart/2005/8/layout/hProcess7"/>
    <dgm:cxn modelId="{C70B56F5-A9E5-4336-B09E-513A1E8A0376}" type="presParOf" srcId="{F6DFD4E3-4701-4BDE-B635-1D5C419885A1}" destId="{A4C37EE3-A51E-485C-A06A-4B40DEA931E0}" srcOrd="1" destOrd="0" presId="urn:microsoft.com/office/officeart/2005/8/layout/hProcess7"/>
    <dgm:cxn modelId="{94B52137-4E34-4EA3-AEC6-095D16D4831D}" type="presParOf" srcId="{F6DFD4E3-4701-4BDE-B635-1D5C419885A1}" destId="{444DC09F-FC02-4C4B-ACCF-AA992105BF7D}" srcOrd="2" destOrd="0" presId="urn:microsoft.com/office/officeart/2005/8/layout/hProcess7"/>
    <dgm:cxn modelId="{32C2F2B0-FA1A-47CF-9C85-560AA165F45F}" type="presParOf" srcId="{444DC09F-FC02-4C4B-ACCF-AA992105BF7D}" destId="{B8096C23-37C1-4DC9-AED8-B74741939CEC}" srcOrd="0" destOrd="0" presId="urn:microsoft.com/office/officeart/2005/8/layout/hProcess7"/>
    <dgm:cxn modelId="{38C7788D-3241-42E5-B671-D3713B64F70D}" type="presParOf" srcId="{444DC09F-FC02-4C4B-ACCF-AA992105BF7D}" destId="{311D9C44-9783-406D-AEE5-E1B22FE4173C}" srcOrd="1" destOrd="0" presId="urn:microsoft.com/office/officeart/2005/8/layout/hProcess7"/>
    <dgm:cxn modelId="{3DDEA9E2-0562-4D9E-BB1F-70918283D897}" type="presParOf" srcId="{444DC09F-FC02-4C4B-ACCF-AA992105BF7D}" destId="{A4B0DF9D-A986-470D-8D58-EFDBFCFC3670}" srcOrd="2" destOrd="0" presId="urn:microsoft.com/office/officeart/2005/8/layout/hProcess7"/>
    <dgm:cxn modelId="{6BB602B9-E4A7-474A-A5E8-ED3160A54C52}" type="presParOf" srcId="{F6DFD4E3-4701-4BDE-B635-1D5C419885A1}" destId="{143A317F-D6F4-450A-A686-08E8FD5E4E77}" srcOrd="3" destOrd="0" presId="urn:microsoft.com/office/officeart/2005/8/layout/hProcess7"/>
    <dgm:cxn modelId="{11FAE109-DCB7-4BC2-832A-72545717EB07}" type="presParOf" srcId="{F6DFD4E3-4701-4BDE-B635-1D5C419885A1}" destId="{A5240649-B3CA-400D-A715-662119AEA90F}" srcOrd="4" destOrd="0" presId="urn:microsoft.com/office/officeart/2005/8/layout/hProcess7"/>
    <dgm:cxn modelId="{DF74AAFB-635F-4F6F-B075-2505EC733F60}" type="presParOf" srcId="{A5240649-B3CA-400D-A715-662119AEA90F}" destId="{0C5F3DF2-A1A5-48E4-B6E9-1D1E9FEE2972}" srcOrd="0" destOrd="0" presId="urn:microsoft.com/office/officeart/2005/8/layout/hProcess7"/>
    <dgm:cxn modelId="{3DB1E200-A238-4160-B9A9-B67CE39E5C71}" type="presParOf" srcId="{A5240649-B3CA-400D-A715-662119AEA90F}" destId="{784EFD6F-6F53-4213-898C-E46775E2A3AD}" srcOrd="1" destOrd="0" presId="urn:microsoft.com/office/officeart/2005/8/layout/hProcess7"/>
    <dgm:cxn modelId="{E81A6ABC-6928-444D-8BB6-94B749F111E5}" type="presParOf" srcId="{A5240649-B3CA-400D-A715-662119AEA90F}" destId="{BC7C4EAA-F66F-43EE-858B-CE170EEEBE60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AFBDE36-9C70-4E68-A933-9670D775DC5B}" type="doc">
      <dgm:prSet loTypeId="urn:microsoft.com/office/officeart/2005/8/layout/hList1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79C3C9AD-95AA-4DC4-AA7F-AA563B79426E}">
      <dgm:prSet phldrT="[Texto]"/>
      <dgm:spPr/>
      <dgm:t>
        <a:bodyPr/>
        <a:lstStyle/>
        <a:p>
          <a:r>
            <a:rPr lang="es-ES" dirty="0"/>
            <a:t>Aceptación</a:t>
          </a:r>
          <a:endParaRPr lang="es-CO" dirty="0"/>
        </a:p>
      </dgm:t>
    </dgm:pt>
    <dgm:pt modelId="{DB78FED0-1A48-4A24-A72C-3024444FA0F8}" type="parTrans" cxnId="{46CFDF27-0E80-40A4-9537-7F739A52DD4E}">
      <dgm:prSet/>
      <dgm:spPr/>
      <dgm:t>
        <a:bodyPr/>
        <a:lstStyle/>
        <a:p>
          <a:endParaRPr lang="es-CO"/>
        </a:p>
      </dgm:t>
    </dgm:pt>
    <dgm:pt modelId="{DD33024E-A424-43E5-912B-7E97B492A259}" type="sibTrans" cxnId="{46CFDF27-0E80-40A4-9537-7F739A52DD4E}">
      <dgm:prSet/>
      <dgm:spPr/>
      <dgm:t>
        <a:bodyPr/>
        <a:lstStyle/>
        <a:p>
          <a:endParaRPr lang="es-CO"/>
        </a:p>
      </dgm:t>
    </dgm:pt>
    <dgm:pt modelId="{AAE574FC-36D0-44F4-993D-83EE7374B59D}">
      <dgm:prSet phldrT="[Texto]"/>
      <dgm:spPr/>
      <dgm:t>
        <a:bodyPr/>
        <a:lstStyle/>
        <a:p>
          <a:r>
            <a:rPr lang="es-ES" dirty="0"/>
            <a:t>Reconocimiento de mi papel</a:t>
          </a:r>
          <a:endParaRPr lang="es-CO" dirty="0"/>
        </a:p>
      </dgm:t>
    </dgm:pt>
    <dgm:pt modelId="{9FF5DD23-2903-4C26-80CE-28C0DA602132}" type="parTrans" cxnId="{3680CAB3-B7DF-4667-9C4E-0DD71C513250}">
      <dgm:prSet/>
      <dgm:spPr/>
      <dgm:t>
        <a:bodyPr/>
        <a:lstStyle/>
        <a:p>
          <a:endParaRPr lang="es-CO"/>
        </a:p>
      </dgm:t>
    </dgm:pt>
    <dgm:pt modelId="{C712686C-3A39-42BE-9013-E35F8B7E55CB}" type="sibTrans" cxnId="{3680CAB3-B7DF-4667-9C4E-0DD71C513250}">
      <dgm:prSet/>
      <dgm:spPr/>
      <dgm:t>
        <a:bodyPr/>
        <a:lstStyle/>
        <a:p>
          <a:endParaRPr lang="es-CO"/>
        </a:p>
      </dgm:t>
    </dgm:pt>
    <dgm:pt modelId="{CA4A1349-6033-48DE-AA98-09F68F013612}">
      <dgm:prSet phldrT="[Texto]"/>
      <dgm:spPr/>
      <dgm:t>
        <a:bodyPr/>
        <a:lstStyle/>
        <a:p>
          <a:r>
            <a:rPr lang="es-ES" dirty="0"/>
            <a:t>Autocontrol</a:t>
          </a:r>
          <a:endParaRPr lang="es-CO" dirty="0"/>
        </a:p>
      </dgm:t>
    </dgm:pt>
    <dgm:pt modelId="{7EE2C520-A053-41CF-85A9-6DDAAC92BB10}" type="parTrans" cxnId="{E8A30B35-FA11-4045-8B6E-DCD0E7339AEC}">
      <dgm:prSet/>
      <dgm:spPr/>
      <dgm:t>
        <a:bodyPr/>
        <a:lstStyle/>
        <a:p>
          <a:endParaRPr lang="es-CO"/>
        </a:p>
      </dgm:t>
    </dgm:pt>
    <dgm:pt modelId="{164B3835-58EB-42C2-8A30-D8430A5BD499}" type="sibTrans" cxnId="{E8A30B35-FA11-4045-8B6E-DCD0E7339AEC}">
      <dgm:prSet/>
      <dgm:spPr/>
      <dgm:t>
        <a:bodyPr/>
        <a:lstStyle/>
        <a:p>
          <a:endParaRPr lang="es-CO"/>
        </a:p>
      </dgm:t>
    </dgm:pt>
    <dgm:pt modelId="{B591E7CB-AE18-46F5-9681-F99259335C6A}">
      <dgm:prSet phldrT="[Texto]"/>
      <dgm:spPr/>
      <dgm:t>
        <a:bodyPr/>
        <a:lstStyle/>
        <a:p>
          <a:r>
            <a:rPr lang="es-ES" dirty="0"/>
            <a:t>Regular y controlar emociones propias, junto con su respuesta</a:t>
          </a:r>
          <a:endParaRPr lang="es-CO" dirty="0"/>
        </a:p>
      </dgm:t>
    </dgm:pt>
    <dgm:pt modelId="{8AF70F82-2251-4A2D-98CD-E9A40F3B5CC3}" type="parTrans" cxnId="{D35E8074-31CB-4011-BD2F-52AC2393844E}">
      <dgm:prSet/>
      <dgm:spPr/>
      <dgm:t>
        <a:bodyPr/>
        <a:lstStyle/>
        <a:p>
          <a:endParaRPr lang="es-CO"/>
        </a:p>
      </dgm:t>
    </dgm:pt>
    <dgm:pt modelId="{064A3C84-C860-4B55-BD02-AD55908F954D}" type="sibTrans" cxnId="{D35E8074-31CB-4011-BD2F-52AC2393844E}">
      <dgm:prSet/>
      <dgm:spPr/>
      <dgm:t>
        <a:bodyPr/>
        <a:lstStyle/>
        <a:p>
          <a:endParaRPr lang="es-CO"/>
        </a:p>
      </dgm:t>
    </dgm:pt>
    <dgm:pt modelId="{81DBD21C-9B16-4DC3-8332-4AFC06A8D3A6}">
      <dgm:prSet/>
      <dgm:spPr/>
      <dgm:t>
        <a:bodyPr/>
        <a:lstStyle/>
        <a:p>
          <a:r>
            <a:rPr lang="es-ES" dirty="0"/>
            <a:t>Distanciamiento</a:t>
          </a:r>
          <a:endParaRPr lang="es-CO" dirty="0"/>
        </a:p>
      </dgm:t>
    </dgm:pt>
    <dgm:pt modelId="{93D78EE8-425E-40E8-843F-CCB31F0E6322}" type="parTrans" cxnId="{332B3A80-2C2C-449F-81C6-C0BD461BD71C}">
      <dgm:prSet/>
      <dgm:spPr/>
      <dgm:t>
        <a:bodyPr/>
        <a:lstStyle/>
        <a:p>
          <a:endParaRPr lang="es-CO"/>
        </a:p>
      </dgm:t>
    </dgm:pt>
    <dgm:pt modelId="{FFC9A378-AF59-4B0D-BFB9-D1E46F607BE3}" type="sibTrans" cxnId="{332B3A80-2C2C-449F-81C6-C0BD461BD71C}">
      <dgm:prSet/>
      <dgm:spPr/>
      <dgm:t>
        <a:bodyPr/>
        <a:lstStyle/>
        <a:p>
          <a:endParaRPr lang="es-CO"/>
        </a:p>
      </dgm:t>
    </dgm:pt>
    <dgm:pt modelId="{2F4A64FF-5542-4A6B-AA93-0480934385A4}">
      <dgm:prSet/>
      <dgm:spPr/>
      <dgm:t>
        <a:bodyPr/>
        <a:lstStyle/>
        <a:p>
          <a:r>
            <a:rPr lang="es-ES" dirty="0"/>
            <a:t>Re evaluación positiva</a:t>
          </a:r>
          <a:endParaRPr lang="es-CO" dirty="0"/>
        </a:p>
      </dgm:t>
    </dgm:pt>
    <dgm:pt modelId="{444A405B-CC0A-4B17-95B2-1690C1E90A02}" type="parTrans" cxnId="{5495137F-BC28-4A9F-AF4E-3A54F2C657AC}">
      <dgm:prSet/>
      <dgm:spPr/>
      <dgm:t>
        <a:bodyPr/>
        <a:lstStyle/>
        <a:p>
          <a:endParaRPr lang="es-CO"/>
        </a:p>
      </dgm:t>
    </dgm:pt>
    <dgm:pt modelId="{64CDF9AF-AEE9-458D-AB66-56D250265C09}" type="sibTrans" cxnId="{5495137F-BC28-4A9F-AF4E-3A54F2C657AC}">
      <dgm:prSet/>
      <dgm:spPr/>
      <dgm:t>
        <a:bodyPr/>
        <a:lstStyle/>
        <a:p>
          <a:endParaRPr lang="es-CO"/>
        </a:p>
      </dgm:t>
    </dgm:pt>
    <dgm:pt modelId="{428084E3-13F4-4D05-B12F-DF1205111995}">
      <dgm:prSet/>
      <dgm:spPr/>
      <dgm:t>
        <a:bodyPr/>
        <a:lstStyle/>
        <a:p>
          <a:r>
            <a:rPr lang="es-ES" dirty="0"/>
            <a:t>Escape o evitación</a:t>
          </a:r>
          <a:endParaRPr lang="es-CO" dirty="0"/>
        </a:p>
      </dgm:t>
    </dgm:pt>
    <dgm:pt modelId="{3CEA0C37-9D75-4D40-A177-0EB93B0FFFBE}" type="parTrans" cxnId="{D4B73157-FC78-49C4-8FC5-1FA9178FA304}">
      <dgm:prSet/>
      <dgm:spPr/>
      <dgm:t>
        <a:bodyPr/>
        <a:lstStyle/>
        <a:p>
          <a:endParaRPr lang="es-CO"/>
        </a:p>
      </dgm:t>
    </dgm:pt>
    <dgm:pt modelId="{CB68264C-5226-4E15-9459-95573C537B4D}" type="sibTrans" cxnId="{D4B73157-FC78-49C4-8FC5-1FA9178FA304}">
      <dgm:prSet/>
      <dgm:spPr/>
      <dgm:t>
        <a:bodyPr/>
        <a:lstStyle/>
        <a:p>
          <a:endParaRPr lang="es-CO"/>
        </a:p>
      </dgm:t>
    </dgm:pt>
    <dgm:pt modelId="{3B4A8D56-3856-495E-942C-44BB9C05F35A}">
      <dgm:prSet/>
      <dgm:spPr/>
      <dgm:t>
        <a:bodyPr/>
        <a:lstStyle/>
        <a:p>
          <a:r>
            <a:rPr lang="es-ES" dirty="0"/>
            <a:t>Apartarse para evitar que afecte</a:t>
          </a:r>
          <a:endParaRPr lang="es-CO" dirty="0"/>
        </a:p>
      </dgm:t>
    </dgm:pt>
    <dgm:pt modelId="{7C0FDACE-CDAF-4918-BE68-F64EDE4A260E}" type="parTrans" cxnId="{E1389052-FD7E-4960-BA26-788027E81F32}">
      <dgm:prSet/>
      <dgm:spPr/>
      <dgm:t>
        <a:bodyPr/>
        <a:lstStyle/>
        <a:p>
          <a:endParaRPr lang="es-CO"/>
        </a:p>
      </dgm:t>
    </dgm:pt>
    <dgm:pt modelId="{AF7AC6CB-14D8-4F08-8292-CB2AD9A70E08}" type="sibTrans" cxnId="{E1389052-FD7E-4960-BA26-788027E81F32}">
      <dgm:prSet/>
      <dgm:spPr/>
      <dgm:t>
        <a:bodyPr/>
        <a:lstStyle/>
        <a:p>
          <a:endParaRPr lang="es-CO"/>
        </a:p>
      </dgm:t>
    </dgm:pt>
    <dgm:pt modelId="{326BF07C-2676-48C4-AAA8-DB95A966EDE0}">
      <dgm:prSet/>
      <dgm:spPr/>
      <dgm:t>
        <a:bodyPr/>
        <a:lstStyle/>
        <a:p>
          <a:r>
            <a:rPr lang="es-ES" dirty="0"/>
            <a:t>Percibir componentes positivos</a:t>
          </a:r>
          <a:endParaRPr lang="es-CO" dirty="0"/>
        </a:p>
      </dgm:t>
    </dgm:pt>
    <dgm:pt modelId="{9B0C56FE-6F21-4FC8-BCA4-5779B474DD6C}" type="parTrans" cxnId="{CB705C3C-1783-489E-9ED8-444152C245F8}">
      <dgm:prSet/>
      <dgm:spPr/>
      <dgm:t>
        <a:bodyPr/>
        <a:lstStyle/>
        <a:p>
          <a:endParaRPr lang="es-CO"/>
        </a:p>
      </dgm:t>
    </dgm:pt>
    <dgm:pt modelId="{1C292F81-C0E4-42CE-B0FF-0E848AA1417A}" type="sibTrans" cxnId="{CB705C3C-1783-489E-9ED8-444152C245F8}">
      <dgm:prSet/>
      <dgm:spPr/>
      <dgm:t>
        <a:bodyPr/>
        <a:lstStyle/>
        <a:p>
          <a:endParaRPr lang="es-CO"/>
        </a:p>
      </dgm:t>
    </dgm:pt>
    <dgm:pt modelId="{F65ED121-85F8-4819-8137-613BD5BC706D}">
      <dgm:prSet/>
      <dgm:spPr/>
      <dgm:t>
        <a:bodyPr/>
        <a:lstStyle/>
        <a:p>
          <a:r>
            <a:rPr lang="es-ES" dirty="0"/>
            <a:t>Desconexión con la realidad</a:t>
          </a:r>
          <a:endParaRPr lang="es-CO" dirty="0"/>
        </a:p>
      </dgm:t>
    </dgm:pt>
    <dgm:pt modelId="{C3DA75C0-9901-490D-A606-104FC30E51BA}" type="parTrans" cxnId="{2C5D74D9-AE2D-45F3-8602-CEDC671D9161}">
      <dgm:prSet/>
      <dgm:spPr/>
      <dgm:t>
        <a:bodyPr/>
        <a:lstStyle/>
        <a:p>
          <a:endParaRPr lang="es-CO"/>
        </a:p>
      </dgm:t>
    </dgm:pt>
    <dgm:pt modelId="{19661E95-E3A1-41B7-B228-5ED815559B72}" type="sibTrans" cxnId="{2C5D74D9-AE2D-45F3-8602-CEDC671D9161}">
      <dgm:prSet/>
      <dgm:spPr/>
      <dgm:t>
        <a:bodyPr/>
        <a:lstStyle/>
        <a:p>
          <a:endParaRPr lang="es-CO"/>
        </a:p>
      </dgm:t>
    </dgm:pt>
    <dgm:pt modelId="{0D969DA0-2C31-41EE-845E-7D20E5F9EBB0}" type="pres">
      <dgm:prSet presAssocID="{FAFBDE36-9C70-4E68-A933-9670D775DC5B}" presName="Name0" presStyleCnt="0">
        <dgm:presLayoutVars>
          <dgm:dir/>
          <dgm:animLvl val="lvl"/>
          <dgm:resizeHandles val="exact"/>
        </dgm:presLayoutVars>
      </dgm:prSet>
      <dgm:spPr/>
    </dgm:pt>
    <dgm:pt modelId="{5D1431CC-EDDD-46A6-B935-65F7A90384FD}" type="pres">
      <dgm:prSet presAssocID="{79C3C9AD-95AA-4DC4-AA7F-AA563B79426E}" presName="composite" presStyleCnt="0"/>
      <dgm:spPr/>
    </dgm:pt>
    <dgm:pt modelId="{83392191-008B-4300-A6B5-7DFC80DA4CD9}" type="pres">
      <dgm:prSet presAssocID="{79C3C9AD-95AA-4DC4-AA7F-AA563B79426E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E6333AFF-C7B5-42C1-8584-F12C9290FA63}" type="pres">
      <dgm:prSet presAssocID="{79C3C9AD-95AA-4DC4-AA7F-AA563B79426E}" presName="desTx" presStyleLbl="alignAccFollowNode1" presStyleIdx="0" presStyleCnt="5">
        <dgm:presLayoutVars>
          <dgm:bulletEnabled val="1"/>
        </dgm:presLayoutVars>
      </dgm:prSet>
      <dgm:spPr/>
    </dgm:pt>
    <dgm:pt modelId="{90B134F7-4AFF-4A40-8007-551FC2E8F40C}" type="pres">
      <dgm:prSet presAssocID="{DD33024E-A424-43E5-912B-7E97B492A259}" presName="space" presStyleCnt="0"/>
      <dgm:spPr/>
    </dgm:pt>
    <dgm:pt modelId="{53A49ABB-EC0A-4804-97B9-ED468658601D}" type="pres">
      <dgm:prSet presAssocID="{81DBD21C-9B16-4DC3-8332-4AFC06A8D3A6}" presName="composite" presStyleCnt="0"/>
      <dgm:spPr/>
    </dgm:pt>
    <dgm:pt modelId="{D463045D-5375-4F89-84DC-7FEACF73EF08}" type="pres">
      <dgm:prSet presAssocID="{81DBD21C-9B16-4DC3-8332-4AFC06A8D3A6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668D6387-1D75-4801-A94A-405D8CBAF854}" type="pres">
      <dgm:prSet presAssocID="{81DBD21C-9B16-4DC3-8332-4AFC06A8D3A6}" presName="desTx" presStyleLbl="alignAccFollowNode1" presStyleIdx="1" presStyleCnt="5">
        <dgm:presLayoutVars>
          <dgm:bulletEnabled val="1"/>
        </dgm:presLayoutVars>
      </dgm:prSet>
      <dgm:spPr/>
    </dgm:pt>
    <dgm:pt modelId="{FDB6DE65-FD4F-491C-9065-8456D91B0C46}" type="pres">
      <dgm:prSet presAssocID="{FFC9A378-AF59-4B0D-BFB9-D1E46F607BE3}" presName="space" presStyleCnt="0"/>
      <dgm:spPr/>
    </dgm:pt>
    <dgm:pt modelId="{79277843-0678-4C6A-AFA1-E5905072CA6A}" type="pres">
      <dgm:prSet presAssocID="{CA4A1349-6033-48DE-AA98-09F68F013612}" presName="composite" presStyleCnt="0"/>
      <dgm:spPr/>
    </dgm:pt>
    <dgm:pt modelId="{AD17C10F-CD14-4FFE-8AD9-C6C70B0B7387}" type="pres">
      <dgm:prSet presAssocID="{CA4A1349-6033-48DE-AA98-09F68F013612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8711EA97-49A8-4260-8F1A-091E964703B9}" type="pres">
      <dgm:prSet presAssocID="{CA4A1349-6033-48DE-AA98-09F68F013612}" presName="desTx" presStyleLbl="alignAccFollowNode1" presStyleIdx="2" presStyleCnt="5">
        <dgm:presLayoutVars>
          <dgm:bulletEnabled val="1"/>
        </dgm:presLayoutVars>
      </dgm:prSet>
      <dgm:spPr/>
    </dgm:pt>
    <dgm:pt modelId="{F8CC059A-C509-4C66-BD01-68FF8FD95320}" type="pres">
      <dgm:prSet presAssocID="{164B3835-58EB-42C2-8A30-D8430A5BD499}" presName="space" presStyleCnt="0"/>
      <dgm:spPr/>
    </dgm:pt>
    <dgm:pt modelId="{6E7D9B16-C2E6-4719-8533-148552A920EE}" type="pres">
      <dgm:prSet presAssocID="{2F4A64FF-5542-4A6B-AA93-0480934385A4}" presName="composite" presStyleCnt="0"/>
      <dgm:spPr/>
    </dgm:pt>
    <dgm:pt modelId="{D2D1F3D6-D527-4364-AF1A-752117051F27}" type="pres">
      <dgm:prSet presAssocID="{2F4A64FF-5542-4A6B-AA93-0480934385A4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E34E917D-9635-4950-8BDA-725FD3A6D280}" type="pres">
      <dgm:prSet presAssocID="{2F4A64FF-5542-4A6B-AA93-0480934385A4}" presName="desTx" presStyleLbl="alignAccFollowNode1" presStyleIdx="3" presStyleCnt="5">
        <dgm:presLayoutVars>
          <dgm:bulletEnabled val="1"/>
        </dgm:presLayoutVars>
      </dgm:prSet>
      <dgm:spPr/>
    </dgm:pt>
    <dgm:pt modelId="{5EDB9960-AAFB-4E33-A56A-4567D847AEBD}" type="pres">
      <dgm:prSet presAssocID="{64CDF9AF-AEE9-458D-AB66-56D250265C09}" presName="space" presStyleCnt="0"/>
      <dgm:spPr/>
    </dgm:pt>
    <dgm:pt modelId="{9D98A76D-25FB-410F-BD7C-DA5965A6818E}" type="pres">
      <dgm:prSet presAssocID="{428084E3-13F4-4D05-B12F-DF1205111995}" presName="composite" presStyleCnt="0"/>
      <dgm:spPr/>
    </dgm:pt>
    <dgm:pt modelId="{F73FD4A9-9AC8-44FA-A69A-1B94E4DF6BE9}" type="pres">
      <dgm:prSet presAssocID="{428084E3-13F4-4D05-B12F-DF1205111995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5CAA0395-AF97-4C0A-B304-DB3EEB5F2D31}" type="pres">
      <dgm:prSet presAssocID="{428084E3-13F4-4D05-B12F-DF1205111995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B332B004-380B-4CBA-B6F2-B0B174BDFCCF}" type="presOf" srcId="{F65ED121-85F8-4819-8137-613BD5BC706D}" destId="{5CAA0395-AF97-4C0A-B304-DB3EEB5F2D31}" srcOrd="0" destOrd="0" presId="urn:microsoft.com/office/officeart/2005/8/layout/hList1"/>
    <dgm:cxn modelId="{1A75B515-3062-4F57-B40D-C0EAB2FD699A}" type="presOf" srcId="{81DBD21C-9B16-4DC3-8332-4AFC06A8D3A6}" destId="{D463045D-5375-4F89-84DC-7FEACF73EF08}" srcOrd="0" destOrd="0" presId="urn:microsoft.com/office/officeart/2005/8/layout/hList1"/>
    <dgm:cxn modelId="{46CFDF27-0E80-40A4-9537-7F739A52DD4E}" srcId="{FAFBDE36-9C70-4E68-A933-9670D775DC5B}" destId="{79C3C9AD-95AA-4DC4-AA7F-AA563B79426E}" srcOrd="0" destOrd="0" parTransId="{DB78FED0-1A48-4A24-A72C-3024444FA0F8}" sibTransId="{DD33024E-A424-43E5-912B-7E97B492A259}"/>
    <dgm:cxn modelId="{A3061930-0535-4B30-A6D0-AFC4EB351CBB}" type="presOf" srcId="{AAE574FC-36D0-44F4-993D-83EE7374B59D}" destId="{E6333AFF-C7B5-42C1-8584-F12C9290FA63}" srcOrd="0" destOrd="0" presId="urn:microsoft.com/office/officeart/2005/8/layout/hList1"/>
    <dgm:cxn modelId="{E8A30B35-FA11-4045-8B6E-DCD0E7339AEC}" srcId="{FAFBDE36-9C70-4E68-A933-9670D775DC5B}" destId="{CA4A1349-6033-48DE-AA98-09F68F013612}" srcOrd="2" destOrd="0" parTransId="{7EE2C520-A053-41CF-85A9-6DDAAC92BB10}" sibTransId="{164B3835-58EB-42C2-8A30-D8430A5BD499}"/>
    <dgm:cxn modelId="{CB705C3C-1783-489E-9ED8-444152C245F8}" srcId="{2F4A64FF-5542-4A6B-AA93-0480934385A4}" destId="{326BF07C-2676-48C4-AAA8-DB95A966EDE0}" srcOrd="0" destOrd="0" parTransId="{9B0C56FE-6F21-4FC8-BCA4-5779B474DD6C}" sibTransId="{1C292F81-C0E4-42CE-B0FF-0E848AA1417A}"/>
    <dgm:cxn modelId="{4D545345-E325-4BB8-B8B0-EEF15F4B8C42}" type="presOf" srcId="{FAFBDE36-9C70-4E68-A933-9670D775DC5B}" destId="{0D969DA0-2C31-41EE-845E-7D20E5F9EBB0}" srcOrd="0" destOrd="0" presId="urn:microsoft.com/office/officeart/2005/8/layout/hList1"/>
    <dgm:cxn modelId="{E1389052-FD7E-4960-BA26-788027E81F32}" srcId="{81DBD21C-9B16-4DC3-8332-4AFC06A8D3A6}" destId="{3B4A8D56-3856-495E-942C-44BB9C05F35A}" srcOrd="0" destOrd="0" parTransId="{7C0FDACE-CDAF-4918-BE68-F64EDE4A260E}" sibTransId="{AF7AC6CB-14D8-4F08-8292-CB2AD9A70E08}"/>
    <dgm:cxn modelId="{D35E8074-31CB-4011-BD2F-52AC2393844E}" srcId="{CA4A1349-6033-48DE-AA98-09F68F013612}" destId="{B591E7CB-AE18-46F5-9681-F99259335C6A}" srcOrd="0" destOrd="0" parTransId="{8AF70F82-2251-4A2D-98CD-E9A40F3B5CC3}" sibTransId="{064A3C84-C860-4B55-BD02-AD55908F954D}"/>
    <dgm:cxn modelId="{D4B73157-FC78-49C4-8FC5-1FA9178FA304}" srcId="{FAFBDE36-9C70-4E68-A933-9670D775DC5B}" destId="{428084E3-13F4-4D05-B12F-DF1205111995}" srcOrd="4" destOrd="0" parTransId="{3CEA0C37-9D75-4D40-A177-0EB93B0FFFBE}" sibTransId="{CB68264C-5226-4E15-9459-95573C537B4D}"/>
    <dgm:cxn modelId="{DB7A925A-6246-40A0-B900-A5355EA268ED}" type="presOf" srcId="{79C3C9AD-95AA-4DC4-AA7F-AA563B79426E}" destId="{83392191-008B-4300-A6B5-7DFC80DA4CD9}" srcOrd="0" destOrd="0" presId="urn:microsoft.com/office/officeart/2005/8/layout/hList1"/>
    <dgm:cxn modelId="{2F25097F-97B7-4154-B4DD-A2AD9E221A7D}" type="presOf" srcId="{CA4A1349-6033-48DE-AA98-09F68F013612}" destId="{AD17C10F-CD14-4FFE-8AD9-C6C70B0B7387}" srcOrd="0" destOrd="0" presId="urn:microsoft.com/office/officeart/2005/8/layout/hList1"/>
    <dgm:cxn modelId="{5495137F-BC28-4A9F-AF4E-3A54F2C657AC}" srcId="{FAFBDE36-9C70-4E68-A933-9670D775DC5B}" destId="{2F4A64FF-5542-4A6B-AA93-0480934385A4}" srcOrd="3" destOrd="0" parTransId="{444A405B-CC0A-4B17-95B2-1690C1E90A02}" sibTransId="{64CDF9AF-AEE9-458D-AB66-56D250265C09}"/>
    <dgm:cxn modelId="{332B3A80-2C2C-449F-81C6-C0BD461BD71C}" srcId="{FAFBDE36-9C70-4E68-A933-9670D775DC5B}" destId="{81DBD21C-9B16-4DC3-8332-4AFC06A8D3A6}" srcOrd="1" destOrd="0" parTransId="{93D78EE8-425E-40E8-843F-CCB31F0E6322}" sibTransId="{FFC9A378-AF59-4B0D-BFB9-D1E46F607BE3}"/>
    <dgm:cxn modelId="{09C71F9C-324A-440E-AFB1-762E25F91EE6}" type="presOf" srcId="{326BF07C-2676-48C4-AAA8-DB95A966EDE0}" destId="{E34E917D-9635-4950-8BDA-725FD3A6D280}" srcOrd="0" destOrd="0" presId="urn:microsoft.com/office/officeart/2005/8/layout/hList1"/>
    <dgm:cxn modelId="{0C1E0BB0-382C-43D5-911A-CF61353DA817}" type="presOf" srcId="{3B4A8D56-3856-495E-942C-44BB9C05F35A}" destId="{668D6387-1D75-4801-A94A-405D8CBAF854}" srcOrd="0" destOrd="0" presId="urn:microsoft.com/office/officeart/2005/8/layout/hList1"/>
    <dgm:cxn modelId="{3680CAB3-B7DF-4667-9C4E-0DD71C513250}" srcId="{79C3C9AD-95AA-4DC4-AA7F-AA563B79426E}" destId="{AAE574FC-36D0-44F4-993D-83EE7374B59D}" srcOrd="0" destOrd="0" parTransId="{9FF5DD23-2903-4C26-80CE-28C0DA602132}" sibTransId="{C712686C-3A39-42BE-9013-E35F8B7E55CB}"/>
    <dgm:cxn modelId="{42A166BA-31EF-4BB3-AC7D-FA8FA724E499}" type="presOf" srcId="{B591E7CB-AE18-46F5-9681-F99259335C6A}" destId="{8711EA97-49A8-4260-8F1A-091E964703B9}" srcOrd="0" destOrd="0" presId="urn:microsoft.com/office/officeart/2005/8/layout/hList1"/>
    <dgm:cxn modelId="{C8C5C1BD-5432-4829-9ADF-78636D1D5600}" type="presOf" srcId="{428084E3-13F4-4D05-B12F-DF1205111995}" destId="{F73FD4A9-9AC8-44FA-A69A-1B94E4DF6BE9}" srcOrd="0" destOrd="0" presId="urn:microsoft.com/office/officeart/2005/8/layout/hList1"/>
    <dgm:cxn modelId="{2C5D74D9-AE2D-45F3-8602-CEDC671D9161}" srcId="{428084E3-13F4-4D05-B12F-DF1205111995}" destId="{F65ED121-85F8-4819-8137-613BD5BC706D}" srcOrd="0" destOrd="0" parTransId="{C3DA75C0-9901-490D-A606-104FC30E51BA}" sibTransId="{19661E95-E3A1-41B7-B228-5ED815559B72}"/>
    <dgm:cxn modelId="{499937EC-A9D5-4D7F-88F1-A14D19B43A51}" type="presOf" srcId="{2F4A64FF-5542-4A6B-AA93-0480934385A4}" destId="{D2D1F3D6-D527-4364-AF1A-752117051F27}" srcOrd="0" destOrd="0" presId="urn:microsoft.com/office/officeart/2005/8/layout/hList1"/>
    <dgm:cxn modelId="{D3E0984F-7607-4823-992D-2E7192A242A7}" type="presParOf" srcId="{0D969DA0-2C31-41EE-845E-7D20E5F9EBB0}" destId="{5D1431CC-EDDD-46A6-B935-65F7A90384FD}" srcOrd="0" destOrd="0" presId="urn:microsoft.com/office/officeart/2005/8/layout/hList1"/>
    <dgm:cxn modelId="{9B3BB573-1AE4-4CBE-AECB-176B0D3CCC5C}" type="presParOf" srcId="{5D1431CC-EDDD-46A6-B935-65F7A90384FD}" destId="{83392191-008B-4300-A6B5-7DFC80DA4CD9}" srcOrd="0" destOrd="0" presId="urn:microsoft.com/office/officeart/2005/8/layout/hList1"/>
    <dgm:cxn modelId="{F971AB8E-398B-4435-833A-E62B03CDEBA8}" type="presParOf" srcId="{5D1431CC-EDDD-46A6-B935-65F7A90384FD}" destId="{E6333AFF-C7B5-42C1-8584-F12C9290FA63}" srcOrd="1" destOrd="0" presId="urn:microsoft.com/office/officeart/2005/8/layout/hList1"/>
    <dgm:cxn modelId="{AC557D24-F91A-4A0E-BEAE-08D970A8F07E}" type="presParOf" srcId="{0D969DA0-2C31-41EE-845E-7D20E5F9EBB0}" destId="{90B134F7-4AFF-4A40-8007-551FC2E8F40C}" srcOrd="1" destOrd="0" presId="urn:microsoft.com/office/officeart/2005/8/layout/hList1"/>
    <dgm:cxn modelId="{BFC2A477-497A-4E6A-AE64-A72F15E24621}" type="presParOf" srcId="{0D969DA0-2C31-41EE-845E-7D20E5F9EBB0}" destId="{53A49ABB-EC0A-4804-97B9-ED468658601D}" srcOrd="2" destOrd="0" presId="urn:microsoft.com/office/officeart/2005/8/layout/hList1"/>
    <dgm:cxn modelId="{88561500-555E-4B18-9599-5F2262D73476}" type="presParOf" srcId="{53A49ABB-EC0A-4804-97B9-ED468658601D}" destId="{D463045D-5375-4F89-84DC-7FEACF73EF08}" srcOrd="0" destOrd="0" presId="urn:microsoft.com/office/officeart/2005/8/layout/hList1"/>
    <dgm:cxn modelId="{1919403E-202C-4AA8-A786-FEF8E8F1DCD7}" type="presParOf" srcId="{53A49ABB-EC0A-4804-97B9-ED468658601D}" destId="{668D6387-1D75-4801-A94A-405D8CBAF854}" srcOrd="1" destOrd="0" presId="urn:microsoft.com/office/officeart/2005/8/layout/hList1"/>
    <dgm:cxn modelId="{318478F9-E822-45D3-9DD3-ACD51563E226}" type="presParOf" srcId="{0D969DA0-2C31-41EE-845E-7D20E5F9EBB0}" destId="{FDB6DE65-FD4F-491C-9065-8456D91B0C46}" srcOrd="3" destOrd="0" presId="urn:microsoft.com/office/officeart/2005/8/layout/hList1"/>
    <dgm:cxn modelId="{9975D080-FFCE-4096-8DDF-4EA9A0A7389D}" type="presParOf" srcId="{0D969DA0-2C31-41EE-845E-7D20E5F9EBB0}" destId="{79277843-0678-4C6A-AFA1-E5905072CA6A}" srcOrd="4" destOrd="0" presId="urn:microsoft.com/office/officeart/2005/8/layout/hList1"/>
    <dgm:cxn modelId="{68A7A179-C6E6-4565-98B3-F94F95076366}" type="presParOf" srcId="{79277843-0678-4C6A-AFA1-E5905072CA6A}" destId="{AD17C10F-CD14-4FFE-8AD9-C6C70B0B7387}" srcOrd="0" destOrd="0" presId="urn:microsoft.com/office/officeart/2005/8/layout/hList1"/>
    <dgm:cxn modelId="{2E0ADF49-4BBC-4E11-A7D5-2685D3FC070A}" type="presParOf" srcId="{79277843-0678-4C6A-AFA1-E5905072CA6A}" destId="{8711EA97-49A8-4260-8F1A-091E964703B9}" srcOrd="1" destOrd="0" presId="urn:microsoft.com/office/officeart/2005/8/layout/hList1"/>
    <dgm:cxn modelId="{DDC27D9D-EE10-414D-A80E-9A46B65990D6}" type="presParOf" srcId="{0D969DA0-2C31-41EE-845E-7D20E5F9EBB0}" destId="{F8CC059A-C509-4C66-BD01-68FF8FD95320}" srcOrd="5" destOrd="0" presId="urn:microsoft.com/office/officeart/2005/8/layout/hList1"/>
    <dgm:cxn modelId="{507BA7AE-A245-4E34-9731-26A43BEE98AD}" type="presParOf" srcId="{0D969DA0-2C31-41EE-845E-7D20E5F9EBB0}" destId="{6E7D9B16-C2E6-4719-8533-148552A920EE}" srcOrd="6" destOrd="0" presId="urn:microsoft.com/office/officeart/2005/8/layout/hList1"/>
    <dgm:cxn modelId="{123F15F0-36D0-46E1-B1D0-653A4620E59B}" type="presParOf" srcId="{6E7D9B16-C2E6-4719-8533-148552A920EE}" destId="{D2D1F3D6-D527-4364-AF1A-752117051F27}" srcOrd="0" destOrd="0" presId="urn:microsoft.com/office/officeart/2005/8/layout/hList1"/>
    <dgm:cxn modelId="{04220C35-49AA-4D5E-96BE-01C1C3069E00}" type="presParOf" srcId="{6E7D9B16-C2E6-4719-8533-148552A920EE}" destId="{E34E917D-9635-4950-8BDA-725FD3A6D280}" srcOrd="1" destOrd="0" presId="urn:microsoft.com/office/officeart/2005/8/layout/hList1"/>
    <dgm:cxn modelId="{B4CE5BA5-BB89-4041-9775-237BAE34B90A}" type="presParOf" srcId="{0D969DA0-2C31-41EE-845E-7D20E5F9EBB0}" destId="{5EDB9960-AAFB-4E33-A56A-4567D847AEBD}" srcOrd="7" destOrd="0" presId="urn:microsoft.com/office/officeart/2005/8/layout/hList1"/>
    <dgm:cxn modelId="{16334CA8-D0C7-49B9-9985-A709FF212665}" type="presParOf" srcId="{0D969DA0-2C31-41EE-845E-7D20E5F9EBB0}" destId="{9D98A76D-25FB-410F-BD7C-DA5965A6818E}" srcOrd="8" destOrd="0" presId="urn:microsoft.com/office/officeart/2005/8/layout/hList1"/>
    <dgm:cxn modelId="{A55A84C4-45A4-464B-8D20-A9F372ED8567}" type="presParOf" srcId="{9D98A76D-25FB-410F-BD7C-DA5965A6818E}" destId="{F73FD4A9-9AC8-44FA-A69A-1B94E4DF6BE9}" srcOrd="0" destOrd="0" presId="urn:microsoft.com/office/officeart/2005/8/layout/hList1"/>
    <dgm:cxn modelId="{D14AC070-D12C-4C5A-863D-B34FD8D6B404}" type="presParOf" srcId="{9D98A76D-25FB-410F-BD7C-DA5965A6818E}" destId="{5CAA0395-AF97-4C0A-B304-DB3EEB5F2D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EA1FEA7-4720-4E04-806E-ED61C3985EE0}" type="doc">
      <dgm:prSet loTypeId="urn:microsoft.com/office/officeart/2009/3/layout/FramedTextPicture" loCatId="picture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s-CO"/>
        </a:p>
      </dgm:t>
    </dgm:pt>
    <dgm:pt modelId="{5539E39C-DF13-4395-92D1-8A1AA6328AFB}">
      <dgm:prSet phldrT="[Texto]"/>
      <dgm:spPr/>
      <dgm:t>
        <a:bodyPr/>
        <a:lstStyle/>
        <a:p>
          <a:r>
            <a:rPr lang="es-ES" dirty="0"/>
            <a:t>Búsqueda de apoyo social</a:t>
          </a:r>
        </a:p>
        <a:p>
          <a:r>
            <a:rPr lang="es-ES" dirty="0"/>
            <a:t>(información – apoyo emocional)</a:t>
          </a:r>
          <a:endParaRPr lang="es-CO" dirty="0"/>
        </a:p>
      </dgm:t>
    </dgm:pt>
    <dgm:pt modelId="{4FA47EBC-7E6E-4F81-BA00-3E1157E58C58}" type="parTrans" cxnId="{E1A3CE58-04DF-44A4-920E-C6F048FF82F8}">
      <dgm:prSet/>
      <dgm:spPr/>
      <dgm:t>
        <a:bodyPr/>
        <a:lstStyle/>
        <a:p>
          <a:endParaRPr lang="es-CO"/>
        </a:p>
      </dgm:t>
    </dgm:pt>
    <dgm:pt modelId="{72746011-7F08-497E-9E70-6A7EA4FB7183}" type="sibTrans" cxnId="{E1A3CE58-04DF-44A4-920E-C6F048FF82F8}">
      <dgm:prSet/>
      <dgm:spPr/>
      <dgm:t>
        <a:bodyPr/>
        <a:lstStyle/>
        <a:p>
          <a:endParaRPr lang="es-CO"/>
        </a:p>
      </dgm:t>
    </dgm:pt>
    <dgm:pt modelId="{AC9EDF6A-4D5C-4D77-B711-667E4671BCC9}" type="pres">
      <dgm:prSet presAssocID="{9EA1FEA7-4720-4E04-806E-ED61C3985EE0}" presName="Name0" presStyleCnt="0">
        <dgm:presLayoutVars>
          <dgm:chMax/>
          <dgm:chPref/>
          <dgm:dir/>
        </dgm:presLayoutVars>
      </dgm:prSet>
      <dgm:spPr/>
    </dgm:pt>
    <dgm:pt modelId="{A2279498-7072-4E66-9B1C-FDA5FEDA3511}" type="pres">
      <dgm:prSet presAssocID="{5539E39C-DF13-4395-92D1-8A1AA6328AFB}" presName="composite" presStyleCnt="0">
        <dgm:presLayoutVars>
          <dgm:chMax/>
          <dgm:chPref/>
        </dgm:presLayoutVars>
      </dgm:prSet>
      <dgm:spPr/>
    </dgm:pt>
    <dgm:pt modelId="{1A6372E7-BD90-4980-889E-69EB09CF95DB}" type="pres">
      <dgm:prSet presAssocID="{5539E39C-DF13-4395-92D1-8A1AA6328AFB}" presName="Image" presStyleLbl="bg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</dgm:spPr>
    </dgm:pt>
    <dgm:pt modelId="{6026AB3B-5D77-4F9E-8191-A7B97072A701}" type="pres">
      <dgm:prSet presAssocID="{5539E39C-DF13-4395-92D1-8A1AA6328AFB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8B2532E3-C94C-4DE5-992D-05CC321CE03F}" type="pres">
      <dgm:prSet presAssocID="{5539E39C-DF13-4395-92D1-8A1AA6328AFB}" presName="tlFrame" presStyleLbl="node1" presStyleIdx="0" presStyleCnt="4"/>
      <dgm:spPr/>
    </dgm:pt>
    <dgm:pt modelId="{51AB6F86-8105-44C1-995D-68ED6035514D}" type="pres">
      <dgm:prSet presAssocID="{5539E39C-DF13-4395-92D1-8A1AA6328AFB}" presName="trFrame" presStyleLbl="node1" presStyleIdx="1" presStyleCnt="4"/>
      <dgm:spPr/>
    </dgm:pt>
    <dgm:pt modelId="{37ABFE33-FF6E-4368-821E-EA29EAA95D83}" type="pres">
      <dgm:prSet presAssocID="{5539E39C-DF13-4395-92D1-8A1AA6328AFB}" presName="blFrame" presStyleLbl="node1" presStyleIdx="2" presStyleCnt="4"/>
      <dgm:spPr/>
    </dgm:pt>
    <dgm:pt modelId="{B2819CC6-A085-4135-84A4-72010066B1DC}" type="pres">
      <dgm:prSet presAssocID="{5539E39C-DF13-4395-92D1-8A1AA6328AFB}" presName="brFrame" presStyleLbl="node1" presStyleIdx="3" presStyleCnt="4"/>
      <dgm:spPr/>
    </dgm:pt>
  </dgm:ptLst>
  <dgm:cxnLst>
    <dgm:cxn modelId="{E1A3CE58-04DF-44A4-920E-C6F048FF82F8}" srcId="{9EA1FEA7-4720-4E04-806E-ED61C3985EE0}" destId="{5539E39C-DF13-4395-92D1-8A1AA6328AFB}" srcOrd="0" destOrd="0" parTransId="{4FA47EBC-7E6E-4F81-BA00-3E1157E58C58}" sibTransId="{72746011-7F08-497E-9E70-6A7EA4FB7183}"/>
    <dgm:cxn modelId="{FC3B50F9-1A3B-4BF2-AFF3-75FE07ABB310}" type="presOf" srcId="{9EA1FEA7-4720-4E04-806E-ED61C3985EE0}" destId="{AC9EDF6A-4D5C-4D77-B711-667E4671BCC9}" srcOrd="0" destOrd="0" presId="urn:microsoft.com/office/officeart/2009/3/layout/FramedTextPicture"/>
    <dgm:cxn modelId="{284374FB-8E18-48C2-887F-B39ABA8BEAB5}" type="presOf" srcId="{5539E39C-DF13-4395-92D1-8A1AA6328AFB}" destId="{6026AB3B-5D77-4F9E-8191-A7B97072A701}" srcOrd="0" destOrd="0" presId="urn:microsoft.com/office/officeart/2009/3/layout/FramedTextPicture"/>
    <dgm:cxn modelId="{B8C18878-3B0F-4ECC-B137-DBE044A548DE}" type="presParOf" srcId="{AC9EDF6A-4D5C-4D77-B711-667E4671BCC9}" destId="{A2279498-7072-4E66-9B1C-FDA5FEDA3511}" srcOrd="0" destOrd="0" presId="urn:microsoft.com/office/officeart/2009/3/layout/FramedTextPicture"/>
    <dgm:cxn modelId="{4BEE7395-CC37-4DE8-B5CB-929BB9D0B999}" type="presParOf" srcId="{A2279498-7072-4E66-9B1C-FDA5FEDA3511}" destId="{1A6372E7-BD90-4980-889E-69EB09CF95DB}" srcOrd="0" destOrd="0" presId="urn:microsoft.com/office/officeart/2009/3/layout/FramedTextPicture"/>
    <dgm:cxn modelId="{A175DB49-5DD3-4C50-9547-2542AE24AE71}" type="presParOf" srcId="{A2279498-7072-4E66-9B1C-FDA5FEDA3511}" destId="{6026AB3B-5D77-4F9E-8191-A7B97072A701}" srcOrd="1" destOrd="0" presId="urn:microsoft.com/office/officeart/2009/3/layout/FramedTextPicture"/>
    <dgm:cxn modelId="{92D31519-2565-48C5-ABEC-552422CF0373}" type="presParOf" srcId="{A2279498-7072-4E66-9B1C-FDA5FEDA3511}" destId="{8B2532E3-C94C-4DE5-992D-05CC321CE03F}" srcOrd="2" destOrd="0" presId="urn:microsoft.com/office/officeart/2009/3/layout/FramedTextPicture"/>
    <dgm:cxn modelId="{0119F4DA-429C-4903-AA5D-382A78A4C4A3}" type="presParOf" srcId="{A2279498-7072-4E66-9B1C-FDA5FEDA3511}" destId="{51AB6F86-8105-44C1-995D-68ED6035514D}" srcOrd="3" destOrd="0" presId="urn:microsoft.com/office/officeart/2009/3/layout/FramedTextPicture"/>
    <dgm:cxn modelId="{C9911768-D7E9-4F1B-A916-98C59A6C1E09}" type="presParOf" srcId="{A2279498-7072-4E66-9B1C-FDA5FEDA3511}" destId="{37ABFE33-FF6E-4368-821E-EA29EAA95D83}" srcOrd="4" destOrd="0" presId="urn:microsoft.com/office/officeart/2009/3/layout/FramedTextPicture"/>
    <dgm:cxn modelId="{93E054D4-A13D-45F2-8986-862FCBD3A82B}" type="presParOf" srcId="{A2279498-7072-4E66-9B1C-FDA5FEDA3511}" destId="{B2819CC6-A085-4135-84A4-72010066B1DC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729C224-B07B-4340-8312-A892F1320FA1}" type="doc">
      <dgm:prSet loTypeId="urn:microsoft.com/office/officeart/2009/3/layout/DescendingProcess" loCatId="process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s-CO"/>
        </a:p>
      </dgm:t>
    </dgm:pt>
    <dgm:pt modelId="{5EE7075F-03D4-4684-BB0F-0F4AD086A83F}">
      <dgm:prSet phldrT="[Texto]"/>
      <dgm:spPr/>
      <dgm:t>
        <a:bodyPr/>
        <a:lstStyle/>
        <a:p>
          <a:r>
            <a:rPr lang="es-ES" dirty="0"/>
            <a:t>Preocuparse</a:t>
          </a:r>
        </a:p>
      </dgm:t>
    </dgm:pt>
    <dgm:pt modelId="{76EDDF82-DF40-4279-B01A-70B60E3A4780}" type="parTrans" cxnId="{7630D04B-EAC1-4DCC-8EBF-944B3DC5A9D8}">
      <dgm:prSet/>
      <dgm:spPr/>
      <dgm:t>
        <a:bodyPr/>
        <a:lstStyle/>
        <a:p>
          <a:endParaRPr lang="es-CO"/>
        </a:p>
      </dgm:t>
    </dgm:pt>
    <dgm:pt modelId="{8947F0B5-CC16-4D56-83D6-34C1980BE10D}" type="sibTrans" cxnId="{7630D04B-EAC1-4DCC-8EBF-944B3DC5A9D8}">
      <dgm:prSet/>
      <dgm:spPr/>
      <dgm:t>
        <a:bodyPr/>
        <a:lstStyle/>
        <a:p>
          <a:endParaRPr lang="es-CO"/>
        </a:p>
      </dgm:t>
    </dgm:pt>
    <dgm:pt modelId="{EBAF1EF7-93E8-4C54-B913-A5FC8AAA4B14}">
      <dgm:prSet phldrT="[Texto]"/>
      <dgm:spPr/>
      <dgm:t>
        <a:bodyPr/>
        <a:lstStyle/>
        <a:p>
          <a:r>
            <a:rPr lang="es-ES" dirty="0"/>
            <a:t>Hacerse ilusiones</a:t>
          </a:r>
          <a:endParaRPr lang="es-CO" dirty="0"/>
        </a:p>
      </dgm:t>
    </dgm:pt>
    <dgm:pt modelId="{C20BB802-7222-46A4-B022-971981A328CC}" type="parTrans" cxnId="{753139D1-D1E2-4B41-84F0-8D52294E4B21}">
      <dgm:prSet/>
      <dgm:spPr/>
      <dgm:t>
        <a:bodyPr/>
        <a:lstStyle/>
        <a:p>
          <a:endParaRPr lang="es-CO"/>
        </a:p>
      </dgm:t>
    </dgm:pt>
    <dgm:pt modelId="{C8E1504C-F9EC-41D7-A32C-930AF5583FAF}" type="sibTrans" cxnId="{753139D1-D1E2-4B41-84F0-8D52294E4B21}">
      <dgm:prSet/>
      <dgm:spPr/>
      <dgm:t>
        <a:bodyPr/>
        <a:lstStyle/>
        <a:p>
          <a:endParaRPr lang="es-CO"/>
        </a:p>
      </dgm:t>
    </dgm:pt>
    <dgm:pt modelId="{4666A8A0-38A8-47DE-AD55-17BA8E6CF79B}">
      <dgm:prSet phldrT="[Texto]"/>
      <dgm:spPr/>
      <dgm:t>
        <a:bodyPr/>
        <a:lstStyle/>
        <a:p>
          <a:r>
            <a:rPr lang="es-ES" dirty="0"/>
            <a:t>No afrontar - evitar</a:t>
          </a:r>
          <a:endParaRPr lang="es-CO" dirty="0"/>
        </a:p>
      </dgm:t>
    </dgm:pt>
    <dgm:pt modelId="{1BB3507B-FF0C-40BD-988F-C161E825C574}" type="parTrans" cxnId="{AFF62788-D48B-4743-8FE4-BA86DFD95A0B}">
      <dgm:prSet/>
      <dgm:spPr/>
      <dgm:t>
        <a:bodyPr/>
        <a:lstStyle/>
        <a:p>
          <a:endParaRPr lang="es-CO"/>
        </a:p>
      </dgm:t>
    </dgm:pt>
    <dgm:pt modelId="{A3EB4082-35E7-45DB-83B8-5A7D511A8915}" type="sibTrans" cxnId="{AFF62788-D48B-4743-8FE4-BA86DFD95A0B}">
      <dgm:prSet/>
      <dgm:spPr/>
      <dgm:t>
        <a:bodyPr/>
        <a:lstStyle/>
        <a:p>
          <a:endParaRPr lang="es-CO"/>
        </a:p>
      </dgm:t>
    </dgm:pt>
    <dgm:pt modelId="{402F5861-3F03-4F4C-9388-785C76AF74B8}">
      <dgm:prSet phldrT="[Texto]"/>
      <dgm:spPr/>
      <dgm:t>
        <a:bodyPr/>
        <a:lstStyle/>
        <a:p>
          <a:r>
            <a:rPr lang="es-ES" dirty="0"/>
            <a:t>Ignorar</a:t>
          </a:r>
          <a:endParaRPr lang="es-CO" dirty="0"/>
        </a:p>
      </dgm:t>
    </dgm:pt>
    <dgm:pt modelId="{A51A7E88-32D5-4D32-8A87-E64A84483939}" type="parTrans" cxnId="{91B9B442-FF1C-45DE-9672-1FBE0BCC5028}">
      <dgm:prSet/>
      <dgm:spPr/>
      <dgm:t>
        <a:bodyPr/>
        <a:lstStyle/>
        <a:p>
          <a:endParaRPr lang="es-CO"/>
        </a:p>
      </dgm:t>
    </dgm:pt>
    <dgm:pt modelId="{4FA93568-00B9-4AFF-BD50-550B66C0141C}" type="sibTrans" cxnId="{91B9B442-FF1C-45DE-9672-1FBE0BCC5028}">
      <dgm:prSet/>
      <dgm:spPr/>
      <dgm:t>
        <a:bodyPr/>
        <a:lstStyle/>
        <a:p>
          <a:endParaRPr lang="es-CO"/>
        </a:p>
      </dgm:t>
    </dgm:pt>
    <dgm:pt modelId="{27DA8401-4EFD-4888-8789-3A1CB34EBE8E}">
      <dgm:prSet phldrT="[Texto]"/>
      <dgm:spPr/>
      <dgm:t>
        <a:bodyPr/>
        <a:lstStyle/>
        <a:p>
          <a:r>
            <a:rPr lang="es-ES" dirty="0"/>
            <a:t>Auto culpabilizarse </a:t>
          </a:r>
          <a:endParaRPr lang="es-CO" dirty="0"/>
        </a:p>
      </dgm:t>
    </dgm:pt>
    <dgm:pt modelId="{7BEC1AE2-288C-4968-99C2-9C892E7E003E}" type="parTrans" cxnId="{8CA39607-4B1C-4E18-9C67-8265ED68FC8F}">
      <dgm:prSet/>
      <dgm:spPr/>
      <dgm:t>
        <a:bodyPr/>
        <a:lstStyle/>
        <a:p>
          <a:endParaRPr lang="es-CO"/>
        </a:p>
      </dgm:t>
    </dgm:pt>
    <dgm:pt modelId="{614576B3-9B20-4114-B1D1-ED02F9A4DC01}" type="sibTrans" cxnId="{8CA39607-4B1C-4E18-9C67-8265ED68FC8F}">
      <dgm:prSet/>
      <dgm:spPr/>
      <dgm:t>
        <a:bodyPr/>
        <a:lstStyle/>
        <a:p>
          <a:endParaRPr lang="es-CO"/>
        </a:p>
      </dgm:t>
    </dgm:pt>
    <dgm:pt modelId="{2491511B-2B22-4AC8-9D2C-6551DDF13D8A}">
      <dgm:prSet phldrT="[Texto]"/>
      <dgm:spPr/>
      <dgm:t>
        <a:bodyPr/>
        <a:lstStyle/>
        <a:p>
          <a:r>
            <a:rPr lang="es-ES" dirty="0"/>
            <a:t>Centrarse en la situación</a:t>
          </a:r>
          <a:endParaRPr lang="es-CO" dirty="0"/>
        </a:p>
      </dgm:t>
    </dgm:pt>
    <dgm:pt modelId="{CEEDA0A9-15E3-41F1-8EB0-09F75F1A4D39}" type="parTrans" cxnId="{68DB6B96-A426-41DF-9F99-EAD297F96494}">
      <dgm:prSet/>
      <dgm:spPr/>
      <dgm:t>
        <a:bodyPr/>
        <a:lstStyle/>
        <a:p>
          <a:endParaRPr lang="es-CO"/>
        </a:p>
      </dgm:t>
    </dgm:pt>
    <dgm:pt modelId="{98CF059C-4555-4CF0-B443-0B55086E4F0E}" type="sibTrans" cxnId="{68DB6B96-A426-41DF-9F99-EAD297F96494}">
      <dgm:prSet/>
      <dgm:spPr/>
      <dgm:t>
        <a:bodyPr/>
        <a:lstStyle/>
        <a:p>
          <a:endParaRPr lang="es-CO"/>
        </a:p>
      </dgm:t>
    </dgm:pt>
    <dgm:pt modelId="{87133FE7-F496-4B80-898C-55B52B5DC300}" type="pres">
      <dgm:prSet presAssocID="{D729C224-B07B-4340-8312-A892F1320FA1}" presName="Name0" presStyleCnt="0">
        <dgm:presLayoutVars>
          <dgm:chMax val="7"/>
          <dgm:chPref val="5"/>
        </dgm:presLayoutVars>
      </dgm:prSet>
      <dgm:spPr/>
    </dgm:pt>
    <dgm:pt modelId="{255A780F-118A-4F04-B1DD-80D24EF0BB04}" type="pres">
      <dgm:prSet presAssocID="{D729C224-B07B-4340-8312-A892F1320FA1}" presName="arrowNode" presStyleLbl="node1" presStyleIdx="0" presStyleCnt="1"/>
      <dgm:spPr/>
    </dgm:pt>
    <dgm:pt modelId="{5292AA62-72FF-4AE0-AABF-0E05B5E7422A}" type="pres">
      <dgm:prSet presAssocID="{5EE7075F-03D4-4684-BB0F-0F4AD086A83F}" presName="txNode1" presStyleLbl="revTx" presStyleIdx="0" presStyleCnt="6">
        <dgm:presLayoutVars>
          <dgm:bulletEnabled val="1"/>
        </dgm:presLayoutVars>
      </dgm:prSet>
      <dgm:spPr/>
    </dgm:pt>
    <dgm:pt modelId="{76D4DFB1-4D70-4F07-8CF9-58336275B4B1}" type="pres">
      <dgm:prSet presAssocID="{EBAF1EF7-93E8-4C54-B913-A5FC8AAA4B14}" presName="txNode2" presStyleLbl="revTx" presStyleIdx="1" presStyleCnt="6">
        <dgm:presLayoutVars>
          <dgm:bulletEnabled val="1"/>
        </dgm:presLayoutVars>
      </dgm:prSet>
      <dgm:spPr/>
    </dgm:pt>
    <dgm:pt modelId="{073DB81C-3536-4B0A-B423-96E9EF159A3E}" type="pres">
      <dgm:prSet presAssocID="{C8E1504C-F9EC-41D7-A32C-930AF5583FAF}" presName="dotNode2" presStyleCnt="0"/>
      <dgm:spPr/>
    </dgm:pt>
    <dgm:pt modelId="{4D36160D-3F88-431F-BB7C-AC5F07AF7DB9}" type="pres">
      <dgm:prSet presAssocID="{C8E1504C-F9EC-41D7-A32C-930AF5583FAF}" presName="dotRepeatNode" presStyleLbl="fgShp" presStyleIdx="0" presStyleCnt="4"/>
      <dgm:spPr/>
    </dgm:pt>
    <dgm:pt modelId="{AB694455-694A-4984-9159-1527B5724B40}" type="pres">
      <dgm:prSet presAssocID="{4666A8A0-38A8-47DE-AD55-17BA8E6CF79B}" presName="txNode3" presStyleLbl="revTx" presStyleIdx="2" presStyleCnt="6">
        <dgm:presLayoutVars>
          <dgm:bulletEnabled val="1"/>
        </dgm:presLayoutVars>
      </dgm:prSet>
      <dgm:spPr/>
    </dgm:pt>
    <dgm:pt modelId="{693F7CCB-8BF0-4FC7-8FDF-6B4AADBFEFF0}" type="pres">
      <dgm:prSet presAssocID="{A3EB4082-35E7-45DB-83B8-5A7D511A8915}" presName="dotNode3" presStyleCnt="0"/>
      <dgm:spPr/>
    </dgm:pt>
    <dgm:pt modelId="{C5DE2180-4720-4117-B18E-8CB8B8E1C504}" type="pres">
      <dgm:prSet presAssocID="{A3EB4082-35E7-45DB-83B8-5A7D511A8915}" presName="dotRepeatNode" presStyleLbl="fgShp" presStyleIdx="1" presStyleCnt="4"/>
      <dgm:spPr/>
    </dgm:pt>
    <dgm:pt modelId="{095F2BA5-0355-44DE-9E2D-9F855E1310A3}" type="pres">
      <dgm:prSet presAssocID="{402F5861-3F03-4F4C-9388-785C76AF74B8}" presName="txNode4" presStyleLbl="revTx" presStyleIdx="3" presStyleCnt="6">
        <dgm:presLayoutVars>
          <dgm:bulletEnabled val="1"/>
        </dgm:presLayoutVars>
      </dgm:prSet>
      <dgm:spPr/>
    </dgm:pt>
    <dgm:pt modelId="{13AA1CE1-1304-41B0-961E-C343A6045B58}" type="pres">
      <dgm:prSet presAssocID="{4FA93568-00B9-4AFF-BD50-550B66C0141C}" presName="dotNode4" presStyleCnt="0"/>
      <dgm:spPr/>
    </dgm:pt>
    <dgm:pt modelId="{F6DE13C0-AC06-460E-8E72-47C354043C88}" type="pres">
      <dgm:prSet presAssocID="{4FA93568-00B9-4AFF-BD50-550B66C0141C}" presName="dotRepeatNode" presStyleLbl="fgShp" presStyleIdx="2" presStyleCnt="4"/>
      <dgm:spPr/>
    </dgm:pt>
    <dgm:pt modelId="{A1460687-ADCD-43F1-A5B7-AFD6621CC81B}" type="pres">
      <dgm:prSet presAssocID="{27DA8401-4EFD-4888-8789-3A1CB34EBE8E}" presName="txNode5" presStyleLbl="revTx" presStyleIdx="4" presStyleCnt="6">
        <dgm:presLayoutVars>
          <dgm:bulletEnabled val="1"/>
        </dgm:presLayoutVars>
      </dgm:prSet>
      <dgm:spPr/>
    </dgm:pt>
    <dgm:pt modelId="{2B055A3F-F584-4623-B2EA-352D16BF8930}" type="pres">
      <dgm:prSet presAssocID="{614576B3-9B20-4114-B1D1-ED02F9A4DC01}" presName="dotNode5" presStyleCnt="0"/>
      <dgm:spPr/>
    </dgm:pt>
    <dgm:pt modelId="{5121BF43-8F88-4F61-9749-B8D0EFBE68E9}" type="pres">
      <dgm:prSet presAssocID="{614576B3-9B20-4114-B1D1-ED02F9A4DC01}" presName="dotRepeatNode" presStyleLbl="fgShp" presStyleIdx="3" presStyleCnt="4"/>
      <dgm:spPr/>
    </dgm:pt>
    <dgm:pt modelId="{3819211F-D7DC-415C-8ADD-080FEEF83D02}" type="pres">
      <dgm:prSet presAssocID="{2491511B-2B22-4AC8-9D2C-6551DDF13D8A}" presName="txNode6" presStyleLbl="revTx" presStyleIdx="5" presStyleCnt="6">
        <dgm:presLayoutVars>
          <dgm:bulletEnabled val="1"/>
        </dgm:presLayoutVars>
      </dgm:prSet>
      <dgm:spPr/>
    </dgm:pt>
  </dgm:ptLst>
  <dgm:cxnLst>
    <dgm:cxn modelId="{8CA39607-4B1C-4E18-9C67-8265ED68FC8F}" srcId="{D729C224-B07B-4340-8312-A892F1320FA1}" destId="{27DA8401-4EFD-4888-8789-3A1CB34EBE8E}" srcOrd="4" destOrd="0" parTransId="{7BEC1AE2-288C-4968-99C2-9C892E7E003E}" sibTransId="{614576B3-9B20-4114-B1D1-ED02F9A4DC01}"/>
    <dgm:cxn modelId="{33F4C618-37EB-4311-9DA6-C48222DED174}" type="presOf" srcId="{402F5861-3F03-4F4C-9388-785C76AF74B8}" destId="{095F2BA5-0355-44DE-9E2D-9F855E1310A3}" srcOrd="0" destOrd="0" presId="urn:microsoft.com/office/officeart/2009/3/layout/DescendingProcess"/>
    <dgm:cxn modelId="{2B9C3A19-54E0-417F-BA2D-4B0059DCDA28}" type="presOf" srcId="{C8E1504C-F9EC-41D7-A32C-930AF5583FAF}" destId="{4D36160D-3F88-431F-BB7C-AC5F07AF7DB9}" srcOrd="0" destOrd="0" presId="urn:microsoft.com/office/officeart/2009/3/layout/DescendingProcess"/>
    <dgm:cxn modelId="{91B9B442-FF1C-45DE-9672-1FBE0BCC5028}" srcId="{D729C224-B07B-4340-8312-A892F1320FA1}" destId="{402F5861-3F03-4F4C-9388-785C76AF74B8}" srcOrd="3" destOrd="0" parTransId="{A51A7E88-32D5-4D32-8A87-E64A84483939}" sibTransId="{4FA93568-00B9-4AFF-BD50-550B66C0141C}"/>
    <dgm:cxn modelId="{D27DCA48-7A03-4266-99C4-40763BD29B9F}" type="presOf" srcId="{4FA93568-00B9-4AFF-BD50-550B66C0141C}" destId="{F6DE13C0-AC06-460E-8E72-47C354043C88}" srcOrd="0" destOrd="0" presId="urn:microsoft.com/office/officeart/2009/3/layout/DescendingProcess"/>
    <dgm:cxn modelId="{7630D04B-EAC1-4DCC-8EBF-944B3DC5A9D8}" srcId="{D729C224-B07B-4340-8312-A892F1320FA1}" destId="{5EE7075F-03D4-4684-BB0F-0F4AD086A83F}" srcOrd="0" destOrd="0" parTransId="{76EDDF82-DF40-4279-B01A-70B60E3A4780}" sibTransId="{8947F0B5-CC16-4D56-83D6-34C1980BE10D}"/>
    <dgm:cxn modelId="{AFF62788-D48B-4743-8FE4-BA86DFD95A0B}" srcId="{D729C224-B07B-4340-8312-A892F1320FA1}" destId="{4666A8A0-38A8-47DE-AD55-17BA8E6CF79B}" srcOrd="2" destOrd="0" parTransId="{1BB3507B-FF0C-40BD-988F-C161E825C574}" sibTransId="{A3EB4082-35E7-45DB-83B8-5A7D511A8915}"/>
    <dgm:cxn modelId="{E095E995-F3D8-433D-88D8-E43613A42EF1}" type="presOf" srcId="{2491511B-2B22-4AC8-9D2C-6551DDF13D8A}" destId="{3819211F-D7DC-415C-8ADD-080FEEF83D02}" srcOrd="0" destOrd="0" presId="urn:microsoft.com/office/officeart/2009/3/layout/DescendingProcess"/>
    <dgm:cxn modelId="{68DB6B96-A426-41DF-9F99-EAD297F96494}" srcId="{D729C224-B07B-4340-8312-A892F1320FA1}" destId="{2491511B-2B22-4AC8-9D2C-6551DDF13D8A}" srcOrd="5" destOrd="0" parTransId="{CEEDA0A9-15E3-41F1-8EB0-09F75F1A4D39}" sibTransId="{98CF059C-4555-4CF0-B443-0B55086E4F0E}"/>
    <dgm:cxn modelId="{E97BB4AC-42A9-40BB-B4C0-F31BB2D85CF4}" type="presOf" srcId="{D729C224-B07B-4340-8312-A892F1320FA1}" destId="{87133FE7-F496-4B80-898C-55B52B5DC300}" srcOrd="0" destOrd="0" presId="urn:microsoft.com/office/officeart/2009/3/layout/DescendingProcess"/>
    <dgm:cxn modelId="{18AB19B4-FBDF-47CA-B393-EFC777775A08}" type="presOf" srcId="{4666A8A0-38A8-47DE-AD55-17BA8E6CF79B}" destId="{AB694455-694A-4984-9159-1527B5724B40}" srcOrd="0" destOrd="0" presId="urn:microsoft.com/office/officeart/2009/3/layout/DescendingProcess"/>
    <dgm:cxn modelId="{D71FC7C9-EF25-4C51-B49D-A93AB6405D79}" type="presOf" srcId="{EBAF1EF7-93E8-4C54-B913-A5FC8AAA4B14}" destId="{76D4DFB1-4D70-4F07-8CF9-58336275B4B1}" srcOrd="0" destOrd="0" presId="urn:microsoft.com/office/officeart/2009/3/layout/DescendingProcess"/>
    <dgm:cxn modelId="{3D8019CA-B4A7-41BD-862D-721DDF3F84DE}" type="presOf" srcId="{614576B3-9B20-4114-B1D1-ED02F9A4DC01}" destId="{5121BF43-8F88-4F61-9749-B8D0EFBE68E9}" srcOrd="0" destOrd="0" presId="urn:microsoft.com/office/officeart/2009/3/layout/DescendingProcess"/>
    <dgm:cxn modelId="{31C742CE-2484-4A45-AD95-57594762A207}" type="presOf" srcId="{5EE7075F-03D4-4684-BB0F-0F4AD086A83F}" destId="{5292AA62-72FF-4AE0-AABF-0E05B5E7422A}" srcOrd="0" destOrd="0" presId="urn:microsoft.com/office/officeart/2009/3/layout/DescendingProcess"/>
    <dgm:cxn modelId="{753139D1-D1E2-4B41-84F0-8D52294E4B21}" srcId="{D729C224-B07B-4340-8312-A892F1320FA1}" destId="{EBAF1EF7-93E8-4C54-B913-A5FC8AAA4B14}" srcOrd="1" destOrd="0" parTransId="{C20BB802-7222-46A4-B022-971981A328CC}" sibTransId="{C8E1504C-F9EC-41D7-A32C-930AF5583FAF}"/>
    <dgm:cxn modelId="{27DA7DFA-7114-4B16-A28F-94DA4A512E21}" type="presOf" srcId="{27DA8401-4EFD-4888-8789-3A1CB34EBE8E}" destId="{A1460687-ADCD-43F1-A5B7-AFD6621CC81B}" srcOrd="0" destOrd="0" presId="urn:microsoft.com/office/officeart/2009/3/layout/DescendingProcess"/>
    <dgm:cxn modelId="{69741FFE-81D2-41FA-9677-9EAF884F5813}" type="presOf" srcId="{A3EB4082-35E7-45DB-83B8-5A7D511A8915}" destId="{C5DE2180-4720-4117-B18E-8CB8B8E1C504}" srcOrd="0" destOrd="0" presId="urn:microsoft.com/office/officeart/2009/3/layout/DescendingProcess"/>
    <dgm:cxn modelId="{40E8D124-7A74-40EF-B226-6997EF047673}" type="presParOf" srcId="{87133FE7-F496-4B80-898C-55B52B5DC300}" destId="{255A780F-118A-4F04-B1DD-80D24EF0BB04}" srcOrd="0" destOrd="0" presId="urn:microsoft.com/office/officeart/2009/3/layout/DescendingProcess"/>
    <dgm:cxn modelId="{5A877498-FD72-4EF5-90C9-40A0BB41BB16}" type="presParOf" srcId="{87133FE7-F496-4B80-898C-55B52B5DC300}" destId="{5292AA62-72FF-4AE0-AABF-0E05B5E7422A}" srcOrd="1" destOrd="0" presId="urn:microsoft.com/office/officeart/2009/3/layout/DescendingProcess"/>
    <dgm:cxn modelId="{EDFC71DE-F33C-4BE3-8F28-26FA9F6D48F2}" type="presParOf" srcId="{87133FE7-F496-4B80-898C-55B52B5DC300}" destId="{76D4DFB1-4D70-4F07-8CF9-58336275B4B1}" srcOrd="2" destOrd="0" presId="urn:microsoft.com/office/officeart/2009/3/layout/DescendingProcess"/>
    <dgm:cxn modelId="{CA4DF050-E6E0-4CE0-9724-0CADFD4EA03E}" type="presParOf" srcId="{87133FE7-F496-4B80-898C-55B52B5DC300}" destId="{073DB81C-3536-4B0A-B423-96E9EF159A3E}" srcOrd="3" destOrd="0" presId="urn:microsoft.com/office/officeart/2009/3/layout/DescendingProcess"/>
    <dgm:cxn modelId="{EC888544-243E-4AEB-ACC4-ED96ADBBB90F}" type="presParOf" srcId="{073DB81C-3536-4B0A-B423-96E9EF159A3E}" destId="{4D36160D-3F88-431F-BB7C-AC5F07AF7DB9}" srcOrd="0" destOrd="0" presId="urn:microsoft.com/office/officeart/2009/3/layout/DescendingProcess"/>
    <dgm:cxn modelId="{21C9AEF5-9C7F-445C-9CDD-67ECA2C53C6C}" type="presParOf" srcId="{87133FE7-F496-4B80-898C-55B52B5DC300}" destId="{AB694455-694A-4984-9159-1527B5724B40}" srcOrd="4" destOrd="0" presId="urn:microsoft.com/office/officeart/2009/3/layout/DescendingProcess"/>
    <dgm:cxn modelId="{2C74E5D5-9A02-4805-B4B9-DCCECC81B4C6}" type="presParOf" srcId="{87133FE7-F496-4B80-898C-55B52B5DC300}" destId="{693F7CCB-8BF0-4FC7-8FDF-6B4AADBFEFF0}" srcOrd="5" destOrd="0" presId="urn:microsoft.com/office/officeart/2009/3/layout/DescendingProcess"/>
    <dgm:cxn modelId="{74395144-8ACD-45D9-8148-DC1A01869E86}" type="presParOf" srcId="{693F7CCB-8BF0-4FC7-8FDF-6B4AADBFEFF0}" destId="{C5DE2180-4720-4117-B18E-8CB8B8E1C504}" srcOrd="0" destOrd="0" presId="urn:microsoft.com/office/officeart/2009/3/layout/DescendingProcess"/>
    <dgm:cxn modelId="{6A614298-FBD5-4E40-97B9-34B3B75B5DBA}" type="presParOf" srcId="{87133FE7-F496-4B80-898C-55B52B5DC300}" destId="{095F2BA5-0355-44DE-9E2D-9F855E1310A3}" srcOrd="6" destOrd="0" presId="urn:microsoft.com/office/officeart/2009/3/layout/DescendingProcess"/>
    <dgm:cxn modelId="{739CD8A7-619F-4B93-8F94-8FD40772340E}" type="presParOf" srcId="{87133FE7-F496-4B80-898C-55B52B5DC300}" destId="{13AA1CE1-1304-41B0-961E-C343A6045B58}" srcOrd="7" destOrd="0" presId="urn:microsoft.com/office/officeart/2009/3/layout/DescendingProcess"/>
    <dgm:cxn modelId="{0562BFA8-5EB1-4666-84F4-AABBC5F39397}" type="presParOf" srcId="{13AA1CE1-1304-41B0-961E-C343A6045B58}" destId="{F6DE13C0-AC06-460E-8E72-47C354043C88}" srcOrd="0" destOrd="0" presId="urn:microsoft.com/office/officeart/2009/3/layout/DescendingProcess"/>
    <dgm:cxn modelId="{6B881A1E-CBE0-4DA3-8308-BB4200B6CD34}" type="presParOf" srcId="{87133FE7-F496-4B80-898C-55B52B5DC300}" destId="{A1460687-ADCD-43F1-A5B7-AFD6621CC81B}" srcOrd="8" destOrd="0" presId="urn:microsoft.com/office/officeart/2009/3/layout/DescendingProcess"/>
    <dgm:cxn modelId="{41E4FBCD-269E-44FF-A318-876AB59EDBF7}" type="presParOf" srcId="{87133FE7-F496-4B80-898C-55B52B5DC300}" destId="{2B055A3F-F584-4623-B2EA-352D16BF8930}" srcOrd="9" destOrd="0" presId="urn:microsoft.com/office/officeart/2009/3/layout/DescendingProcess"/>
    <dgm:cxn modelId="{607AF1FF-56CD-49D3-91EF-144A3F2722AD}" type="presParOf" srcId="{2B055A3F-F584-4623-B2EA-352D16BF8930}" destId="{5121BF43-8F88-4F61-9749-B8D0EFBE68E9}" srcOrd="0" destOrd="0" presId="urn:microsoft.com/office/officeart/2009/3/layout/DescendingProcess"/>
    <dgm:cxn modelId="{2EB145CB-64AA-429F-A909-8DAF31117053}" type="presParOf" srcId="{87133FE7-F496-4B80-898C-55B52B5DC300}" destId="{3819211F-D7DC-415C-8ADD-080FEEF83D02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4BA09E-52BB-4EFD-9D6B-838BB5D06F59}" type="doc">
      <dgm:prSet loTypeId="urn:microsoft.com/office/officeart/2005/8/layout/vLis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F07D2E11-E05E-4A2E-B598-F62C279E58D9}">
      <dgm:prSet phldrT="[Texto]" custT="1"/>
      <dgm:spPr/>
      <dgm:t>
        <a:bodyPr/>
        <a:lstStyle/>
        <a:p>
          <a:r>
            <a:rPr lang="es-ES" sz="1400" dirty="0"/>
            <a:t>Recibir y dar trámite a las quejas presentadas referentes a acoso laboral. </a:t>
          </a:r>
          <a:endParaRPr lang="es-CO" sz="1400" dirty="0"/>
        </a:p>
      </dgm:t>
    </dgm:pt>
    <dgm:pt modelId="{36565222-ABFC-4FB2-B40B-1CB92EA84A02}" type="parTrans" cxnId="{E933A8D1-0DDB-4B9D-A3A3-A144E529AC83}">
      <dgm:prSet/>
      <dgm:spPr/>
      <dgm:t>
        <a:bodyPr/>
        <a:lstStyle/>
        <a:p>
          <a:endParaRPr lang="es-CO" sz="1400"/>
        </a:p>
      </dgm:t>
    </dgm:pt>
    <dgm:pt modelId="{C96AAFED-2FD7-48F9-824D-30EBD06E558C}" type="sibTrans" cxnId="{E933A8D1-0DDB-4B9D-A3A3-A144E529AC83}">
      <dgm:prSet/>
      <dgm:spPr/>
      <dgm:t>
        <a:bodyPr/>
        <a:lstStyle/>
        <a:p>
          <a:endParaRPr lang="es-CO" sz="1400"/>
        </a:p>
      </dgm:t>
    </dgm:pt>
    <dgm:pt modelId="{6D58EBD9-6EEF-41CC-8D2A-0887DE0C6242}">
      <dgm:prSet phldrT="[Texto]" custT="1"/>
      <dgm:spPr/>
      <dgm:t>
        <a:bodyPr/>
        <a:lstStyle/>
        <a:p>
          <a:r>
            <a:rPr lang="es-ES" sz="1400" dirty="0"/>
            <a:t>Escuchar a las partes involucradas sobre los hechos que dieron lugar a la queja</a:t>
          </a:r>
          <a:endParaRPr lang="es-CO" sz="1400" dirty="0"/>
        </a:p>
      </dgm:t>
    </dgm:pt>
    <dgm:pt modelId="{49717867-4A98-4C96-987B-EC85CB2976A0}" type="parTrans" cxnId="{97272955-6A74-4708-81B5-E03D88761BE3}">
      <dgm:prSet/>
      <dgm:spPr/>
      <dgm:t>
        <a:bodyPr/>
        <a:lstStyle/>
        <a:p>
          <a:endParaRPr lang="es-CO" sz="1400"/>
        </a:p>
      </dgm:t>
    </dgm:pt>
    <dgm:pt modelId="{8BB78BD7-1926-4FDB-B1DB-1DCFC65A51E5}" type="sibTrans" cxnId="{97272955-6A74-4708-81B5-E03D88761BE3}">
      <dgm:prSet/>
      <dgm:spPr/>
      <dgm:t>
        <a:bodyPr/>
        <a:lstStyle/>
        <a:p>
          <a:endParaRPr lang="es-CO" sz="1400"/>
        </a:p>
      </dgm:t>
    </dgm:pt>
    <dgm:pt modelId="{1723AF20-2412-41EA-AC4A-DD45D68D2A70}">
      <dgm:prSet phldrT="[Texto]" custT="1"/>
      <dgm:spPr/>
      <dgm:t>
        <a:bodyPr/>
        <a:lstStyle/>
        <a:p>
          <a:r>
            <a:rPr lang="es-ES" sz="1400" dirty="0"/>
            <a:t>Adelantar reuniones para crear un espacio de diálogo entre las partes.</a:t>
          </a:r>
          <a:endParaRPr lang="es-CO" sz="1400" dirty="0"/>
        </a:p>
      </dgm:t>
    </dgm:pt>
    <dgm:pt modelId="{2DB040C1-8823-4BF3-BE72-2B093CCA1F71}" type="parTrans" cxnId="{F9F84389-4724-4CAE-9540-D4A699A7B277}">
      <dgm:prSet/>
      <dgm:spPr/>
      <dgm:t>
        <a:bodyPr/>
        <a:lstStyle/>
        <a:p>
          <a:endParaRPr lang="es-CO" sz="1400"/>
        </a:p>
      </dgm:t>
    </dgm:pt>
    <dgm:pt modelId="{338591EE-4F04-454C-8D74-CE9EAB2D99DA}" type="sibTrans" cxnId="{F9F84389-4724-4CAE-9540-D4A699A7B277}">
      <dgm:prSet/>
      <dgm:spPr/>
      <dgm:t>
        <a:bodyPr/>
        <a:lstStyle/>
        <a:p>
          <a:endParaRPr lang="es-CO" sz="1400"/>
        </a:p>
      </dgm:t>
    </dgm:pt>
    <dgm:pt modelId="{767A0AA7-0443-4F89-B640-64C18E089092}">
      <dgm:prSet phldrT="[Texto]" custT="1"/>
      <dgm:spPr/>
      <dgm:t>
        <a:bodyPr/>
        <a:lstStyle/>
        <a:p>
          <a:r>
            <a:rPr lang="es-ES" sz="1400" dirty="0"/>
            <a:t>Hacer seguimiento a los compromisos adquiridos por las partes y verificar su cumplimiento</a:t>
          </a:r>
          <a:endParaRPr lang="es-CO" sz="1400" dirty="0"/>
        </a:p>
      </dgm:t>
    </dgm:pt>
    <dgm:pt modelId="{AD194AE5-4100-410C-B930-DF185E106472}" type="parTrans" cxnId="{F3BE3232-3A12-42DB-B911-0019CD33A073}">
      <dgm:prSet/>
      <dgm:spPr/>
      <dgm:t>
        <a:bodyPr/>
        <a:lstStyle/>
        <a:p>
          <a:endParaRPr lang="es-CO" sz="1400"/>
        </a:p>
      </dgm:t>
    </dgm:pt>
    <dgm:pt modelId="{A288E90E-6FE8-4627-9411-666F36957DA6}" type="sibTrans" cxnId="{F3BE3232-3A12-42DB-B911-0019CD33A073}">
      <dgm:prSet/>
      <dgm:spPr/>
      <dgm:t>
        <a:bodyPr/>
        <a:lstStyle/>
        <a:p>
          <a:endParaRPr lang="es-CO" sz="1400"/>
        </a:p>
      </dgm:t>
    </dgm:pt>
    <dgm:pt modelId="{95D7715E-3A09-4406-85CE-23D0596174F6}">
      <dgm:prSet phldrT="[Texto]" custT="1"/>
      <dgm:spPr/>
      <dgm:t>
        <a:bodyPr/>
        <a:lstStyle/>
        <a:p>
          <a:r>
            <a:rPr lang="es-ES" sz="1400" dirty="0"/>
            <a:t>Presentar a la alta dirección las recomendaciones para el desarrollo efectivo de las medidas  preventivas y correctivas de acoso laboral.</a:t>
          </a:r>
          <a:endParaRPr lang="es-CO" sz="1400" dirty="0"/>
        </a:p>
      </dgm:t>
    </dgm:pt>
    <dgm:pt modelId="{F641580B-82FB-4C01-AB98-41D2F7C1079C}" type="parTrans" cxnId="{F1A755EB-BAE8-4A52-97A3-F07C29C98DFF}">
      <dgm:prSet/>
      <dgm:spPr/>
      <dgm:t>
        <a:bodyPr/>
        <a:lstStyle/>
        <a:p>
          <a:endParaRPr lang="es-CO" sz="1400"/>
        </a:p>
      </dgm:t>
    </dgm:pt>
    <dgm:pt modelId="{7456FFD1-3402-474B-96F7-2010A4568B0E}" type="sibTrans" cxnId="{F1A755EB-BAE8-4A52-97A3-F07C29C98DFF}">
      <dgm:prSet/>
      <dgm:spPr/>
      <dgm:t>
        <a:bodyPr/>
        <a:lstStyle/>
        <a:p>
          <a:endParaRPr lang="es-CO" sz="1400"/>
        </a:p>
      </dgm:t>
    </dgm:pt>
    <dgm:pt modelId="{35370591-6CD9-4691-8ADE-031473488425}" type="pres">
      <dgm:prSet presAssocID="{694BA09E-52BB-4EFD-9D6B-838BB5D06F59}" presName="linearFlow" presStyleCnt="0">
        <dgm:presLayoutVars>
          <dgm:dir/>
          <dgm:resizeHandles val="exact"/>
        </dgm:presLayoutVars>
      </dgm:prSet>
      <dgm:spPr/>
    </dgm:pt>
    <dgm:pt modelId="{BF42FEC5-8D05-4BCA-85E9-600C1974AB7E}" type="pres">
      <dgm:prSet presAssocID="{F07D2E11-E05E-4A2E-B598-F62C279E58D9}" presName="composite" presStyleCnt="0"/>
      <dgm:spPr/>
    </dgm:pt>
    <dgm:pt modelId="{E6C6B09E-3ED3-4B24-BAF3-16C89AF50F72}" type="pres">
      <dgm:prSet presAssocID="{F07D2E11-E05E-4A2E-B598-F62C279E58D9}" presName="imgShp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3D591CAF-0AD4-4ED8-8FEE-A83E4C4F9ECD}" type="pres">
      <dgm:prSet presAssocID="{F07D2E11-E05E-4A2E-B598-F62C279E58D9}" presName="txShp" presStyleLbl="node1" presStyleIdx="0" presStyleCnt="5">
        <dgm:presLayoutVars>
          <dgm:bulletEnabled val="1"/>
        </dgm:presLayoutVars>
      </dgm:prSet>
      <dgm:spPr/>
    </dgm:pt>
    <dgm:pt modelId="{584A85A8-CB6C-4DCB-9A5F-DA94345EED0A}" type="pres">
      <dgm:prSet presAssocID="{C96AAFED-2FD7-48F9-824D-30EBD06E558C}" presName="spacing" presStyleCnt="0"/>
      <dgm:spPr/>
    </dgm:pt>
    <dgm:pt modelId="{001BF8B6-088F-491B-A749-A00913A31382}" type="pres">
      <dgm:prSet presAssocID="{6D58EBD9-6EEF-41CC-8D2A-0887DE0C6242}" presName="composite" presStyleCnt="0"/>
      <dgm:spPr/>
    </dgm:pt>
    <dgm:pt modelId="{AE26FA97-0F46-4624-A851-C7F27B410144}" type="pres">
      <dgm:prSet presAssocID="{6D58EBD9-6EEF-41CC-8D2A-0887DE0C6242}" presName="imgShp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2807D285-AA87-47B8-BA3E-CA02C03CCE00}" type="pres">
      <dgm:prSet presAssocID="{6D58EBD9-6EEF-41CC-8D2A-0887DE0C6242}" presName="txShp" presStyleLbl="node1" presStyleIdx="1" presStyleCnt="5">
        <dgm:presLayoutVars>
          <dgm:bulletEnabled val="1"/>
        </dgm:presLayoutVars>
      </dgm:prSet>
      <dgm:spPr/>
    </dgm:pt>
    <dgm:pt modelId="{76CFE524-88A8-4385-AF2C-DD76FC7277C8}" type="pres">
      <dgm:prSet presAssocID="{8BB78BD7-1926-4FDB-B1DB-1DCFC65A51E5}" presName="spacing" presStyleCnt="0"/>
      <dgm:spPr/>
    </dgm:pt>
    <dgm:pt modelId="{ED6A30EA-FC9B-4DA7-AA49-4AEFF9235656}" type="pres">
      <dgm:prSet presAssocID="{1723AF20-2412-41EA-AC4A-DD45D68D2A70}" presName="composite" presStyleCnt="0"/>
      <dgm:spPr/>
    </dgm:pt>
    <dgm:pt modelId="{F5254C41-B37A-4315-831E-7758E63E3816}" type="pres">
      <dgm:prSet presAssocID="{1723AF20-2412-41EA-AC4A-DD45D68D2A70}" presName="imgShp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 l="-33000" r="-33000"/>
          </a:stretch>
        </a:blipFill>
      </dgm:spPr>
    </dgm:pt>
    <dgm:pt modelId="{C3D099E3-B784-4C3C-A96C-423984B86E31}" type="pres">
      <dgm:prSet presAssocID="{1723AF20-2412-41EA-AC4A-DD45D68D2A70}" presName="txShp" presStyleLbl="node1" presStyleIdx="2" presStyleCnt="5">
        <dgm:presLayoutVars>
          <dgm:bulletEnabled val="1"/>
        </dgm:presLayoutVars>
      </dgm:prSet>
      <dgm:spPr/>
    </dgm:pt>
    <dgm:pt modelId="{F73C43C3-AC2C-4A8F-9930-FF43BF144869}" type="pres">
      <dgm:prSet presAssocID="{338591EE-4F04-454C-8D74-CE9EAB2D99DA}" presName="spacing" presStyleCnt="0"/>
      <dgm:spPr/>
    </dgm:pt>
    <dgm:pt modelId="{A18D98E2-1890-4F2C-BA9B-6F04F2B8068B}" type="pres">
      <dgm:prSet presAssocID="{767A0AA7-0443-4F89-B640-64C18E089092}" presName="composite" presStyleCnt="0"/>
      <dgm:spPr/>
    </dgm:pt>
    <dgm:pt modelId="{68ABCAA7-A61B-45AD-AE48-458C99009447}" type="pres">
      <dgm:prSet presAssocID="{767A0AA7-0443-4F89-B640-64C18E089092}" presName="imgShp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</dgm:spPr>
    </dgm:pt>
    <dgm:pt modelId="{F5132DCE-00F3-449B-8079-ABE02CA1516D}" type="pres">
      <dgm:prSet presAssocID="{767A0AA7-0443-4F89-B640-64C18E089092}" presName="txShp" presStyleLbl="node1" presStyleIdx="3" presStyleCnt="5">
        <dgm:presLayoutVars>
          <dgm:bulletEnabled val="1"/>
        </dgm:presLayoutVars>
      </dgm:prSet>
      <dgm:spPr/>
    </dgm:pt>
    <dgm:pt modelId="{511BA251-7C4E-495B-A6D7-1EB603122058}" type="pres">
      <dgm:prSet presAssocID="{A288E90E-6FE8-4627-9411-666F36957DA6}" presName="spacing" presStyleCnt="0"/>
      <dgm:spPr/>
    </dgm:pt>
    <dgm:pt modelId="{C6E3B50E-4ADB-4543-B881-ED0E2F88A190}" type="pres">
      <dgm:prSet presAssocID="{95D7715E-3A09-4406-85CE-23D0596174F6}" presName="composite" presStyleCnt="0"/>
      <dgm:spPr/>
    </dgm:pt>
    <dgm:pt modelId="{8E37A074-24A4-46AE-990E-54E10294609F}" type="pres">
      <dgm:prSet presAssocID="{95D7715E-3A09-4406-85CE-23D0596174F6}" presName="imgShp" presStyleLbl="f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/>
          </a:stretch>
        </a:blipFill>
      </dgm:spPr>
    </dgm:pt>
    <dgm:pt modelId="{B3733137-9064-4640-9F7F-B81FB15ECB38}" type="pres">
      <dgm:prSet presAssocID="{95D7715E-3A09-4406-85CE-23D0596174F6}" presName="txShp" presStyleLbl="node1" presStyleIdx="4" presStyleCnt="5">
        <dgm:presLayoutVars>
          <dgm:bulletEnabled val="1"/>
        </dgm:presLayoutVars>
      </dgm:prSet>
      <dgm:spPr/>
    </dgm:pt>
  </dgm:ptLst>
  <dgm:cxnLst>
    <dgm:cxn modelId="{65F7F11B-0CC1-48C5-BBD3-5873DA359BA2}" type="presOf" srcId="{F07D2E11-E05E-4A2E-B598-F62C279E58D9}" destId="{3D591CAF-0AD4-4ED8-8FEE-A83E4C4F9ECD}" srcOrd="0" destOrd="0" presId="urn:microsoft.com/office/officeart/2005/8/layout/vList3"/>
    <dgm:cxn modelId="{F3BE3232-3A12-42DB-B911-0019CD33A073}" srcId="{694BA09E-52BB-4EFD-9D6B-838BB5D06F59}" destId="{767A0AA7-0443-4F89-B640-64C18E089092}" srcOrd="3" destOrd="0" parTransId="{AD194AE5-4100-410C-B930-DF185E106472}" sibTransId="{A288E90E-6FE8-4627-9411-666F36957DA6}"/>
    <dgm:cxn modelId="{F5F88E37-B8D6-48AD-A445-864970A92342}" type="presOf" srcId="{694BA09E-52BB-4EFD-9D6B-838BB5D06F59}" destId="{35370591-6CD9-4691-8ADE-031473488425}" srcOrd="0" destOrd="0" presId="urn:microsoft.com/office/officeart/2005/8/layout/vList3"/>
    <dgm:cxn modelId="{27679338-5F12-4F6A-A177-49674FFE2046}" type="presOf" srcId="{95D7715E-3A09-4406-85CE-23D0596174F6}" destId="{B3733137-9064-4640-9F7F-B81FB15ECB38}" srcOrd="0" destOrd="0" presId="urn:microsoft.com/office/officeart/2005/8/layout/vList3"/>
    <dgm:cxn modelId="{9E952F61-5D9F-48D6-A5F5-3795513DCD94}" type="presOf" srcId="{767A0AA7-0443-4F89-B640-64C18E089092}" destId="{F5132DCE-00F3-449B-8079-ABE02CA1516D}" srcOrd="0" destOrd="0" presId="urn:microsoft.com/office/officeart/2005/8/layout/vList3"/>
    <dgm:cxn modelId="{97272955-6A74-4708-81B5-E03D88761BE3}" srcId="{694BA09E-52BB-4EFD-9D6B-838BB5D06F59}" destId="{6D58EBD9-6EEF-41CC-8D2A-0887DE0C6242}" srcOrd="1" destOrd="0" parTransId="{49717867-4A98-4C96-987B-EC85CB2976A0}" sibTransId="{8BB78BD7-1926-4FDB-B1DB-1DCFC65A51E5}"/>
    <dgm:cxn modelId="{F9F84389-4724-4CAE-9540-D4A699A7B277}" srcId="{694BA09E-52BB-4EFD-9D6B-838BB5D06F59}" destId="{1723AF20-2412-41EA-AC4A-DD45D68D2A70}" srcOrd="2" destOrd="0" parTransId="{2DB040C1-8823-4BF3-BE72-2B093CCA1F71}" sibTransId="{338591EE-4F04-454C-8D74-CE9EAB2D99DA}"/>
    <dgm:cxn modelId="{E08F90B0-1AE3-4494-B769-A2AE82E401B9}" type="presOf" srcId="{1723AF20-2412-41EA-AC4A-DD45D68D2A70}" destId="{C3D099E3-B784-4C3C-A96C-423984B86E31}" srcOrd="0" destOrd="0" presId="urn:microsoft.com/office/officeart/2005/8/layout/vList3"/>
    <dgm:cxn modelId="{E933A8D1-0DDB-4B9D-A3A3-A144E529AC83}" srcId="{694BA09E-52BB-4EFD-9D6B-838BB5D06F59}" destId="{F07D2E11-E05E-4A2E-B598-F62C279E58D9}" srcOrd="0" destOrd="0" parTransId="{36565222-ABFC-4FB2-B40B-1CB92EA84A02}" sibTransId="{C96AAFED-2FD7-48F9-824D-30EBD06E558C}"/>
    <dgm:cxn modelId="{F17B1CDA-BC08-4EA4-96D9-268148929EAD}" type="presOf" srcId="{6D58EBD9-6EEF-41CC-8D2A-0887DE0C6242}" destId="{2807D285-AA87-47B8-BA3E-CA02C03CCE00}" srcOrd="0" destOrd="0" presId="urn:microsoft.com/office/officeart/2005/8/layout/vList3"/>
    <dgm:cxn modelId="{F1A755EB-BAE8-4A52-97A3-F07C29C98DFF}" srcId="{694BA09E-52BB-4EFD-9D6B-838BB5D06F59}" destId="{95D7715E-3A09-4406-85CE-23D0596174F6}" srcOrd="4" destOrd="0" parTransId="{F641580B-82FB-4C01-AB98-41D2F7C1079C}" sibTransId="{7456FFD1-3402-474B-96F7-2010A4568B0E}"/>
    <dgm:cxn modelId="{28B07D13-4D84-4E14-8C85-EB0FDE7281FB}" type="presParOf" srcId="{35370591-6CD9-4691-8ADE-031473488425}" destId="{BF42FEC5-8D05-4BCA-85E9-600C1974AB7E}" srcOrd="0" destOrd="0" presId="urn:microsoft.com/office/officeart/2005/8/layout/vList3"/>
    <dgm:cxn modelId="{309517E9-1935-4722-8FB2-283B050F18FB}" type="presParOf" srcId="{BF42FEC5-8D05-4BCA-85E9-600C1974AB7E}" destId="{E6C6B09E-3ED3-4B24-BAF3-16C89AF50F72}" srcOrd="0" destOrd="0" presId="urn:microsoft.com/office/officeart/2005/8/layout/vList3"/>
    <dgm:cxn modelId="{5ADD7B0F-8143-4FB0-943E-7AFF51D5E85E}" type="presParOf" srcId="{BF42FEC5-8D05-4BCA-85E9-600C1974AB7E}" destId="{3D591CAF-0AD4-4ED8-8FEE-A83E4C4F9ECD}" srcOrd="1" destOrd="0" presId="urn:microsoft.com/office/officeart/2005/8/layout/vList3"/>
    <dgm:cxn modelId="{1EA66F0B-A4A5-4DB6-B348-9DB72E41B7E1}" type="presParOf" srcId="{35370591-6CD9-4691-8ADE-031473488425}" destId="{584A85A8-CB6C-4DCB-9A5F-DA94345EED0A}" srcOrd="1" destOrd="0" presId="urn:microsoft.com/office/officeart/2005/8/layout/vList3"/>
    <dgm:cxn modelId="{98AC028A-E5D8-446A-8887-06075B3FA0B5}" type="presParOf" srcId="{35370591-6CD9-4691-8ADE-031473488425}" destId="{001BF8B6-088F-491B-A749-A00913A31382}" srcOrd="2" destOrd="0" presId="urn:microsoft.com/office/officeart/2005/8/layout/vList3"/>
    <dgm:cxn modelId="{D2021344-CB96-45E1-B4AB-3BF68C1EC1E0}" type="presParOf" srcId="{001BF8B6-088F-491B-A749-A00913A31382}" destId="{AE26FA97-0F46-4624-A851-C7F27B410144}" srcOrd="0" destOrd="0" presId="urn:microsoft.com/office/officeart/2005/8/layout/vList3"/>
    <dgm:cxn modelId="{E96797CF-66A3-4B47-A9EC-77F3A2FF2AD8}" type="presParOf" srcId="{001BF8B6-088F-491B-A749-A00913A31382}" destId="{2807D285-AA87-47B8-BA3E-CA02C03CCE00}" srcOrd="1" destOrd="0" presId="urn:microsoft.com/office/officeart/2005/8/layout/vList3"/>
    <dgm:cxn modelId="{A65DAA9B-3DE0-4279-A94A-3C59513BA914}" type="presParOf" srcId="{35370591-6CD9-4691-8ADE-031473488425}" destId="{76CFE524-88A8-4385-AF2C-DD76FC7277C8}" srcOrd="3" destOrd="0" presId="urn:microsoft.com/office/officeart/2005/8/layout/vList3"/>
    <dgm:cxn modelId="{5005AC04-6A93-4A3C-BCD7-F5D2BAC79694}" type="presParOf" srcId="{35370591-6CD9-4691-8ADE-031473488425}" destId="{ED6A30EA-FC9B-4DA7-AA49-4AEFF9235656}" srcOrd="4" destOrd="0" presId="urn:microsoft.com/office/officeart/2005/8/layout/vList3"/>
    <dgm:cxn modelId="{C2132150-9656-427D-8B25-437E5A63E143}" type="presParOf" srcId="{ED6A30EA-FC9B-4DA7-AA49-4AEFF9235656}" destId="{F5254C41-B37A-4315-831E-7758E63E3816}" srcOrd="0" destOrd="0" presId="urn:microsoft.com/office/officeart/2005/8/layout/vList3"/>
    <dgm:cxn modelId="{797CF34B-F1A2-488C-843A-E9085D28396A}" type="presParOf" srcId="{ED6A30EA-FC9B-4DA7-AA49-4AEFF9235656}" destId="{C3D099E3-B784-4C3C-A96C-423984B86E31}" srcOrd="1" destOrd="0" presId="urn:microsoft.com/office/officeart/2005/8/layout/vList3"/>
    <dgm:cxn modelId="{9A722077-B6F1-48C3-BA44-A480E0C0EB6D}" type="presParOf" srcId="{35370591-6CD9-4691-8ADE-031473488425}" destId="{F73C43C3-AC2C-4A8F-9930-FF43BF144869}" srcOrd="5" destOrd="0" presId="urn:microsoft.com/office/officeart/2005/8/layout/vList3"/>
    <dgm:cxn modelId="{27CD8132-12CA-46FF-A098-0B4B6EBB3346}" type="presParOf" srcId="{35370591-6CD9-4691-8ADE-031473488425}" destId="{A18D98E2-1890-4F2C-BA9B-6F04F2B8068B}" srcOrd="6" destOrd="0" presId="urn:microsoft.com/office/officeart/2005/8/layout/vList3"/>
    <dgm:cxn modelId="{9E1E099F-8802-4B4F-9D00-3035FDE59D28}" type="presParOf" srcId="{A18D98E2-1890-4F2C-BA9B-6F04F2B8068B}" destId="{68ABCAA7-A61B-45AD-AE48-458C99009447}" srcOrd="0" destOrd="0" presId="urn:microsoft.com/office/officeart/2005/8/layout/vList3"/>
    <dgm:cxn modelId="{5B7BE621-6919-4302-B598-5024C70F0C85}" type="presParOf" srcId="{A18D98E2-1890-4F2C-BA9B-6F04F2B8068B}" destId="{F5132DCE-00F3-449B-8079-ABE02CA1516D}" srcOrd="1" destOrd="0" presId="urn:microsoft.com/office/officeart/2005/8/layout/vList3"/>
    <dgm:cxn modelId="{0F36A26C-BB30-4D34-85B1-271EC65A1549}" type="presParOf" srcId="{35370591-6CD9-4691-8ADE-031473488425}" destId="{511BA251-7C4E-495B-A6D7-1EB603122058}" srcOrd="7" destOrd="0" presId="urn:microsoft.com/office/officeart/2005/8/layout/vList3"/>
    <dgm:cxn modelId="{F2570386-30C4-4AAA-9185-7EC9A36D883B}" type="presParOf" srcId="{35370591-6CD9-4691-8ADE-031473488425}" destId="{C6E3B50E-4ADB-4543-B881-ED0E2F88A190}" srcOrd="8" destOrd="0" presId="urn:microsoft.com/office/officeart/2005/8/layout/vList3"/>
    <dgm:cxn modelId="{FA8CE345-9821-46BA-AA65-B1B9A6CBB032}" type="presParOf" srcId="{C6E3B50E-4ADB-4543-B881-ED0E2F88A190}" destId="{8E37A074-24A4-46AE-990E-54E10294609F}" srcOrd="0" destOrd="0" presId="urn:microsoft.com/office/officeart/2005/8/layout/vList3"/>
    <dgm:cxn modelId="{0DA914AD-AF31-4680-ABFC-5A2FBF0B7D50}" type="presParOf" srcId="{C6E3B50E-4ADB-4543-B881-ED0E2F88A190}" destId="{B3733137-9064-4640-9F7F-B81FB15ECB3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2FCA13-1CD6-4E0E-9FFD-4200CF738931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8989D17C-71FE-4E63-8F14-3B0A8650D293}">
      <dgm:prSet phldrT="[Texto]"/>
      <dgm:spPr/>
      <dgm:t>
        <a:bodyPr/>
        <a:lstStyle/>
        <a:p>
          <a:r>
            <a:rPr lang="es-CO" dirty="0"/>
            <a:t>Desacreditar al funcionario, incurrir en críticas injustificadas o ridiculizar su comportamiento, apariencia física o forma de vestir.</a:t>
          </a:r>
        </a:p>
      </dgm:t>
    </dgm:pt>
    <dgm:pt modelId="{11E6E20C-78ED-431F-BAB2-0674DC8A00E1}" type="parTrans" cxnId="{C48C74C9-37E5-4DE9-90FC-CEE66E04337D}">
      <dgm:prSet/>
      <dgm:spPr/>
      <dgm:t>
        <a:bodyPr/>
        <a:lstStyle/>
        <a:p>
          <a:endParaRPr lang="es-CO"/>
        </a:p>
      </dgm:t>
    </dgm:pt>
    <dgm:pt modelId="{70968975-C167-4D45-988C-40390BE44ED8}" type="sibTrans" cxnId="{C48C74C9-37E5-4DE9-90FC-CEE66E04337D}">
      <dgm:prSet/>
      <dgm:spPr/>
      <dgm:t>
        <a:bodyPr/>
        <a:lstStyle/>
        <a:p>
          <a:endParaRPr lang="es-CO"/>
        </a:p>
      </dgm:t>
    </dgm:pt>
    <dgm:pt modelId="{803E837B-9062-4D9E-BF0D-0E117223CCA1}">
      <dgm:prSet phldrT="[Texto]"/>
      <dgm:spPr/>
      <dgm:t>
        <a:bodyPr/>
        <a:lstStyle/>
        <a:p>
          <a:r>
            <a:rPr lang="es-ES" dirty="0"/>
            <a:t>Exigir el cumplimiento de tareas no asignadas, ajenas a sus funciones, perfil profesional o desproporcionado.</a:t>
          </a:r>
          <a:endParaRPr lang="es-CO" dirty="0"/>
        </a:p>
      </dgm:t>
    </dgm:pt>
    <dgm:pt modelId="{F2F06328-7560-45EC-9C2A-C784AE0529F6}" type="parTrans" cxnId="{D4B2F53F-55D1-42EF-86DB-1E161A4D7F6E}">
      <dgm:prSet/>
      <dgm:spPr/>
      <dgm:t>
        <a:bodyPr/>
        <a:lstStyle/>
        <a:p>
          <a:endParaRPr lang="es-CO"/>
        </a:p>
      </dgm:t>
    </dgm:pt>
    <dgm:pt modelId="{2B265836-3F33-4641-862D-A7873EB9BBCA}" type="sibTrans" cxnId="{D4B2F53F-55D1-42EF-86DB-1E161A4D7F6E}">
      <dgm:prSet/>
      <dgm:spPr/>
      <dgm:t>
        <a:bodyPr/>
        <a:lstStyle/>
        <a:p>
          <a:endParaRPr lang="es-CO"/>
        </a:p>
      </dgm:t>
    </dgm:pt>
    <dgm:pt modelId="{1CBD0C2F-4096-48AD-955F-0FE544AEFAD5}">
      <dgm:prSet phldrT="[Texto]"/>
      <dgm:spPr/>
      <dgm:t>
        <a:bodyPr/>
        <a:lstStyle/>
        <a:p>
          <a:r>
            <a:rPr lang="es-ES" dirty="0"/>
            <a:t>No tomar en consideración las afecciones o enfermedades del funcionario.</a:t>
          </a:r>
          <a:endParaRPr lang="es-CO" dirty="0"/>
        </a:p>
      </dgm:t>
    </dgm:pt>
    <dgm:pt modelId="{125C1C7E-7DAE-4D49-B7BD-1E631A7162EB}" type="parTrans" cxnId="{52E82B72-59E2-422F-AC07-0E972589B3C7}">
      <dgm:prSet/>
      <dgm:spPr/>
      <dgm:t>
        <a:bodyPr/>
        <a:lstStyle/>
        <a:p>
          <a:endParaRPr lang="es-CO"/>
        </a:p>
      </dgm:t>
    </dgm:pt>
    <dgm:pt modelId="{5E223606-5A51-4BCE-B782-FBD7DE1A70B0}" type="sibTrans" cxnId="{52E82B72-59E2-422F-AC07-0E972589B3C7}">
      <dgm:prSet/>
      <dgm:spPr/>
      <dgm:t>
        <a:bodyPr/>
        <a:lstStyle/>
        <a:p>
          <a:endParaRPr lang="es-CO"/>
        </a:p>
      </dgm:t>
    </dgm:pt>
    <dgm:pt modelId="{5C725F73-3862-4482-BAEB-C2F59F938EA8}">
      <dgm:prSet phldrT="[Texto]"/>
      <dgm:spPr/>
      <dgm:t>
        <a:bodyPr/>
        <a:lstStyle/>
        <a:p>
          <a:r>
            <a:rPr lang="es-ES" dirty="0"/>
            <a:t>Exigir la entrega del trabajo asignado, en los términos de calidad y oportunidad definidos en los procedimientos internos o establecidos por el jefe con anterioridad al requerimiento.</a:t>
          </a:r>
          <a:endParaRPr lang="es-CO" dirty="0"/>
        </a:p>
      </dgm:t>
    </dgm:pt>
    <dgm:pt modelId="{268B98AE-FBE3-4A66-B328-FBB3520ED347}" type="parTrans" cxnId="{48FE571A-4C3C-4121-B2C1-F5B8F267EBF9}">
      <dgm:prSet/>
      <dgm:spPr/>
      <dgm:t>
        <a:bodyPr/>
        <a:lstStyle/>
        <a:p>
          <a:endParaRPr lang="es-CO"/>
        </a:p>
      </dgm:t>
    </dgm:pt>
    <dgm:pt modelId="{548428E4-FE01-49B4-8220-AE5F2F5C00C7}" type="sibTrans" cxnId="{48FE571A-4C3C-4121-B2C1-F5B8F267EBF9}">
      <dgm:prSet/>
      <dgm:spPr/>
      <dgm:t>
        <a:bodyPr/>
        <a:lstStyle/>
        <a:p>
          <a:endParaRPr lang="es-CO"/>
        </a:p>
      </dgm:t>
    </dgm:pt>
    <dgm:pt modelId="{8A564A21-5643-440D-82F9-B217C1138BF9}">
      <dgm:prSet phldrT="[Texto]"/>
      <dgm:spPr/>
      <dgm:t>
        <a:bodyPr/>
        <a:lstStyle/>
        <a:p>
          <a:r>
            <a:rPr lang="es-ES" dirty="0"/>
            <a:t>Llamar la atención por errores en desarrollo del trabajo, siempre que se haga de modo respetuoso.</a:t>
          </a:r>
          <a:endParaRPr lang="es-CO" dirty="0"/>
        </a:p>
      </dgm:t>
    </dgm:pt>
    <dgm:pt modelId="{83E237B5-8F2A-4ABA-87D8-B665466F78E1}" type="parTrans" cxnId="{1B57EEB6-82A4-4C07-B24B-3D6677DAEA56}">
      <dgm:prSet/>
      <dgm:spPr/>
      <dgm:t>
        <a:bodyPr/>
        <a:lstStyle/>
        <a:p>
          <a:endParaRPr lang="es-CO"/>
        </a:p>
      </dgm:t>
    </dgm:pt>
    <dgm:pt modelId="{60586588-8C4F-4116-897B-B8FA676C1210}" type="sibTrans" cxnId="{1B57EEB6-82A4-4C07-B24B-3D6677DAEA56}">
      <dgm:prSet/>
      <dgm:spPr/>
      <dgm:t>
        <a:bodyPr/>
        <a:lstStyle/>
        <a:p>
          <a:endParaRPr lang="es-CO"/>
        </a:p>
      </dgm:t>
    </dgm:pt>
    <dgm:pt modelId="{E7CC20F5-8A4C-4A60-9F72-485C712F9E90}">
      <dgm:prSet phldrT="[Texto]"/>
      <dgm:spPr/>
      <dgm:t>
        <a:bodyPr/>
        <a:lstStyle/>
        <a:p>
          <a:r>
            <a:rPr lang="es-ES" dirty="0"/>
            <a:t>Solicitar la realización de actividades extras por necesidades del servicio, cuando no constituye una exigencia permanente.</a:t>
          </a:r>
          <a:endParaRPr lang="es-CO" dirty="0"/>
        </a:p>
      </dgm:t>
    </dgm:pt>
    <dgm:pt modelId="{98B905D0-3458-42E8-9D7C-0BBB1869F39D}" type="parTrans" cxnId="{BFA73ECF-81F2-4E44-94A1-BC34D7A208EE}">
      <dgm:prSet/>
      <dgm:spPr/>
      <dgm:t>
        <a:bodyPr/>
        <a:lstStyle/>
        <a:p>
          <a:endParaRPr lang="es-CO"/>
        </a:p>
      </dgm:t>
    </dgm:pt>
    <dgm:pt modelId="{90F8C7EA-6EEF-4D0D-A1FF-239E1B5EF580}" type="sibTrans" cxnId="{BFA73ECF-81F2-4E44-94A1-BC34D7A208EE}">
      <dgm:prSet/>
      <dgm:spPr/>
      <dgm:t>
        <a:bodyPr/>
        <a:lstStyle/>
        <a:p>
          <a:endParaRPr lang="es-CO"/>
        </a:p>
      </dgm:t>
    </dgm:pt>
    <dgm:pt modelId="{514AA045-B62E-47B5-BF9D-CB238C38452B}">
      <dgm:prSet phldrT="[Texto]"/>
      <dgm:spPr/>
      <dgm:t>
        <a:bodyPr/>
        <a:lstStyle/>
        <a:p>
          <a:r>
            <a:rPr lang="es-CO" dirty="0"/>
            <a:t>Conductas que NO son acoso laboral</a:t>
          </a:r>
        </a:p>
      </dgm:t>
    </dgm:pt>
    <dgm:pt modelId="{0D09DA5B-8A5E-4616-B867-C9072CEAC30E}" type="sibTrans" cxnId="{E18946C7-57A5-4B2E-8354-E195E6E56169}">
      <dgm:prSet/>
      <dgm:spPr/>
      <dgm:t>
        <a:bodyPr/>
        <a:lstStyle/>
        <a:p>
          <a:endParaRPr lang="es-CO"/>
        </a:p>
      </dgm:t>
    </dgm:pt>
    <dgm:pt modelId="{EF0B8479-F1BA-4DBE-B407-13F9776C1E16}" type="parTrans" cxnId="{E18946C7-57A5-4B2E-8354-E195E6E56169}">
      <dgm:prSet/>
      <dgm:spPr/>
      <dgm:t>
        <a:bodyPr/>
        <a:lstStyle/>
        <a:p>
          <a:endParaRPr lang="es-CO"/>
        </a:p>
      </dgm:t>
    </dgm:pt>
    <dgm:pt modelId="{C144EDA5-7069-406B-9CCF-7E1DA64F9FD6}">
      <dgm:prSet phldrT="[Texto]"/>
      <dgm:spPr/>
      <dgm:t>
        <a:bodyPr/>
        <a:lstStyle/>
        <a:p>
          <a:r>
            <a:rPr lang="es-CO" dirty="0"/>
            <a:t>Conductas de acoso laboral</a:t>
          </a:r>
        </a:p>
      </dgm:t>
    </dgm:pt>
    <dgm:pt modelId="{69C1194A-BD4D-4B40-8135-8E97BE394F1D}" type="sibTrans" cxnId="{850D175C-08A1-4002-BDC0-00E65E5CB3C6}">
      <dgm:prSet/>
      <dgm:spPr/>
      <dgm:t>
        <a:bodyPr/>
        <a:lstStyle/>
        <a:p>
          <a:endParaRPr lang="es-CO"/>
        </a:p>
      </dgm:t>
    </dgm:pt>
    <dgm:pt modelId="{766D5E25-5395-42F5-B8E2-5AFE08C07315}" type="parTrans" cxnId="{850D175C-08A1-4002-BDC0-00E65E5CB3C6}">
      <dgm:prSet/>
      <dgm:spPr/>
      <dgm:t>
        <a:bodyPr/>
        <a:lstStyle/>
        <a:p>
          <a:endParaRPr lang="es-CO"/>
        </a:p>
      </dgm:t>
    </dgm:pt>
    <dgm:pt modelId="{B3483D12-6448-4B7B-82F2-76A764BED209}">
      <dgm:prSet/>
      <dgm:spPr/>
      <dgm:t>
        <a:bodyPr/>
        <a:lstStyle/>
        <a:p>
          <a:r>
            <a:rPr lang="es-ES" dirty="0"/>
            <a:t>Ignorar o aislar al funcionario del grupo de colaboradores, marginarlo de las actividades de la dependencia o incitar éstos no se comuniquen con él.</a:t>
          </a:r>
          <a:endParaRPr lang="es-CO" dirty="0"/>
        </a:p>
      </dgm:t>
    </dgm:pt>
    <dgm:pt modelId="{7F5C6E2F-0CAC-45BC-ADCF-36119B70EDD4}" type="parTrans" cxnId="{B2CEA6D5-9FA5-4245-AC0F-EA5CA97810C4}">
      <dgm:prSet/>
      <dgm:spPr/>
      <dgm:t>
        <a:bodyPr/>
        <a:lstStyle/>
        <a:p>
          <a:endParaRPr lang="es-CO"/>
        </a:p>
      </dgm:t>
    </dgm:pt>
    <dgm:pt modelId="{88B336CB-B48B-4F0A-B927-B098DFED9B14}" type="sibTrans" cxnId="{B2CEA6D5-9FA5-4245-AC0F-EA5CA97810C4}">
      <dgm:prSet/>
      <dgm:spPr/>
      <dgm:t>
        <a:bodyPr/>
        <a:lstStyle/>
        <a:p>
          <a:endParaRPr lang="es-CO"/>
        </a:p>
      </dgm:t>
    </dgm:pt>
    <dgm:pt modelId="{C4CCDB32-00E9-40CD-BCC5-0689F2E4D0A4}">
      <dgm:prSet/>
      <dgm:spPr/>
      <dgm:t>
        <a:bodyPr/>
        <a:lstStyle/>
        <a:p>
          <a:r>
            <a:rPr lang="es-ES" dirty="0"/>
            <a:t>Dar instrucciones sobre la forma de desarrollar los trabajos asignados y la oportunidad para hacerlo. </a:t>
          </a:r>
          <a:endParaRPr lang="es-CO" dirty="0"/>
        </a:p>
      </dgm:t>
    </dgm:pt>
    <dgm:pt modelId="{CEC0D13C-2065-45C8-937C-EB69E4F8612E}" type="parTrans" cxnId="{B576E43E-988F-40D4-94A4-701AC7C3157B}">
      <dgm:prSet/>
      <dgm:spPr/>
      <dgm:t>
        <a:bodyPr/>
        <a:lstStyle/>
        <a:p>
          <a:endParaRPr lang="es-CO"/>
        </a:p>
      </dgm:t>
    </dgm:pt>
    <dgm:pt modelId="{2D6596B0-7233-408E-984D-2812FCEED509}" type="sibTrans" cxnId="{B576E43E-988F-40D4-94A4-701AC7C3157B}">
      <dgm:prSet/>
      <dgm:spPr/>
      <dgm:t>
        <a:bodyPr/>
        <a:lstStyle/>
        <a:p>
          <a:endParaRPr lang="es-CO"/>
        </a:p>
      </dgm:t>
    </dgm:pt>
    <dgm:pt modelId="{3D2C7548-3346-4483-ADAA-DC5A88CDDC87}">
      <dgm:prSet/>
      <dgm:spPr/>
      <dgm:t>
        <a:bodyPr/>
        <a:lstStyle/>
        <a:p>
          <a:r>
            <a:rPr lang="es-ES" dirty="0"/>
            <a:t>Asignar al funcionario una carga laboral excesiva o inequitativa frente a la impuesta a los demás colaboradores de la dependencia.</a:t>
          </a:r>
          <a:endParaRPr lang="es-CO" dirty="0"/>
        </a:p>
      </dgm:t>
    </dgm:pt>
    <dgm:pt modelId="{C8E4DAEC-FCC5-4533-AFA5-86E0FE7D33F7}" type="parTrans" cxnId="{0F59D5F5-C4C0-450D-BEEF-DE050701F497}">
      <dgm:prSet/>
      <dgm:spPr/>
      <dgm:t>
        <a:bodyPr/>
        <a:lstStyle/>
        <a:p>
          <a:endParaRPr lang="es-CO"/>
        </a:p>
      </dgm:t>
    </dgm:pt>
    <dgm:pt modelId="{0370420A-D3D0-4B36-8FEF-9CC5FD719EE4}" type="sibTrans" cxnId="{0F59D5F5-C4C0-450D-BEEF-DE050701F497}">
      <dgm:prSet/>
      <dgm:spPr/>
      <dgm:t>
        <a:bodyPr/>
        <a:lstStyle/>
        <a:p>
          <a:endParaRPr lang="es-CO"/>
        </a:p>
      </dgm:t>
    </dgm:pt>
    <dgm:pt modelId="{1EED0E42-60E1-45F0-9D80-A4862EF4B149}">
      <dgm:prSet/>
      <dgm:spPr/>
      <dgm:t>
        <a:bodyPr/>
        <a:lstStyle/>
        <a:p>
          <a:r>
            <a:rPr lang="es-ES" dirty="0"/>
            <a:t>Exigir el cumplimiento de las órdenes dadas por el superior jerárquico, cuando se enmarcan en sus competencias.</a:t>
          </a:r>
          <a:endParaRPr lang="es-CO" dirty="0"/>
        </a:p>
      </dgm:t>
    </dgm:pt>
    <dgm:pt modelId="{92A78F09-AE8F-48A6-9DF4-25BD2735B73E}" type="parTrans" cxnId="{F6B0DEFF-7A55-42F6-BC77-0B22F78726DA}">
      <dgm:prSet/>
      <dgm:spPr/>
      <dgm:t>
        <a:bodyPr/>
        <a:lstStyle/>
        <a:p>
          <a:endParaRPr lang="es-CO"/>
        </a:p>
      </dgm:t>
    </dgm:pt>
    <dgm:pt modelId="{565A155D-7F7A-4A27-A166-6825AFB88986}" type="sibTrans" cxnId="{F6B0DEFF-7A55-42F6-BC77-0B22F78726DA}">
      <dgm:prSet/>
      <dgm:spPr/>
      <dgm:t>
        <a:bodyPr/>
        <a:lstStyle/>
        <a:p>
          <a:endParaRPr lang="es-CO"/>
        </a:p>
      </dgm:t>
    </dgm:pt>
    <dgm:pt modelId="{0E30F131-963E-4C57-B94C-5874FB4CB5AB}">
      <dgm:prSet/>
      <dgm:spPr/>
      <dgm:t>
        <a:bodyPr/>
        <a:lstStyle/>
        <a:p>
          <a:r>
            <a:rPr lang="es-ES" dirty="0"/>
            <a:t>Fijar plazos imposibles para la entrega de trabajos a cargo del funcionario o imponerle excesivas jornadas de trabajo con regularidad o en días no laborables.</a:t>
          </a:r>
          <a:endParaRPr lang="es-CO" dirty="0"/>
        </a:p>
      </dgm:t>
    </dgm:pt>
    <dgm:pt modelId="{BE0A31F5-9BA7-4D3B-8A46-088E8EC7195E}" type="parTrans" cxnId="{14864DBE-DADB-4F01-90A4-5C95DFAAB135}">
      <dgm:prSet/>
      <dgm:spPr/>
      <dgm:t>
        <a:bodyPr/>
        <a:lstStyle/>
        <a:p>
          <a:endParaRPr lang="es-CO"/>
        </a:p>
      </dgm:t>
    </dgm:pt>
    <dgm:pt modelId="{0A51F32F-DAF8-460C-814E-F0FD375116C9}" type="sibTrans" cxnId="{14864DBE-DADB-4F01-90A4-5C95DFAAB135}">
      <dgm:prSet/>
      <dgm:spPr/>
      <dgm:t>
        <a:bodyPr/>
        <a:lstStyle/>
        <a:p>
          <a:endParaRPr lang="es-CO"/>
        </a:p>
      </dgm:t>
    </dgm:pt>
    <dgm:pt modelId="{17A583F0-1867-4D59-803E-A1E64B1F3F0B}">
      <dgm:prSet/>
      <dgm:spPr/>
      <dgm:t>
        <a:bodyPr/>
        <a:lstStyle/>
        <a:p>
          <a:r>
            <a:rPr lang="es-ES" dirty="0"/>
            <a:t>Dar órdenes para mantener la disciplina en la dependencia u organizar el ejercicio de las funciones a su cargo.</a:t>
          </a:r>
          <a:endParaRPr lang="es-CO" dirty="0"/>
        </a:p>
      </dgm:t>
    </dgm:pt>
    <dgm:pt modelId="{70C4FB09-065D-4CA4-B1DF-19F83C7A9A2B}" type="parTrans" cxnId="{3A9B5341-38C4-402A-8A0B-D3ABE3FA5E3D}">
      <dgm:prSet/>
      <dgm:spPr/>
      <dgm:t>
        <a:bodyPr/>
        <a:lstStyle/>
        <a:p>
          <a:endParaRPr lang="es-CO"/>
        </a:p>
      </dgm:t>
    </dgm:pt>
    <dgm:pt modelId="{497D9725-60E1-4D43-A603-CC903AEF7565}" type="sibTrans" cxnId="{3A9B5341-38C4-402A-8A0B-D3ABE3FA5E3D}">
      <dgm:prSet/>
      <dgm:spPr/>
      <dgm:t>
        <a:bodyPr/>
        <a:lstStyle/>
        <a:p>
          <a:endParaRPr lang="es-CO"/>
        </a:p>
      </dgm:t>
    </dgm:pt>
    <dgm:pt modelId="{87B2B842-CABF-4F04-93D6-D00DF246C2C9}">
      <dgm:prSet/>
      <dgm:spPr/>
      <dgm:t>
        <a:bodyPr/>
        <a:lstStyle/>
        <a:p>
          <a:r>
            <a:rPr lang="es-ES" dirty="0"/>
            <a:t>Remitir memorandos o mensajes virtuales al funcionario, en los que se generen alertas sobre el cumplimiento de sus obligaciones o relativas a su comportamiento en el equipo de trabajo, siempre que no contengan contenido ofensivo, degradante o intimidatorio.</a:t>
          </a:r>
          <a:endParaRPr lang="es-CO" dirty="0"/>
        </a:p>
      </dgm:t>
    </dgm:pt>
    <dgm:pt modelId="{49333386-475C-48C6-83FC-0E6B8909354C}" type="parTrans" cxnId="{96EE4D11-5640-4129-98AE-6AFFFC1A6418}">
      <dgm:prSet/>
      <dgm:spPr/>
      <dgm:t>
        <a:bodyPr/>
        <a:lstStyle/>
        <a:p>
          <a:endParaRPr lang="es-CO"/>
        </a:p>
      </dgm:t>
    </dgm:pt>
    <dgm:pt modelId="{7FB2919E-5AA9-4C3F-9431-DF37285923A3}" type="sibTrans" cxnId="{96EE4D11-5640-4129-98AE-6AFFFC1A6418}">
      <dgm:prSet/>
      <dgm:spPr/>
      <dgm:t>
        <a:bodyPr/>
        <a:lstStyle/>
        <a:p>
          <a:endParaRPr lang="es-CO"/>
        </a:p>
      </dgm:t>
    </dgm:pt>
    <dgm:pt modelId="{C2098EDC-4931-45B8-BB7D-D481C35D94DD}">
      <dgm:prSet/>
      <dgm:spPr/>
      <dgm:t>
        <a:bodyPr/>
        <a:lstStyle/>
        <a:p>
          <a:r>
            <a:rPr lang="es-ES" dirty="0"/>
            <a:t>Ocultar información relevante para el desarrollo del trabajo asignado al funcionario o impedirle u obstaculizar la utilización de las herramientas institucionales requeridas para el efecto.</a:t>
          </a:r>
          <a:endParaRPr lang="es-CO" dirty="0"/>
        </a:p>
      </dgm:t>
    </dgm:pt>
    <dgm:pt modelId="{A0496FCD-E1DD-4C48-8479-D11BBF4F280A}" type="parTrans" cxnId="{A23CA7AC-4029-419F-BCA4-02A71069650B}">
      <dgm:prSet/>
      <dgm:spPr/>
      <dgm:t>
        <a:bodyPr/>
        <a:lstStyle/>
        <a:p>
          <a:endParaRPr lang="es-CO"/>
        </a:p>
      </dgm:t>
    </dgm:pt>
    <dgm:pt modelId="{74169D13-D14E-414B-BA66-E50B787CED31}" type="sibTrans" cxnId="{A23CA7AC-4029-419F-BCA4-02A71069650B}">
      <dgm:prSet/>
      <dgm:spPr/>
      <dgm:t>
        <a:bodyPr/>
        <a:lstStyle/>
        <a:p>
          <a:endParaRPr lang="es-CO"/>
        </a:p>
      </dgm:t>
    </dgm:pt>
    <dgm:pt modelId="{DDCCF66F-3FEE-46E0-9E25-13ABAC3077E1}" type="pres">
      <dgm:prSet presAssocID="{CB2FCA13-1CD6-4E0E-9FFD-4200CF738931}" presName="Name0" presStyleCnt="0">
        <dgm:presLayoutVars>
          <dgm:dir/>
          <dgm:animLvl val="lvl"/>
          <dgm:resizeHandles val="exact"/>
        </dgm:presLayoutVars>
      </dgm:prSet>
      <dgm:spPr/>
    </dgm:pt>
    <dgm:pt modelId="{CA11FF82-DCF2-42EA-8BF5-B02C131416AE}" type="pres">
      <dgm:prSet presAssocID="{C144EDA5-7069-406B-9CCF-7E1DA64F9FD6}" presName="composite" presStyleCnt="0"/>
      <dgm:spPr/>
    </dgm:pt>
    <dgm:pt modelId="{71473569-2EDC-4DD3-A1FB-74D100C56CA4}" type="pres">
      <dgm:prSet presAssocID="{C144EDA5-7069-406B-9CCF-7E1DA64F9FD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427F445E-16B7-4B0C-91B6-782EE76366AF}" type="pres">
      <dgm:prSet presAssocID="{C144EDA5-7069-406B-9CCF-7E1DA64F9FD6}" presName="desTx" presStyleLbl="alignAccFollowNode1" presStyleIdx="0" presStyleCnt="2">
        <dgm:presLayoutVars>
          <dgm:bulletEnabled val="1"/>
        </dgm:presLayoutVars>
      </dgm:prSet>
      <dgm:spPr/>
    </dgm:pt>
    <dgm:pt modelId="{0B53D230-3CF5-496F-8EA5-075489436666}" type="pres">
      <dgm:prSet presAssocID="{69C1194A-BD4D-4B40-8135-8E97BE394F1D}" presName="space" presStyleCnt="0"/>
      <dgm:spPr/>
    </dgm:pt>
    <dgm:pt modelId="{E015C76F-CC25-423E-9B89-AE44C22918C8}" type="pres">
      <dgm:prSet presAssocID="{514AA045-B62E-47B5-BF9D-CB238C38452B}" presName="composite" presStyleCnt="0"/>
      <dgm:spPr/>
    </dgm:pt>
    <dgm:pt modelId="{89C3158E-F16F-4661-BDA3-582338FF5D3E}" type="pres">
      <dgm:prSet presAssocID="{514AA045-B62E-47B5-BF9D-CB238C38452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4C2502E-DF13-4882-B08C-516682904554}" type="pres">
      <dgm:prSet presAssocID="{514AA045-B62E-47B5-BF9D-CB238C38452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6EE4D11-5640-4129-98AE-6AFFFC1A6418}" srcId="{514AA045-B62E-47B5-BF9D-CB238C38452B}" destId="{87B2B842-CABF-4F04-93D6-D00DF246C2C9}" srcOrd="6" destOrd="0" parTransId="{49333386-475C-48C6-83FC-0E6B8909354C}" sibTransId="{7FB2919E-5AA9-4C3F-9431-DF37285923A3}"/>
    <dgm:cxn modelId="{7FE46217-63A2-4E65-9456-E6C83A73E019}" type="presOf" srcId="{1EED0E42-60E1-45F0-9D80-A4862EF4B149}" destId="{14C2502E-DF13-4882-B08C-516682904554}" srcOrd="0" destOrd="4" presId="urn:microsoft.com/office/officeart/2005/8/layout/hList1"/>
    <dgm:cxn modelId="{48FE571A-4C3C-4121-B2C1-F5B8F267EBF9}" srcId="{514AA045-B62E-47B5-BF9D-CB238C38452B}" destId="{5C725F73-3862-4482-BAEB-C2F59F938EA8}" srcOrd="0" destOrd="0" parTransId="{268B98AE-FBE3-4A66-B328-FBB3520ED347}" sibTransId="{548428E4-FE01-49B4-8220-AE5F2F5C00C7}"/>
    <dgm:cxn modelId="{3BBCB02E-4DE9-4C6E-BF8E-79959AA93114}" type="presOf" srcId="{B3483D12-6448-4B7B-82F2-76A764BED209}" destId="{427F445E-16B7-4B0C-91B6-782EE76366AF}" srcOrd="0" destOrd="3" presId="urn:microsoft.com/office/officeart/2005/8/layout/hList1"/>
    <dgm:cxn modelId="{8097FE3C-8ECD-4FC2-9E4C-7D5A5C9A9BA5}" type="presOf" srcId="{0E30F131-963E-4C57-B94C-5874FB4CB5AB}" destId="{427F445E-16B7-4B0C-91B6-782EE76366AF}" srcOrd="0" destOrd="5" presId="urn:microsoft.com/office/officeart/2005/8/layout/hList1"/>
    <dgm:cxn modelId="{B576E43E-988F-40D4-94A4-701AC7C3157B}" srcId="{514AA045-B62E-47B5-BF9D-CB238C38452B}" destId="{C4CCDB32-00E9-40CD-BCC5-0689F2E4D0A4}" srcOrd="3" destOrd="0" parTransId="{CEC0D13C-2065-45C8-937C-EB69E4F8612E}" sibTransId="{2D6596B0-7233-408E-984D-2812FCEED509}"/>
    <dgm:cxn modelId="{D4B2F53F-55D1-42EF-86DB-1E161A4D7F6E}" srcId="{C144EDA5-7069-406B-9CCF-7E1DA64F9FD6}" destId="{803E837B-9062-4D9E-BF0D-0E117223CCA1}" srcOrd="1" destOrd="0" parTransId="{F2F06328-7560-45EC-9C2A-C784AE0529F6}" sibTransId="{2B265836-3F33-4641-862D-A7873EB9BBCA}"/>
    <dgm:cxn modelId="{850D175C-08A1-4002-BDC0-00E65E5CB3C6}" srcId="{CB2FCA13-1CD6-4E0E-9FFD-4200CF738931}" destId="{C144EDA5-7069-406B-9CCF-7E1DA64F9FD6}" srcOrd="0" destOrd="0" parTransId="{766D5E25-5395-42F5-B8E2-5AFE08C07315}" sibTransId="{69C1194A-BD4D-4B40-8135-8E97BE394F1D}"/>
    <dgm:cxn modelId="{4485115D-9FEF-46FF-904A-1C4A2E4CE218}" type="presOf" srcId="{5C725F73-3862-4482-BAEB-C2F59F938EA8}" destId="{14C2502E-DF13-4882-B08C-516682904554}" srcOrd="0" destOrd="0" presId="urn:microsoft.com/office/officeart/2005/8/layout/hList1"/>
    <dgm:cxn modelId="{3A9B5341-38C4-402A-8A0B-D3ABE3FA5E3D}" srcId="{514AA045-B62E-47B5-BF9D-CB238C38452B}" destId="{17A583F0-1867-4D59-803E-A1E64B1F3F0B}" srcOrd="5" destOrd="0" parTransId="{70C4FB09-065D-4CA4-B1DF-19F83C7A9A2B}" sibTransId="{497D9725-60E1-4D43-A603-CC903AEF7565}"/>
    <dgm:cxn modelId="{7E2AF961-629D-4642-8C0B-4F0B755C869D}" type="presOf" srcId="{E7CC20F5-8A4C-4A60-9F72-485C712F9E90}" destId="{14C2502E-DF13-4882-B08C-516682904554}" srcOrd="0" destOrd="2" presId="urn:microsoft.com/office/officeart/2005/8/layout/hList1"/>
    <dgm:cxn modelId="{5A13F746-9AC1-4882-871B-E54FE9A21AD8}" type="presOf" srcId="{8989D17C-71FE-4E63-8F14-3B0A8650D293}" destId="{427F445E-16B7-4B0C-91B6-782EE76366AF}" srcOrd="0" destOrd="0" presId="urn:microsoft.com/office/officeart/2005/8/layout/hList1"/>
    <dgm:cxn modelId="{52E82B72-59E2-422F-AC07-0E972589B3C7}" srcId="{C144EDA5-7069-406B-9CCF-7E1DA64F9FD6}" destId="{1CBD0C2F-4096-48AD-955F-0FE544AEFAD5}" srcOrd="2" destOrd="0" parTransId="{125C1C7E-7DAE-4D49-B7BD-1E631A7162EB}" sibTransId="{5E223606-5A51-4BCE-B782-FBD7DE1A70B0}"/>
    <dgm:cxn modelId="{92F04753-847E-4C71-9D34-8B1DD32B32DB}" type="presOf" srcId="{C4CCDB32-00E9-40CD-BCC5-0689F2E4D0A4}" destId="{14C2502E-DF13-4882-B08C-516682904554}" srcOrd="0" destOrd="3" presId="urn:microsoft.com/office/officeart/2005/8/layout/hList1"/>
    <dgm:cxn modelId="{34709173-B9A1-4707-B010-F8585B75BFA0}" type="presOf" srcId="{87B2B842-CABF-4F04-93D6-D00DF246C2C9}" destId="{14C2502E-DF13-4882-B08C-516682904554}" srcOrd="0" destOrd="6" presId="urn:microsoft.com/office/officeart/2005/8/layout/hList1"/>
    <dgm:cxn modelId="{E8A9AA84-6505-475C-827B-BD09DEF73CD3}" type="presOf" srcId="{1CBD0C2F-4096-48AD-955F-0FE544AEFAD5}" destId="{427F445E-16B7-4B0C-91B6-782EE76366AF}" srcOrd="0" destOrd="2" presId="urn:microsoft.com/office/officeart/2005/8/layout/hList1"/>
    <dgm:cxn modelId="{92A9C0A6-D3E2-46B7-954F-BDAD98916200}" type="presOf" srcId="{803E837B-9062-4D9E-BF0D-0E117223CCA1}" destId="{427F445E-16B7-4B0C-91B6-782EE76366AF}" srcOrd="0" destOrd="1" presId="urn:microsoft.com/office/officeart/2005/8/layout/hList1"/>
    <dgm:cxn modelId="{A23CA7AC-4029-419F-BCA4-02A71069650B}" srcId="{C144EDA5-7069-406B-9CCF-7E1DA64F9FD6}" destId="{C2098EDC-4931-45B8-BB7D-D481C35D94DD}" srcOrd="6" destOrd="0" parTransId="{A0496FCD-E1DD-4C48-8479-D11BBF4F280A}" sibTransId="{74169D13-D14E-414B-BA66-E50B787CED31}"/>
    <dgm:cxn modelId="{505CFFB5-9016-41F9-9EE8-41F01EC32CA6}" type="presOf" srcId="{C144EDA5-7069-406B-9CCF-7E1DA64F9FD6}" destId="{71473569-2EDC-4DD3-A1FB-74D100C56CA4}" srcOrd="0" destOrd="0" presId="urn:microsoft.com/office/officeart/2005/8/layout/hList1"/>
    <dgm:cxn modelId="{1B57EEB6-82A4-4C07-B24B-3D6677DAEA56}" srcId="{514AA045-B62E-47B5-BF9D-CB238C38452B}" destId="{8A564A21-5643-440D-82F9-B217C1138BF9}" srcOrd="1" destOrd="0" parTransId="{83E237B5-8F2A-4ABA-87D8-B665466F78E1}" sibTransId="{60586588-8C4F-4116-897B-B8FA676C1210}"/>
    <dgm:cxn modelId="{14864DBE-DADB-4F01-90A4-5C95DFAAB135}" srcId="{C144EDA5-7069-406B-9CCF-7E1DA64F9FD6}" destId="{0E30F131-963E-4C57-B94C-5874FB4CB5AB}" srcOrd="5" destOrd="0" parTransId="{BE0A31F5-9BA7-4D3B-8A46-088E8EC7195E}" sibTransId="{0A51F32F-DAF8-460C-814E-F0FD375116C9}"/>
    <dgm:cxn modelId="{E18946C7-57A5-4B2E-8354-E195E6E56169}" srcId="{CB2FCA13-1CD6-4E0E-9FFD-4200CF738931}" destId="{514AA045-B62E-47B5-BF9D-CB238C38452B}" srcOrd="1" destOrd="0" parTransId="{EF0B8479-F1BA-4DBE-B407-13F9776C1E16}" sibTransId="{0D09DA5B-8A5E-4616-B867-C9072CEAC30E}"/>
    <dgm:cxn modelId="{C48C74C9-37E5-4DE9-90FC-CEE66E04337D}" srcId="{C144EDA5-7069-406B-9CCF-7E1DA64F9FD6}" destId="{8989D17C-71FE-4E63-8F14-3B0A8650D293}" srcOrd="0" destOrd="0" parTransId="{11E6E20C-78ED-431F-BAB2-0674DC8A00E1}" sibTransId="{70968975-C167-4D45-988C-40390BE44ED8}"/>
    <dgm:cxn modelId="{BFA73ECF-81F2-4E44-94A1-BC34D7A208EE}" srcId="{514AA045-B62E-47B5-BF9D-CB238C38452B}" destId="{E7CC20F5-8A4C-4A60-9F72-485C712F9E90}" srcOrd="2" destOrd="0" parTransId="{98B905D0-3458-42E8-9D7C-0BBB1869F39D}" sibTransId="{90F8C7EA-6EEF-4D0D-A1FF-239E1B5EF580}"/>
    <dgm:cxn modelId="{6CB1CECF-50EA-4018-8FC7-279498DB62EA}" type="presOf" srcId="{C2098EDC-4931-45B8-BB7D-D481C35D94DD}" destId="{427F445E-16B7-4B0C-91B6-782EE76366AF}" srcOrd="0" destOrd="6" presId="urn:microsoft.com/office/officeart/2005/8/layout/hList1"/>
    <dgm:cxn modelId="{92BDC0D2-91BC-4C2C-8231-E876AC12AF93}" type="presOf" srcId="{17A583F0-1867-4D59-803E-A1E64B1F3F0B}" destId="{14C2502E-DF13-4882-B08C-516682904554}" srcOrd="0" destOrd="5" presId="urn:microsoft.com/office/officeart/2005/8/layout/hList1"/>
    <dgm:cxn modelId="{B2CEA6D5-9FA5-4245-AC0F-EA5CA97810C4}" srcId="{C144EDA5-7069-406B-9CCF-7E1DA64F9FD6}" destId="{B3483D12-6448-4B7B-82F2-76A764BED209}" srcOrd="3" destOrd="0" parTransId="{7F5C6E2F-0CAC-45BC-ADCF-36119B70EDD4}" sibTransId="{88B336CB-B48B-4F0A-B927-B098DFED9B14}"/>
    <dgm:cxn modelId="{65A247DB-D5FD-45B3-9A9B-917ED78C97FB}" type="presOf" srcId="{8A564A21-5643-440D-82F9-B217C1138BF9}" destId="{14C2502E-DF13-4882-B08C-516682904554}" srcOrd="0" destOrd="1" presId="urn:microsoft.com/office/officeart/2005/8/layout/hList1"/>
    <dgm:cxn modelId="{65B9E2E9-36D2-4B91-923F-5791D1C11C27}" type="presOf" srcId="{514AA045-B62E-47B5-BF9D-CB238C38452B}" destId="{89C3158E-F16F-4661-BDA3-582338FF5D3E}" srcOrd="0" destOrd="0" presId="urn:microsoft.com/office/officeart/2005/8/layout/hList1"/>
    <dgm:cxn modelId="{D41B7DF4-19C1-42CA-B784-45FE07C94482}" type="presOf" srcId="{CB2FCA13-1CD6-4E0E-9FFD-4200CF738931}" destId="{DDCCF66F-3FEE-46E0-9E25-13ABAC3077E1}" srcOrd="0" destOrd="0" presId="urn:microsoft.com/office/officeart/2005/8/layout/hList1"/>
    <dgm:cxn modelId="{0F59D5F5-C4C0-450D-BEEF-DE050701F497}" srcId="{C144EDA5-7069-406B-9CCF-7E1DA64F9FD6}" destId="{3D2C7548-3346-4483-ADAA-DC5A88CDDC87}" srcOrd="4" destOrd="0" parTransId="{C8E4DAEC-FCC5-4533-AFA5-86E0FE7D33F7}" sibTransId="{0370420A-D3D0-4B36-8FEF-9CC5FD719EE4}"/>
    <dgm:cxn modelId="{7C2245F7-CF9C-4AB2-AA46-4018A33EF68A}" type="presOf" srcId="{3D2C7548-3346-4483-ADAA-DC5A88CDDC87}" destId="{427F445E-16B7-4B0C-91B6-782EE76366AF}" srcOrd="0" destOrd="4" presId="urn:microsoft.com/office/officeart/2005/8/layout/hList1"/>
    <dgm:cxn modelId="{F6B0DEFF-7A55-42F6-BC77-0B22F78726DA}" srcId="{514AA045-B62E-47B5-BF9D-CB238C38452B}" destId="{1EED0E42-60E1-45F0-9D80-A4862EF4B149}" srcOrd="4" destOrd="0" parTransId="{92A78F09-AE8F-48A6-9DF4-25BD2735B73E}" sibTransId="{565A155D-7F7A-4A27-A166-6825AFB88986}"/>
    <dgm:cxn modelId="{87F92C54-0A49-44D1-B8E0-3C99C6FB0710}" type="presParOf" srcId="{DDCCF66F-3FEE-46E0-9E25-13ABAC3077E1}" destId="{CA11FF82-DCF2-42EA-8BF5-B02C131416AE}" srcOrd="0" destOrd="0" presId="urn:microsoft.com/office/officeart/2005/8/layout/hList1"/>
    <dgm:cxn modelId="{D3001941-EEB1-4A85-8E83-4BD0637D412F}" type="presParOf" srcId="{CA11FF82-DCF2-42EA-8BF5-B02C131416AE}" destId="{71473569-2EDC-4DD3-A1FB-74D100C56CA4}" srcOrd="0" destOrd="0" presId="urn:microsoft.com/office/officeart/2005/8/layout/hList1"/>
    <dgm:cxn modelId="{52C1CB29-EE26-4DCB-8476-550F55ED16DE}" type="presParOf" srcId="{CA11FF82-DCF2-42EA-8BF5-B02C131416AE}" destId="{427F445E-16B7-4B0C-91B6-782EE76366AF}" srcOrd="1" destOrd="0" presId="urn:microsoft.com/office/officeart/2005/8/layout/hList1"/>
    <dgm:cxn modelId="{39DE4D19-7EFC-4B07-AA5F-2DD104288DB4}" type="presParOf" srcId="{DDCCF66F-3FEE-46E0-9E25-13ABAC3077E1}" destId="{0B53D230-3CF5-496F-8EA5-075489436666}" srcOrd="1" destOrd="0" presId="urn:microsoft.com/office/officeart/2005/8/layout/hList1"/>
    <dgm:cxn modelId="{FD2EEC74-8067-4C3D-8D0D-EA88B12528CA}" type="presParOf" srcId="{DDCCF66F-3FEE-46E0-9E25-13ABAC3077E1}" destId="{E015C76F-CC25-423E-9B89-AE44C22918C8}" srcOrd="2" destOrd="0" presId="urn:microsoft.com/office/officeart/2005/8/layout/hList1"/>
    <dgm:cxn modelId="{3704D43D-FA6C-44E7-8347-6B335CD879EE}" type="presParOf" srcId="{E015C76F-CC25-423E-9B89-AE44C22918C8}" destId="{89C3158E-F16F-4661-BDA3-582338FF5D3E}" srcOrd="0" destOrd="0" presId="urn:microsoft.com/office/officeart/2005/8/layout/hList1"/>
    <dgm:cxn modelId="{901E8E0E-25F8-4A68-BF5B-69BFB719798B}" type="presParOf" srcId="{E015C76F-CC25-423E-9B89-AE44C22918C8}" destId="{14C2502E-DF13-4882-B08C-5166829045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2FCA13-1CD6-4E0E-9FFD-4200CF738931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O"/>
        </a:p>
      </dgm:t>
    </dgm:pt>
    <dgm:pt modelId="{8989D17C-71FE-4E63-8F14-3B0A8650D293}">
      <dgm:prSet phldrT="[Texto]"/>
      <dgm:spPr/>
      <dgm:t>
        <a:bodyPr/>
        <a:lstStyle/>
        <a:p>
          <a:r>
            <a:rPr lang="es-ES" dirty="0"/>
            <a:t>Agredir físicamente al funcionario, gritarle o regañarle en un tono peyorativo, invadir su intimidad o divulgar aspectos de su vida privada.</a:t>
          </a:r>
          <a:endParaRPr lang="es-CO" dirty="0"/>
        </a:p>
      </dgm:t>
    </dgm:pt>
    <dgm:pt modelId="{11E6E20C-78ED-431F-BAB2-0674DC8A00E1}" type="parTrans" cxnId="{C48C74C9-37E5-4DE9-90FC-CEE66E04337D}">
      <dgm:prSet/>
      <dgm:spPr/>
      <dgm:t>
        <a:bodyPr/>
        <a:lstStyle/>
        <a:p>
          <a:endParaRPr lang="es-CO"/>
        </a:p>
      </dgm:t>
    </dgm:pt>
    <dgm:pt modelId="{70968975-C167-4D45-988C-40390BE44ED8}" type="sibTrans" cxnId="{C48C74C9-37E5-4DE9-90FC-CEE66E04337D}">
      <dgm:prSet/>
      <dgm:spPr/>
      <dgm:t>
        <a:bodyPr/>
        <a:lstStyle/>
        <a:p>
          <a:endParaRPr lang="es-CO"/>
        </a:p>
      </dgm:t>
    </dgm:pt>
    <dgm:pt modelId="{514AA045-B62E-47B5-BF9D-CB238C38452B}">
      <dgm:prSet phldrT="[Texto]"/>
      <dgm:spPr/>
      <dgm:t>
        <a:bodyPr/>
        <a:lstStyle/>
        <a:p>
          <a:r>
            <a:rPr lang="es-CO" dirty="0"/>
            <a:t>Conductas que NO son acoso laboral</a:t>
          </a:r>
        </a:p>
      </dgm:t>
    </dgm:pt>
    <dgm:pt modelId="{0D09DA5B-8A5E-4616-B867-C9072CEAC30E}" type="sibTrans" cxnId="{E18946C7-57A5-4B2E-8354-E195E6E56169}">
      <dgm:prSet/>
      <dgm:spPr/>
      <dgm:t>
        <a:bodyPr/>
        <a:lstStyle/>
        <a:p>
          <a:endParaRPr lang="es-CO"/>
        </a:p>
      </dgm:t>
    </dgm:pt>
    <dgm:pt modelId="{EF0B8479-F1BA-4DBE-B407-13F9776C1E16}" type="parTrans" cxnId="{E18946C7-57A5-4B2E-8354-E195E6E56169}">
      <dgm:prSet/>
      <dgm:spPr/>
      <dgm:t>
        <a:bodyPr/>
        <a:lstStyle/>
        <a:p>
          <a:endParaRPr lang="es-CO"/>
        </a:p>
      </dgm:t>
    </dgm:pt>
    <dgm:pt modelId="{C144EDA5-7069-406B-9CCF-7E1DA64F9FD6}">
      <dgm:prSet phldrT="[Texto]"/>
      <dgm:spPr/>
      <dgm:t>
        <a:bodyPr/>
        <a:lstStyle/>
        <a:p>
          <a:r>
            <a:rPr lang="es-CO" dirty="0"/>
            <a:t>Conductas de acoso laboral</a:t>
          </a:r>
        </a:p>
      </dgm:t>
    </dgm:pt>
    <dgm:pt modelId="{69C1194A-BD4D-4B40-8135-8E97BE394F1D}" type="sibTrans" cxnId="{850D175C-08A1-4002-BDC0-00E65E5CB3C6}">
      <dgm:prSet/>
      <dgm:spPr/>
      <dgm:t>
        <a:bodyPr/>
        <a:lstStyle/>
        <a:p>
          <a:endParaRPr lang="es-CO"/>
        </a:p>
      </dgm:t>
    </dgm:pt>
    <dgm:pt modelId="{766D5E25-5395-42F5-B8E2-5AFE08C07315}" type="parTrans" cxnId="{850D175C-08A1-4002-BDC0-00E65E5CB3C6}">
      <dgm:prSet/>
      <dgm:spPr/>
      <dgm:t>
        <a:bodyPr/>
        <a:lstStyle/>
        <a:p>
          <a:endParaRPr lang="es-CO"/>
        </a:p>
      </dgm:t>
    </dgm:pt>
    <dgm:pt modelId="{FC02147F-F537-4E46-B60E-F6623B642D07}">
      <dgm:prSet phldrT="[Texto]"/>
      <dgm:spPr/>
      <dgm:t>
        <a:bodyPr/>
        <a:lstStyle/>
        <a:p>
          <a:r>
            <a:rPr lang="es-ES" dirty="0"/>
            <a:t>Asignar tareas al funcionario superiores o inferiores a sus competencias, en oposición a sus atribuciones legales.</a:t>
          </a:r>
          <a:endParaRPr lang="es-CO" dirty="0"/>
        </a:p>
      </dgm:t>
    </dgm:pt>
    <dgm:pt modelId="{4105888E-DDA5-4EE7-A108-B85125505DC8}" type="parTrans" cxnId="{9E0BDA86-B304-4096-8E9B-A0F9DC6D68E4}">
      <dgm:prSet/>
      <dgm:spPr/>
      <dgm:t>
        <a:bodyPr/>
        <a:lstStyle/>
        <a:p>
          <a:endParaRPr lang="es-CO"/>
        </a:p>
      </dgm:t>
    </dgm:pt>
    <dgm:pt modelId="{E0842FDF-D09C-489A-AE5F-26689791129F}" type="sibTrans" cxnId="{9E0BDA86-B304-4096-8E9B-A0F9DC6D68E4}">
      <dgm:prSet/>
      <dgm:spPr/>
      <dgm:t>
        <a:bodyPr/>
        <a:lstStyle/>
        <a:p>
          <a:endParaRPr lang="es-CO"/>
        </a:p>
      </dgm:t>
    </dgm:pt>
    <dgm:pt modelId="{BA0A7F0A-7BB2-4CB5-A49C-F84DA20ABC3D}">
      <dgm:prSet phldrT="[Texto]"/>
      <dgm:spPr/>
      <dgm:t>
        <a:bodyPr/>
        <a:lstStyle/>
        <a:p>
          <a:r>
            <a:rPr lang="es-ES" dirty="0"/>
            <a:t>Maximizar los errores del funcionario y restar importancia a sus logros y contribuciones.</a:t>
          </a:r>
          <a:endParaRPr lang="es-CO" dirty="0"/>
        </a:p>
      </dgm:t>
    </dgm:pt>
    <dgm:pt modelId="{A68DB550-8063-470E-8730-FBC8BDE33829}" type="parTrans" cxnId="{880277FC-EA13-4A90-8B1D-00CD071D3830}">
      <dgm:prSet/>
      <dgm:spPr/>
      <dgm:t>
        <a:bodyPr/>
        <a:lstStyle/>
        <a:p>
          <a:endParaRPr lang="es-CO"/>
        </a:p>
      </dgm:t>
    </dgm:pt>
    <dgm:pt modelId="{EFB4B878-2718-44B2-9743-9E58C15EC61E}" type="sibTrans" cxnId="{880277FC-EA13-4A90-8B1D-00CD071D3830}">
      <dgm:prSet/>
      <dgm:spPr/>
      <dgm:t>
        <a:bodyPr/>
        <a:lstStyle/>
        <a:p>
          <a:endParaRPr lang="es-CO"/>
        </a:p>
      </dgm:t>
    </dgm:pt>
    <dgm:pt modelId="{19A04247-1A89-46B3-A7EC-2E1FEAC86BBB}">
      <dgm:prSet phldrT="[Texto]"/>
      <dgm:spPr/>
      <dgm:t>
        <a:bodyPr/>
        <a:lstStyle/>
        <a:p>
          <a:r>
            <a:rPr lang="es-ES" dirty="0"/>
            <a:t>Generar desmotivación en el funcionario o inducir a su renuncia.</a:t>
          </a:r>
          <a:endParaRPr lang="es-CO" dirty="0"/>
        </a:p>
      </dgm:t>
    </dgm:pt>
    <dgm:pt modelId="{6254BD01-BE39-4C59-BACC-E8413A44656C}" type="parTrans" cxnId="{C7908FFC-F2B8-4DD3-8BD2-DA48EC18055D}">
      <dgm:prSet/>
      <dgm:spPr/>
      <dgm:t>
        <a:bodyPr/>
        <a:lstStyle/>
        <a:p>
          <a:endParaRPr lang="es-CO"/>
        </a:p>
      </dgm:t>
    </dgm:pt>
    <dgm:pt modelId="{BF5C6DBB-B777-4815-BFDD-DD7EF3E11543}" type="sibTrans" cxnId="{C7908FFC-F2B8-4DD3-8BD2-DA48EC18055D}">
      <dgm:prSet/>
      <dgm:spPr/>
      <dgm:t>
        <a:bodyPr/>
        <a:lstStyle/>
        <a:p>
          <a:endParaRPr lang="es-CO"/>
        </a:p>
      </dgm:t>
    </dgm:pt>
    <dgm:pt modelId="{059D3021-F5D8-45BC-B1F1-4815553564E4}">
      <dgm:prSet phldrT="[Texto]"/>
      <dgm:spPr/>
      <dgm:t>
        <a:bodyPr/>
        <a:lstStyle/>
        <a:p>
          <a:r>
            <a:rPr lang="es-ES" dirty="0"/>
            <a:t>Hacer al funcionario comentarios hostiles y humillantes sobre su persona o su trabajo, o tratarlo de manera discriminatoria en relación con otros colaboradores de la dependencia.</a:t>
          </a:r>
          <a:endParaRPr lang="es-CO" dirty="0"/>
        </a:p>
      </dgm:t>
    </dgm:pt>
    <dgm:pt modelId="{8FF899E0-16B7-46D0-8D21-705DC94C5795}" type="parTrans" cxnId="{408E5F8E-F0B6-461C-AC84-FB4BDE95B566}">
      <dgm:prSet/>
      <dgm:spPr/>
      <dgm:t>
        <a:bodyPr/>
        <a:lstStyle/>
        <a:p>
          <a:endParaRPr lang="es-CO"/>
        </a:p>
      </dgm:t>
    </dgm:pt>
    <dgm:pt modelId="{B9DCCF2D-D63B-4F36-9FB3-2E3F66536DC1}" type="sibTrans" cxnId="{408E5F8E-F0B6-461C-AC84-FB4BDE95B566}">
      <dgm:prSet/>
      <dgm:spPr/>
      <dgm:t>
        <a:bodyPr/>
        <a:lstStyle/>
        <a:p>
          <a:endParaRPr lang="es-CO"/>
        </a:p>
      </dgm:t>
    </dgm:pt>
    <dgm:pt modelId="{4B343CEE-CDEA-4F43-8C99-525E186D52E7}">
      <dgm:prSet phldrT="[Texto]"/>
      <dgm:spPr/>
      <dgm:t>
        <a:bodyPr/>
        <a:lstStyle/>
        <a:p>
          <a:r>
            <a:rPr lang="es-ES" dirty="0"/>
            <a:t>Realizar reiteradas denuncias disciplinarias en contra de un funcionario, cuya temeridad quede demostrada en el desarrollo de los respectivos procesos disciplinarios.</a:t>
          </a:r>
          <a:endParaRPr lang="es-CO" dirty="0"/>
        </a:p>
      </dgm:t>
    </dgm:pt>
    <dgm:pt modelId="{F45E9D8C-4AFF-4920-87F2-3AF095C11621}" type="parTrans" cxnId="{E426FCE1-E9F9-4788-9FF9-AFC832C49DD9}">
      <dgm:prSet/>
      <dgm:spPr/>
      <dgm:t>
        <a:bodyPr/>
        <a:lstStyle/>
        <a:p>
          <a:endParaRPr lang="es-CO"/>
        </a:p>
      </dgm:t>
    </dgm:pt>
    <dgm:pt modelId="{2C6D5FF6-1D66-49E3-BBB9-4811BFB850F4}" type="sibTrans" cxnId="{E426FCE1-E9F9-4788-9FF9-AFC832C49DD9}">
      <dgm:prSet/>
      <dgm:spPr/>
      <dgm:t>
        <a:bodyPr/>
        <a:lstStyle/>
        <a:p>
          <a:endParaRPr lang="es-CO"/>
        </a:p>
      </dgm:t>
    </dgm:pt>
    <dgm:pt modelId="{70807E42-FF91-472F-8B9B-A1DF693314FC}">
      <dgm:prSet phldrT="[Texto]"/>
      <dgm:spPr/>
      <dgm:t>
        <a:bodyPr/>
        <a:lstStyle/>
        <a:p>
          <a:r>
            <a:rPr lang="es-ES" dirty="0"/>
            <a:t>Negar permisos, licencias o vacaciones sin de la debida justificación.</a:t>
          </a:r>
          <a:endParaRPr lang="es-CO" dirty="0"/>
        </a:p>
      </dgm:t>
    </dgm:pt>
    <dgm:pt modelId="{D6BCBD41-A155-4818-BD91-01B831662571}" type="parTrans" cxnId="{2A08A14F-1D66-4EEB-A515-ED47DD77814D}">
      <dgm:prSet/>
      <dgm:spPr/>
      <dgm:t>
        <a:bodyPr/>
        <a:lstStyle/>
        <a:p>
          <a:endParaRPr lang="es-CO"/>
        </a:p>
      </dgm:t>
    </dgm:pt>
    <dgm:pt modelId="{B11AF3BB-FDB6-49F2-9007-F2D8F48D3EF2}" type="sibTrans" cxnId="{2A08A14F-1D66-4EEB-A515-ED47DD77814D}">
      <dgm:prSet/>
      <dgm:spPr/>
      <dgm:t>
        <a:bodyPr/>
        <a:lstStyle/>
        <a:p>
          <a:endParaRPr lang="es-CO"/>
        </a:p>
      </dgm:t>
    </dgm:pt>
    <dgm:pt modelId="{B69706B7-0D5D-4720-9FF9-F5659230C3E5}">
      <dgm:prSet/>
      <dgm:spPr/>
      <dgm:t>
        <a:bodyPr/>
        <a:lstStyle/>
        <a:p>
          <a:r>
            <a:rPr lang="es-ES" dirty="0"/>
            <a:t>Asumir, por parte del directivo, jefe o coordinador, una decisión firme respecto a los asuntos de la dependencia a su cargo.</a:t>
          </a:r>
          <a:endParaRPr lang="es-CO" dirty="0"/>
        </a:p>
      </dgm:t>
    </dgm:pt>
    <dgm:pt modelId="{4957AF0C-5954-441A-AD4E-EDD4A0C9AF75}" type="parTrans" cxnId="{ECC7431F-15CC-4312-BA3F-EAF6050D17BC}">
      <dgm:prSet/>
      <dgm:spPr/>
      <dgm:t>
        <a:bodyPr/>
        <a:lstStyle/>
        <a:p>
          <a:endParaRPr lang="es-CO"/>
        </a:p>
      </dgm:t>
    </dgm:pt>
    <dgm:pt modelId="{8C280A33-6F65-4454-BFF3-A43DCF805B54}" type="sibTrans" cxnId="{ECC7431F-15CC-4312-BA3F-EAF6050D17BC}">
      <dgm:prSet/>
      <dgm:spPr/>
      <dgm:t>
        <a:bodyPr/>
        <a:lstStyle/>
        <a:p>
          <a:endParaRPr lang="es-CO"/>
        </a:p>
      </dgm:t>
    </dgm:pt>
    <dgm:pt modelId="{5340B026-92A0-4775-8277-A2743D1CF564}">
      <dgm:prSet/>
      <dgm:spPr/>
      <dgm:t>
        <a:bodyPr/>
        <a:lstStyle/>
        <a:p>
          <a:r>
            <a:rPr lang="es-ES" dirty="0"/>
            <a:t>Exigir lealtad o fidelidad con respecto a la Entidad y al equipo de trabajo.</a:t>
          </a:r>
          <a:endParaRPr lang="es-CO" dirty="0"/>
        </a:p>
      </dgm:t>
    </dgm:pt>
    <dgm:pt modelId="{798E11E7-8FBA-4E6A-833D-F842A6BF1803}" type="parTrans" cxnId="{86FFDC97-DA37-48EA-819A-0DD85426BBA0}">
      <dgm:prSet/>
      <dgm:spPr/>
      <dgm:t>
        <a:bodyPr/>
        <a:lstStyle/>
        <a:p>
          <a:endParaRPr lang="es-CO"/>
        </a:p>
      </dgm:t>
    </dgm:pt>
    <dgm:pt modelId="{393D24BA-48BE-463D-A005-A5B292D15905}" type="sibTrans" cxnId="{86FFDC97-DA37-48EA-819A-0DD85426BBA0}">
      <dgm:prSet/>
      <dgm:spPr/>
      <dgm:t>
        <a:bodyPr/>
        <a:lstStyle/>
        <a:p>
          <a:endParaRPr lang="es-CO"/>
        </a:p>
      </dgm:t>
    </dgm:pt>
    <dgm:pt modelId="{69E27431-B072-4BCB-A16C-EC7CF0A007F9}">
      <dgm:prSet/>
      <dgm:spPr/>
      <dgm:t>
        <a:bodyPr/>
        <a:lstStyle/>
        <a:p>
          <a:r>
            <a:rPr lang="es-CO" dirty="0"/>
            <a:t>Negar permisos, licencias o vacaciones al funcionario, de manera transitoria, por necesidad del servicio</a:t>
          </a:r>
        </a:p>
      </dgm:t>
    </dgm:pt>
    <dgm:pt modelId="{F3C56192-9ECF-480C-A6E0-B40F5711B738}" type="parTrans" cxnId="{8CFA649B-6F28-4D1E-8A9B-299458D7D3BF}">
      <dgm:prSet/>
      <dgm:spPr/>
      <dgm:t>
        <a:bodyPr/>
        <a:lstStyle/>
        <a:p>
          <a:endParaRPr lang="es-CO"/>
        </a:p>
      </dgm:t>
    </dgm:pt>
    <dgm:pt modelId="{AB4EAEA6-8CB4-42CD-B2B5-28B0640D1FF0}" type="sibTrans" cxnId="{8CFA649B-6F28-4D1E-8A9B-299458D7D3BF}">
      <dgm:prSet/>
      <dgm:spPr/>
      <dgm:t>
        <a:bodyPr/>
        <a:lstStyle/>
        <a:p>
          <a:endParaRPr lang="es-CO"/>
        </a:p>
      </dgm:t>
    </dgm:pt>
    <dgm:pt modelId="{52AB706C-F410-468F-A69B-2A3882FB9D63}">
      <dgm:prSet/>
      <dgm:spPr/>
      <dgm:t>
        <a:bodyPr/>
        <a:lstStyle/>
        <a:p>
          <a:r>
            <a:rPr lang="es-ES" dirty="0"/>
            <a:t>Asignar labores en espacios diferentes al habitual, de manera excepcional.</a:t>
          </a:r>
          <a:endParaRPr lang="es-CO" dirty="0"/>
        </a:p>
      </dgm:t>
    </dgm:pt>
    <dgm:pt modelId="{ACB436E4-EA92-4310-830E-419D9A2F2E11}" type="parTrans" cxnId="{BF1C1780-F3FF-4971-AF4F-A4D823A5C7D1}">
      <dgm:prSet/>
      <dgm:spPr/>
      <dgm:t>
        <a:bodyPr/>
        <a:lstStyle/>
        <a:p>
          <a:endParaRPr lang="es-CO"/>
        </a:p>
      </dgm:t>
    </dgm:pt>
    <dgm:pt modelId="{219E6251-A599-4562-84C3-BE3A477B7AB1}" type="sibTrans" cxnId="{BF1C1780-F3FF-4971-AF4F-A4D823A5C7D1}">
      <dgm:prSet/>
      <dgm:spPr/>
      <dgm:t>
        <a:bodyPr/>
        <a:lstStyle/>
        <a:p>
          <a:endParaRPr lang="es-CO"/>
        </a:p>
      </dgm:t>
    </dgm:pt>
    <dgm:pt modelId="{ED0BF995-4BB2-47A0-842E-AB5252ADBC2D}">
      <dgm:prSet/>
      <dgm:spPr/>
      <dgm:t>
        <a:bodyPr/>
        <a:lstStyle/>
        <a:p>
          <a:r>
            <a:rPr lang="es-ES" dirty="0"/>
            <a:t>Hacer al funcionario una sugerencia general o privada sobre su forma de vestir, siempre que propenda por el respeto personal y de todos los colaboradores de la Entidad.</a:t>
          </a:r>
          <a:endParaRPr lang="es-CO" dirty="0"/>
        </a:p>
      </dgm:t>
    </dgm:pt>
    <dgm:pt modelId="{E8680FF5-3B9C-4BD1-AD16-141477660F48}" type="parTrans" cxnId="{1618B6DC-F8A7-49ED-8BF6-807ECD8E7FF6}">
      <dgm:prSet/>
      <dgm:spPr/>
      <dgm:t>
        <a:bodyPr/>
        <a:lstStyle/>
        <a:p>
          <a:endParaRPr lang="es-CO"/>
        </a:p>
      </dgm:t>
    </dgm:pt>
    <dgm:pt modelId="{487F3595-C8D2-4AB9-85AB-2DD8380CE45B}" type="sibTrans" cxnId="{1618B6DC-F8A7-49ED-8BF6-807ECD8E7FF6}">
      <dgm:prSet/>
      <dgm:spPr/>
      <dgm:t>
        <a:bodyPr/>
        <a:lstStyle/>
        <a:p>
          <a:endParaRPr lang="es-CO"/>
        </a:p>
      </dgm:t>
    </dgm:pt>
    <dgm:pt modelId="{08E862E9-2BD3-4F80-B792-006510F72F7C}">
      <dgm:prSet/>
      <dgm:spPr/>
      <dgm:t>
        <a:bodyPr/>
        <a:lstStyle/>
        <a:p>
          <a:r>
            <a:rPr lang="es-ES" dirty="0"/>
            <a:t>Realizar denuncias respecto del actuar del funcionario, cuando se cuente con el soporte probatorio correspondiente.</a:t>
          </a:r>
          <a:endParaRPr lang="es-CO" dirty="0"/>
        </a:p>
      </dgm:t>
    </dgm:pt>
    <dgm:pt modelId="{84F8F6D5-FD62-4892-8C1A-EF9643F58A0C}" type="parTrans" cxnId="{9C93A1ED-D313-4468-9CEA-4EF23528F64D}">
      <dgm:prSet/>
      <dgm:spPr/>
      <dgm:t>
        <a:bodyPr/>
        <a:lstStyle/>
        <a:p>
          <a:endParaRPr lang="es-CO"/>
        </a:p>
      </dgm:t>
    </dgm:pt>
    <dgm:pt modelId="{F89BCB71-3752-4072-A986-83C19D32466A}" type="sibTrans" cxnId="{9C93A1ED-D313-4468-9CEA-4EF23528F64D}">
      <dgm:prSet/>
      <dgm:spPr/>
      <dgm:t>
        <a:bodyPr/>
        <a:lstStyle/>
        <a:p>
          <a:endParaRPr lang="es-CO"/>
        </a:p>
      </dgm:t>
    </dgm:pt>
    <dgm:pt modelId="{C6ECD193-6CD3-4550-BE84-C668DB116EF3}">
      <dgm:prSet/>
      <dgm:spPr/>
      <dgm:t>
        <a:bodyPr/>
        <a:lstStyle/>
        <a:p>
          <a:r>
            <a:rPr lang="es-ES" dirty="0"/>
            <a:t>Manifestar o argumentar posturas diferentes a las sostenidas por el funcionario, como fundamento al proceso de toma de decisiones dentro del equipo de trabajo.</a:t>
          </a:r>
          <a:endParaRPr lang="es-CO" dirty="0"/>
        </a:p>
      </dgm:t>
    </dgm:pt>
    <dgm:pt modelId="{A36D2DAA-337E-419C-9074-BB74C2828AAD}" type="parTrans" cxnId="{9D7A8C44-7924-4904-8B74-5601ECC0A92D}">
      <dgm:prSet/>
      <dgm:spPr/>
      <dgm:t>
        <a:bodyPr/>
        <a:lstStyle/>
        <a:p>
          <a:endParaRPr lang="es-CO"/>
        </a:p>
      </dgm:t>
    </dgm:pt>
    <dgm:pt modelId="{FE8D68F8-B9C7-4415-AD02-8F71197E04CE}" type="sibTrans" cxnId="{9D7A8C44-7924-4904-8B74-5601ECC0A92D}">
      <dgm:prSet/>
      <dgm:spPr/>
      <dgm:t>
        <a:bodyPr/>
        <a:lstStyle/>
        <a:p>
          <a:endParaRPr lang="es-CO"/>
        </a:p>
      </dgm:t>
    </dgm:pt>
    <dgm:pt modelId="{B390F42B-B353-4A5B-8EB9-6E6583F8283C}" type="pres">
      <dgm:prSet presAssocID="{CB2FCA13-1CD6-4E0E-9FFD-4200CF738931}" presName="Name0" presStyleCnt="0">
        <dgm:presLayoutVars>
          <dgm:dir/>
          <dgm:animLvl val="lvl"/>
          <dgm:resizeHandles val="exact"/>
        </dgm:presLayoutVars>
      </dgm:prSet>
      <dgm:spPr/>
    </dgm:pt>
    <dgm:pt modelId="{54A35A72-8EFB-4133-A90B-B9BD0CAD2921}" type="pres">
      <dgm:prSet presAssocID="{C144EDA5-7069-406B-9CCF-7E1DA64F9FD6}" presName="composite" presStyleCnt="0"/>
      <dgm:spPr/>
    </dgm:pt>
    <dgm:pt modelId="{F3A1BAC8-353F-4C3C-80FB-57C90F48812F}" type="pres">
      <dgm:prSet presAssocID="{C144EDA5-7069-406B-9CCF-7E1DA64F9FD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8453929-A5F4-4BAC-AD3D-BA0BFC486F4A}" type="pres">
      <dgm:prSet presAssocID="{C144EDA5-7069-406B-9CCF-7E1DA64F9FD6}" presName="desTx" presStyleLbl="alignAccFollowNode1" presStyleIdx="0" presStyleCnt="2">
        <dgm:presLayoutVars>
          <dgm:bulletEnabled val="1"/>
        </dgm:presLayoutVars>
      </dgm:prSet>
      <dgm:spPr/>
    </dgm:pt>
    <dgm:pt modelId="{66B20A05-29DB-41E8-BF96-321E704B91C5}" type="pres">
      <dgm:prSet presAssocID="{69C1194A-BD4D-4B40-8135-8E97BE394F1D}" presName="space" presStyleCnt="0"/>
      <dgm:spPr/>
    </dgm:pt>
    <dgm:pt modelId="{0802D4CC-70D8-43AF-A8C4-4774C277ACC2}" type="pres">
      <dgm:prSet presAssocID="{514AA045-B62E-47B5-BF9D-CB238C38452B}" presName="composite" presStyleCnt="0"/>
      <dgm:spPr/>
    </dgm:pt>
    <dgm:pt modelId="{C1462E40-8252-4908-8545-EA6C544577C6}" type="pres">
      <dgm:prSet presAssocID="{514AA045-B62E-47B5-BF9D-CB238C38452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52DEE46-2426-4031-930C-B0DF36491708}" type="pres">
      <dgm:prSet presAssocID="{514AA045-B62E-47B5-BF9D-CB238C38452B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0A5380E-34EF-413F-B16E-EE418108C658}" type="presOf" srcId="{059D3021-F5D8-45BC-B1F1-4815553564E4}" destId="{D8453929-A5F4-4BAC-AD3D-BA0BFC486F4A}" srcOrd="0" destOrd="4" presId="urn:microsoft.com/office/officeart/2005/8/layout/hList1"/>
    <dgm:cxn modelId="{ECC7431F-15CC-4312-BA3F-EAF6050D17BC}" srcId="{514AA045-B62E-47B5-BF9D-CB238C38452B}" destId="{B69706B7-0D5D-4720-9FF9-F5659230C3E5}" srcOrd="0" destOrd="0" parTransId="{4957AF0C-5954-441A-AD4E-EDD4A0C9AF75}" sibTransId="{8C280A33-6F65-4454-BFF3-A43DCF805B54}"/>
    <dgm:cxn modelId="{32164822-6628-4F73-9CA3-B5F5FEA11E7C}" type="presOf" srcId="{ED0BF995-4BB2-47A0-842E-AB5252ADBC2D}" destId="{152DEE46-2426-4031-930C-B0DF36491708}" srcOrd="0" destOrd="4" presId="urn:microsoft.com/office/officeart/2005/8/layout/hList1"/>
    <dgm:cxn modelId="{850D175C-08A1-4002-BDC0-00E65E5CB3C6}" srcId="{CB2FCA13-1CD6-4E0E-9FFD-4200CF738931}" destId="{C144EDA5-7069-406B-9CCF-7E1DA64F9FD6}" srcOrd="0" destOrd="0" parTransId="{766D5E25-5395-42F5-B8E2-5AFE08C07315}" sibTransId="{69C1194A-BD4D-4B40-8135-8E97BE394F1D}"/>
    <dgm:cxn modelId="{9D7A8C44-7924-4904-8B74-5601ECC0A92D}" srcId="{514AA045-B62E-47B5-BF9D-CB238C38452B}" destId="{C6ECD193-6CD3-4550-BE84-C668DB116EF3}" srcOrd="6" destOrd="0" parTransId="{A36D2DAA-337E-419C-9074-BB74C2828AAD}" sibTransId="{FE8D68F8-B9C7-4415-AD02-8F71197E04CE}"/>
    <dgm:cxn modelId="{CDA45746-1236-4DAD-93CE-E3B9521D61AD}" type="presOf" srcId="{514AA045-B62E-47B5-BF9D-CB238C38452B}" destId="{C1462E40-8252-4908-8545-EA6C544577C6}" srcOrd="0" destOrd="0" presId="urn:microsoft.com/office/officeart/2005/8/layout/hList1"/>
    <dgm:cxn modelId="{1B800E47-5B77-4A90-828C-0F704B6DC896}" type="presOf" srcId="{5340B026-92A0-4775-8277-A2743D1CF564}" destId="{152DEE46-2426-4031-930C-B0DF36491708}" srcOrd="0" destOrd="1" presId="urn:microsoft.com/office/officeart/2005/8/layout/hList1"/>
    <dgm:cxn modelId="{18B6A76A-3063-4CCB-AFB3-A819CB2F69C4}" type="presOf" srcId="{BA0A7F0A-7BB2-4CB5-A49C-F84DA20ABC3D}" destId="{D8453929-A5F4-4BAC-AD3D-BA0BFC486F4A}" srcOrd="0" destOrd="2" presId="urn:microsoft.com/office/officeart/2005/8/layout/hList1"/>
    <dgm:cxn modelId="{2A08A14F-1D66-4EEB-A515-ED47DD77814D}" srcId="{C144EDA5-7069-406B-9CCF-7E1DA64F9FD6}" destId="{70807E42-FF91-472F-8B9B-A1DF693314FC}" srcOrd="6" destOrd="0" parTransId="{D6BCBD41-A155-4818-BD91-01B831662571}" sibTransId="{B11AF3BB-FDB6-49F2-9007-F2D8F48D3EF2}"/>
    <dgm:cxn modelId="{9B91367B-2EE5-4384-A57D-004B12A9EF75}" type="presOf" srcId="{FC02147F-F537-4E46-B60E-F6623B642D07}" destId="{D8453929-A5F4-4BAC-AD3D-BA0BFC486F4A}" srcOrd="0" destOrd="1" presId="urn:microsoft.com/office/officeart/2005/8/layout/hList1"/>
    <dgm:cxn modelId="{BF1C1780-F3FF-4971-AF4F-A4D823A5C7D1}" srcId="{514AA045-B62E-47B5-BF9D-CB238C38452B}" destId="{52AB706C-F410-468F-A69B-2A3882FB9D63}" srcOrd="3" destOrd="0" parTransId="{ACB436E4-EA92-4310-830E-419D9A2F2E11}" sibTransId="{219E6251-A599-4562-84C3-BE3A477B7AB1}"/>
    <dgm:cxn modelId="{9E0BDA86-B304-4096-8E9B-A0F9DC6D68E4}" srcId="{C144EDA5-7069-406B-9CCF-7E1DA64F9FD6}" destId="{FC02147F-F537-4E46-B60E-F6623B642D07}" srcOrd="1" destOrd="0" parTransId="{4105888E-DDA5-4EE7-A108-B85125505DC8}" sibTransId="{E0842FDF-D09C-489A-AE5F-26689791129F}"/>
    <dgm:cxn modelId="{B43AD887-87A0-42FA-8643-5544106E5227}" type="presOf" srcId="{69E27431-B072-4BCB-A16C-EC7CF0A007F9}" destId="{152DEE46-2426-4031-930C-B0DF36491708}" srcOrd="0" destOrd="2" presId="urn:microsoft.com/office/officeart/2005/8/layout/hList1"/>
    <dgm:cxn modelId="{6637698D-225D-48F5-8489-C8C85818C2D2}" type="presOf" srcId="{8989D17C-71FE-4E63-8F14-3B0A8650D293}" destId="{D8453929-A5F4-4BAC-AD3D-BA0BFC486F4A}" srcOrd="0" destOrd="0" presId="urn:microsoft.com/office/officeart/2005/8/layout/hList1"/>
    <dgm:cxn modelId="{408E5F8E-F0B6-461C-AC84-FB4BDE95B566}" srcId="{C144EDA5-7069-406B-9CCF-7E1DA64F9FD6}" destId="{059D3021-F5D8-45BC-B1F1-4815553564E4}" srcOrd="4" destOrd="0" parTransId="{8FF899E0-16B7-46D0-8D21-705DC94C5795}" sibTransId="{B9DCCF2D-D63B-4F36-9FB3-2E3F66536DC1}"/>
    <dgm:cxn modelId="{86FFDC97-DA37-48EA-819A-0DD85426BBA0}" srcId="{514AA045-B62E-47B5-BF9D-CB238C38452B}" destId="{5340B026-92A0-4775-8277-A2743D1CF564}" srcOrd="1" destOrd="0" parTransId="{798E11E7-8FBA-4E6A-833D-F842A6BF1803}" sibTransId="{393D24BA-48BE-463D-A005-A5B292D15905}"/>
    <dgm:cxn modelId="{8CFA649B-6F28-4D1E-8A9B-299458D7D3BF}" srcId="{514AA045-B62E-47B5-BF9D-CB238C38452B}" destId="{69E27431-B072-4BCB-A16C-EC7CF0A007F9}" srcOrd="2" destOrd="0" parTransId="{F3C56192-9ECF-480C-A6E0-B40F5711B738}" sibTransId="{AB4EAEA6-8CB4-42CD-B2B5-28B0640D1FF0}"/>
    <dgm:cxn modelId="{5A6A039E-1B49-40D5-9E5D-807643F47A28}" type="presOf" srcId="{08E862E9-2BD3-4F80-B792-006510F72F7C}" destId="{152DEE46-2426-4031-930C-B0DF36491708}" srcOrd="0" destOrd="5" presId="urn:microsoft.com/office/officeart/2005/8/layout/hList1"/>
    <dgm:cxn modelId="{CA3A3DAB-400A-4861-9BA2-F75EC21009E4}" type="presOf" srcId="{CB2FCA13-1CD6-4E0E-9FFD-4200CF738931}" destId="{B390F42B-B353-4A5B-8EB9-6E6583F8283C}" srcOrd="0" destOrd="0" presId="urn:microsoft.com/office/officeart/2005/8/layout/hList1"/>
    <dgm:cxn modelId="{FA87B4B0-886B-4066-A21D-669777447F3A}" type="presOf" srcId="{19A04247-1A89-46B3-A7EC-2E1FEAC86BBB}" destId="{D8453929-A5F4-4BAC-AD3D-BA0BFC486F4A}" srcOrd="0" destOrd="3" presId="urn:microsoft.com/office/officeart/2005/8/layout/hList1"/>
    <dgm:cxn modelId="{AF3A0AB4-32A1-4AE9-9E29-4DDCD812B165}" type="presOf" srcId="{C144EDA5-7069-406B-9CCF-7E1DA64F9FD6}" destId="{F3A1BAC8-353F-4C3C-80FB-57C90F48812F}" srcOrd="0" destOrd="0" presId="urn:microsoft.com/office/officeart/2005/8/layout/hList1"/>
    <dgm:cxn modelId="{E18946C7-57A5-4B2E-8354-E195E6E56169}" srcId="{CB2FCA13-1CD6-4E0E-9FFD-4200CF738931}" destId="{514AA045-B62E-47B5-BF9D-CB238C38452B}" srcOrd="1" destOrd="0" parTransId="{EF0B8479-F1BA-4DBE-B407-13F9776C1E16}" sibTransId="{0D09DA5B-8A5E-4616-B867-C9072CEAC30E}"/>
    <dgm:cxn modelId="{C48C74C9-37E5-4DE9-90FC-CEE66E04337D}" srcId="{C144EDA5-7069-406B-9CCF-7E1DA64F9FD6}" destId="{8989D17C-71FE-4E63-8F14-3B0A8650D293}" srcOrd="0" destOrd="0" parTransId="{11E6E20C-78ED-431F-BAB2-0674DC8A00E1}" sibTransId="{70968975-C167-4D45-988C-40390BE44ED8}"/>
    <dgm:cxn modelId="{AFDEA0C9-1A60-44E2-B935-C27F3CF4D05E}" type="presOf" srcId="{C6ECD193-6CD3-4550-BE84-C668DB116EF3}" destId="{152DEE46-2426-4031-930C-B0DF36491708}" srcOrd="0" destOrd="6" presId="urn:microsoft.com/office/officeart/2005/8/layout/hList1"/>
    <dgm:cxn modelId="{48F4D7D3-8C66-4428-A1B7-5F5D8B314278}" type="presOf" srcId="{4B343CEE-CDEA-4F43-8C99-525E186D52E7}" destId="{D8453929-A5F4-4BAC-AD3D-BA0BFC486F4A}" srcOrd="0" destOrd="5" presId="urn:microsoft.com/office/officeart/2005/8/layout/hList1"/>
    <dgm:cxn modelId="{E445AAD4-DF20-4AE9-9400-09C62616350B}" type="presOf" srcId="{70807E42-FF91-472F-8B9B-A1DF693314FC}" destId="{D8453929-A5F4-4BAC-AD3D-BA0BFC486F4A}" srcOrd="0" destOrd="6" presId="urn:microsoft.com/office/officeart/2005/8/layout/hList1"/>
    <dgm:cxn modelId="{22FB6ED5-B663-4EFE-869E-30E3EF558A3D}" type="presOf" srcId="{B69706B7-0D5D-4720-9FF9-F5659230C3E5}" destId="{152DEE46-2426-4031-930C-B0DF36491708}" srcOrd="0" destOrd="0" presId="urn:microsoft.com/office/officeart/2005/8/layout/hList1"/>
    <dgm:cxn modelId="{1618B6DC-F8A7-49ED-8BF6-807ECD8E7FF6}" srcId="{514AA045-B62E-47B5-BF9D-CB238C38452B}" destId="{ED0BF995-4BB2-47A0-842E-AB5252ADBC2D}" srcOrd="4" destOrd="0" parTransId="{E8680FF5-3B9C-4BD1-AD16-141477660F48}" sibTransId="{487F3595-C8D2-4AB9-85AB-2DD8380CE45B}"/>
    <dgm:cxn modelId="{E426FCE1-E9F9-4788-9FF9-AFC832C49DD9}" srcId="{C144EDA5-7069-406B-9CCF-7E1DA64F9FD6}" destId="{4B343CEE-CDEA-4F43-8C99-525E186D52E7}" srcOrd="5" destOrd="0" parTransId="{F45E9D8C-4AFF-4920-87F2-3AF095C11621}" sibTransId="{2C6D5FF6-1D66-49E3-BBB9-4811BFB850F4}"/>
    <dgm:cxn modelId="{9C93A1ED-D313-4468-9CEA-4EF23528F64D}" srcId="{514AA045-B62E-47B5-BF9D-CB238C38452B}" destId="{08E862E9-2BD3-4F80-B792-006510F72F7C}" srcOrd="5" destOrd="0" parTransId="{84F8F6D5-FD62-4892-8C1A-EF9643F58A0C}" sibTransId="{F89BCB71-3752-4072-A986-83C19D32466A}"/>
    <dgm:cxn modelId="{8F64D3ED-C643-492F-97E1-87119E6BABD7}" type="presOf" srcId="{52AB706C-F410-468F-A69B-2A3882FB9D63}" destId="{152DEE46-2426-4031-930C-B0DF36491708}" srcOrd="0" destOrd="3" presId="urn:microsoft.com/office/officeart/2005/8/layout/hList1"/>
    <dgm:cxn modelId="{880277FC-EA13-4A90-8B1D-00CD071D3830}" srcId="{C144EDA5-7069-406B-9CCF-7E1DA64F9FD6}" destId="{BA0A7F0A-7BB2-4CB5-A49C-F84DA20ABC3D}" srcOrd="2" destOrd="0" parTransId="{A68DB550-8063-470E-8730-FBC8BDE33829}" sibTransId="{EFB4B878-2718-44B2-9743-9E58C15EC61E}"/>
    <dgm:cxn modelId="{C7908FFC-F2B8-4DD3-8BD2-DA48EC18055D}" srcId="{C144EDA5-7069-406B-9CCF-7E1DA64F9FD6}" destId="{19A04247-1A89-46B3-A7EC-2E1FEAC86BBB}" srcOrd="3" destOrd="0" parTransId="{6254BD01-BE39-4C59-BACC-E8413A44656C}" sibTransId="{BF5C6DBB-B777-4815-BFDD-DD7EF3E11543}"/>
    <dgm:cxn modelId="{6227E8F9-32A4-41E2-B854-2E9A4A423F84}" type="presParOf" srcId="{B390F42B-B353-4A5B-8EB9-6E6583F8283C}" destId="{54A35A72-8EFB-4133-A90B-B9BD0CAD2921}" srcOrd="0" destOrd="0" presId="urn:microsoft.com/office/officeart/2005/8/layout/hList1"/>
    <dgm:cxn modelId="{48A684D1-A225-4301-870A-924031CC842D}" type="presParOf" srcId="{54A35A72-8EFB-4133-A90B-B9BD0CAD2921}" destId="{F3A1BAC8-353F-4C3C-80FB-57C90F48812F}" srcOrd="0" destOrd="0" presId="urn:microsoft.com/office/officeart/2005/8/layout/hList1"/>
    <dgm:cxn modelId="{F0A4CA80-2907-49D0-A632-F92C428C2444}" type="presParOf" srcId="{54A35A72-8EFB-4133-A90B-B9BD0CAD2921}" destId="{D8453929-A5F4-4BAC-AD3D-BA0BFC486F4A}" srcOrd="1" destOrd="0" presId="urn:microsoft.com/office/officeart/2005/8/layout/hList1"/>
    <dgm:cxn modelId="{041DA8D7-D056-4F41-BEDD-D503F0A81B01}" type="presParOf" srcId="{B390F42B-B353-4A5B-8EB9-6E6583F8283C}" destId="{66B20A05-29DB-41E8-BF96-321E704B91C5}" srcOrd="1" destOrd="0" presId="urn:microsoft.com/office/officeart/2005/8/layout/hList1"/>
    <dgm:cxn modelId="{8CFFE165-6812-4FE0-8434-12573E15AD4C}" type="presParOf" srcId="{B390F42B-B353-4A5B-8EB9-6E6583F8283C}" destId="{0802D4CC-70D8-43AF-A8C4-4774C277ACC2}" srcOrd="2" destOrd="0" presId="urn:microsoft.com/office/officeart/2005/8/layout/hList1"/>
    <dgm:cxn modelId="{EADDD9D4-098F-4CDE-8B5E-2907FDC52673}" type="presParOf" srcId="{0802D4CC-70D8-43AF-A8C4-4774C277ACC2}" destId="{C1462E40-8252-4908-8545-EA6C544577C6}" srcOrd="0" destOrd="0" presId="urn:microsoft.com/office/officeart/2005/8/layout/hList1"/>
    <dgm:cxn modelId="{0F778037-533C-4967-9035-9CF7E34F8F8B}" type="presParOf" srcId="{0802D4CC-70D8-43AF-A8C4-4774C277ACC2}" destId="{152DEE46-2426-4031-930C-B0DF3649170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888432-9F43-4A62-84A7-56A8519CB5AA}" type="doc">
      <dgm:prSet loTypeId="urn:microsoft.com/office/officeart/2005/8/layout/pyramid1" loCatId="pyramid" qsTypeId="urn:microsoft.com/office/officeart/2005/8/quickstyle/simple1" qsCatId="simple" csTypeId="urn:microsoft.com/office/officeart/2005/8/colors/accent2_5" csCatId="accent2" phldr="1"/>
      <dgm:spPr/>
    </dgm:pt>
    <dgm:pt modelId="{7D99DF91-9E95-4E29-9F94-4E8FF34492D3}">
      <dgm:prSet phldrT="[Texto]"/>
      <dgm:spPr/>
      <dgm:t>
        <a:bodyPr/>
        <a:lstStyle/>
        <a:p>
          <a:r>
            <a:rPr lang="es-ES" dirty="0"/>
            <a:t>Verbal</a:t>
          </a:r>
          <a:endParaRPr lang="es-CO" dirty="0"/>
        </a:p>
      </dgm:t>
    </dgm:pt>
    <dgm:pt modelId="{B6CE29C2-F300-4100-97DC-066940686B36}" type="parTrans" cxnId="{270D15D1-0434-4902-B33F-967788CA5FCE}">
      <dgm:prSet/>
      <dgm:spPr/>
      <dgm:t>
        <a:bodyPr/>
        <a:lstStyle/>
        <a:p>
          <a:endParaRPr lang="es-CO"/>
        </a:p>
      </dgm:t>
    </dgm:pt>
    <dgm:pt modelId="{8AE82494-32A5-4FBD-B1CD-DDE40D11A342}" type="sibTrans" cxnId="{270D15D1-0434-4902-B33F-967788CA5FCE}">
      <dgm:prSet/>
      <dgm:spPr/>
      <dgm:t>
        <a:bodyPr/>
        <a:lstStyle/>
        <a:p>
          <a:endParaRPr lang="es-CO"/>
        </a:p>
      </dgm:t>
    </dgm:pt>
    <dgm:pt modelId="{B67A832D-1AA1-4146-AC8F-31E25D9122D7}">
      <dgm:prSet phldrT="[Texto]"/>
      <dgm:spPr/>
      <dgm:t>
        <a:bodyPr/>
        <a:lstStyle/>
        <a:p>
          <a:r>
            <a:rPr lang="es-ES" dirty="0"/>
            <a:t>No verbal</a:t>
          </a:r>
          <a:endParaRPr lang="es-CO" dirty="0"/>
        </a:p>
      </dgm:t>
    </dgm:pt>
    <dgm:pt modelId="{99C12364-398B-4FAA-9E46-214CBE626E4D}" type="parTrans" cxnId="{8846EC20-7E40-4222-A078-4CD92E77459A}">
      <dgm:prSet/>
      <dgm:spPr/>
      <dgm:t>
        <a:bodyPr/>
        <a:lstStyle/>
        <a:p>
          <a:endParaRPr lang="es-CO"/>
        </a:p>
      </dgm:t>
    </dgm:pt>
    <dgm:pt modelId="{07199FC2-216D-4892-B06F-D3B5ECF5663C}" type="sibTrans" cxnId="{8846EC20-7E40-4222-A078-4CD92E77459A}">
      <dgm:prSet/>
      <dgm:spPr/>
      <dgm:t>
        <a:bodyPr/>
        <a:lstStyle/>
        <a:p>
          <a:endParaRPr lang="es-CO"/>
        </a:p>
      </dgm:t>
    </dgm:pt>
    <dgm:pt modelId="{563B54DC-5145-4937-9598-B355FED083A3}">
      <dgm:prSet phldrT="[Texto]"/>
      <dgm:spPr/>
      <dgm:t>
        <a:bodyPr/>
        <a:lstStyle/>
        <a:p>
          <a:r>
            <a:rPr lang="es-ES" dirty="0"/>
            <a:t>Presión para el contacto</a:t>
          </a:r>
          <a:endParaRPr lang="es-CO" dirty="0"/>
        </a:p>
      </dgm:t>
    </dgm:pt>
    <dgm:pt modelId="{246B15EB-6F87-48DF-B9B6-A7B7E1B78793}" type="parTrans" cxnId="{8D910DFF-2E81-4274-92CE-6118080C5FBA}">
      <dgm:prSet/>
      <dgm:spPr/>
      <dgm:t>
        <a:bodyPr/>
        <a:lstStyle/>
        <a:p>
          <a:endParaRPr lang="es-CO"/>
        </a:p>
      </dgm:t>
    </dgm:pt>
    <dgm:pt modelId="{737087A1-7766-4A6B-A9DC-0D6F027E4290}" type="sibTrans" cxnId="{8D910DFF-2E81-4274-92CE-6118080C5FBA}">
      <dgm:prSet/>
      <dgm:spPr/>
      <dgm:t>
        <a:bodyPr/>
        <a:lstStyle/>
        <a:p>
          <a:endParaRPr lang="es-CO"/>
        </a:p>
      </dgm:t>
    </dgm:pt>
    <dgm:pt modelId="{53CE038F-5E92-4530-91FA-A2B869B360D1}">
      <dgm:prSet/>
      <dgm:spPr/>
      <dgm:t>
        <a:bodyPr/>
        <a:lstStyle/>
        <a:p>
          <a:r>
            <a:rPr lang="es-ES" dirty="0"/>
            <a:t>Comunicación de la intención</a:t>
          </a:r>
          <a:endParaRPr lang="es-CO" dirty="0"/>
        </a:p>
      </dgm:t>
    </dgm:pt>
    <dgm:pt modelId="{BDE5CAAA-169E-4B88-9F01-EB7E85719DC5}" type="parTrans" cxnId="{05D221F8-FDCB-4AAE-AD2C-D70869EA43F3}">
      <dgm:prSet/>
      <dgm:spPr/>
      <dgm:t>
        <a:bodyPr/>
        <a:lstStyle/>
        <a:p>
          <a:endParaRPr lang="es-CO"/>
        </a:p>
      </dgm:t>
    </dgm:pt>
    <dgm:pt modelId="{2B2349B9-5FBC-4324-A76B-02B505338A3B}" type="sibTrans" cxnId="{05D221F8-FDCB-4AAE-AD2C-D70869EA43F3}">
      <dgm:prSet/>
      <dgm:spPr/>
      <dgm:t>
        <a:bodyPr/>
        <a:lstStyle/>
        <a:p>
          <a:endParaRPr lang="es-CO"/>
        </a:p>
      </dgm:t>
    </dgm:pt>
    <dgm:pt modelId="{B1766089-756D-429E-B5D5-8E0DEBCABC7C}">
      <dgm:prSet/>
      <dgm:spPr/>
      <dgm:t>
        <a:bodyPr/>
        <a:lstStyle/>
        <a:p>
          <a:r>
            <a:rPr lang="es-ES" dirty="0"/>
            <a:t>Contacto físico</a:t>
          </a:r>
          <a:endParaRPr lang="es-CO" dirty="0"/>
        </a:p>
      </dgm:t>
    </dgm:pt>
    <dgm:pt modelId="{68E77AB8-79F5-4D89-ABA3-BF0DEF3518F7}" type="parTrans" cxnId="{16E3D2EA-1D4A-46EC-85CC-1DA9B807F5AB}">
      <dgm:prSet/>
      <dgm:spPr/>
      <dgm:t>
        <a:bodyPr/>
        <a:lstStyle/>
        <a:p>
          <a:endParaRPr lang="es-CO"/>
        </a:p>
      </dgm:t>
    </dgm:pt>
    <dgm:pt modelId="{0C6B0502-C39A-424F-A4B5-29E4F848FC87}" type="sibTrans" cxnId="{16E3D2EA-1D4A-46EC-85CC-1DA9B807F5AB}">
      <dgm:prSet/>
      <dgm:spPr/>
      <dgm:t>
        <a:bodyPr/>
        <a:lstStyle/>
        <a:p>
          <a:endParaRPr lang="es-CO"/>
        </a:p>
      </dgm:t>
    </dgm:pt>
    <dgm:pt modelId="{A951C103-03A8-4E90-A0EA-1932DD2E35F1}" type="pres">
      <dgm:prSet presAssocID="{C9888432-9F43-4A62-84A7-56A8519CB5AA}" presName="Name0" presStyleCnt="0">
        <dgm:presLayoutVars>
          <dgm:dir/>
          <dgm:animLvl val="lvl"/>
          <dgm:resizeHandles val="exact"/>
        </dgm:presLayoutVars>
      </dgm:prSet>
      <dgm:spPr/>
    </dgm:pt>
    <dgm:pt modelId="{9BC32186-36A1-4EEF-BE4F-872F0766E14E}" type="pres">
      <dgm:prSet presAssocID="{7D99DF91-9E95-4E29-9F94-4E8FF34492D3}" presName="Name8" presStyleCnt="0"/>
      <dgm:spPr/>
    </dgm:pt>
    <dgm:pt modelId="{3F88D57E-7F9D-4D8A-AC56-88EBC39C83FD}" type="pres">
      <dgm:prSet presAssocID="{7D99DF91-9E95-4E29-9F94-4E8FF34492D3}" presName="level" presStyleLbl="node1" presStyleIdx="0" presStyleCnt="5">
        <dgm:presLayoutVars>
          <dgm:chMax val="1"/>
          <dgm:bulletEnabled val="1"/>
        </dgm:presLayoutVars>
      </dgm:prSet>
      <dgm:spPr/>
    </dgm:pt>
    <dgm:pt modelId="{24C04B64-E247-45FF-BDC6-ADEA95A7FAAD}" type="pres">
      <dgm:prSet presAssocID="{7D99DF91-9E95-4E29-9F94-4E8FF34492D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C65E60E-EE3F-4039-813E-D25D7E77D5DB}" type="pres">
      <dgm:prSet presAssocID="{B67A832D-1AA1-4146-AC8F-31E25D9122D7}" presName="Name8" presStyleCnt="0"/>
      <dgm:spPr/>
    </dgm:pt>
    <dgm:pt modelId="{E4C740CC-84B7-4EF7-A8F9-AF4A3D07C702}" type="pres">
      <dgm:prSet presAssocID="{B67A832D-1AA1-4146-AC8F-31E25D9122D7}" presName="level" presStyleLbl="node1" presStyleIdx="1" presStyleCnt="5">
        <dgm:presLayoutVars>
          <dgm:chMax val="1"/>
          <dgm:bulletEnabled val="1"/>
        </dgm:presLayoutVars>
      </dgm:prSet>
      <dgm:spPr/>
    </dgm:pt>
    <dgm:pt modelId="{4A47CD3D-61E5-4A15-BFD2-0B9F22DCE9E0}" type="pres">
      <dgm:prSet presAssocID="{B67A832D-1AA1-4146-AC8F-31E25D9122D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3BDCF8B-B6CF-4D2A-8894-8376F0923F4A}" type="pres">
      <dgm:prSet presAssocID="{53CE038F-5E92-4530-91FA-A2B869B360D1}" presName="Name8" presStyleCnt="0"/>
      <dgm:spPr/>
    </dgm:pt>
    <dgm:pt modelId="{C40E2A9A-18C5-4386-9401-1A31FFD76AFF}" type="pres">
      <dgm:prSet presAssocID="{53CE038F-5E92-4530-91FA-A2B869B360D1}" presName="level" presStyleLbl="node1" presStyleIdx="2" presStyleCnt="5">
        <dgm:presLayoutVars>
          <dgm:chMax val="1"/>
          <dgm:bulletEnabled val="1"/>
        </dgm:presLayoutVars>
      </dgm:prSet>
      <dgm:spPr/>
    </dgm:pt>
    <dgm:pt modelId="{3DFF26E7-9BCF-4DB4-9695-2654DE15D868}" type="pres">
      <dgm:prSet presAssocID="{53CE038F-5E92-4530-91FA-A2B869B360D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81CA886-931A-4BE3-8B53-68A71F73A563}" type="pres">
      <dgm:prSet presAssocID="{B1766089-756D-429E-B5D5-8E0DEBCABC7C}" presName="Name8" presStyleCnt="0"/>
      <dgm:spPr/>
    </dgm:pt>
    <dgm:pt modelId="{AD1F904B-A038-46DE-9040-93AF933795D6}" type="pres">
      <dgm:prSet presAssocID="{B1766089-756D-429E-B5D5-8E0DEBCABC7C}" presName="level" presStyleLbl="node1" presStyleIdx="3" presStyleCnt="5">
        <dgm:presLayoutVars>
          <dgm:chMax val="1"/>
          <dgm:bulletEnabled val="1"/>
        </dgm:presLayoutVars>
      </dgm:prSet>
      <dgm:spPr/>
    </dgm:pt>
    <dgm:pt modelId="{7FB88FC8-A2B3-4B29-A673-0EAEFC2B2022}" type="pres">
      <dgm:prSet presAssocID="{B1766089-756D-429E-B5D5-8E0DEBCABC7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7BF4A54-D54B-4471-A7C9-E0FD4BD974F6}" type="pres">
      <dgm:prSet presAssocID="{563B54DC-5145-4937-9598-B355FED083A3}" presName="Name8" presStyleCnt="0"/>
      <dgm:spPr/>
    </dgm:pt>
    <dgm:pt modelId="{93303925-C4A3-4946-8856-4C8167DF627D}" type="pres">
      <dgm:prSet presAssocID="{563B54DC-5145-4937-9598-B355FED083A3}" presName="level" presStyleLbl="node1" presStyleIdx="4" presStyleCnt="5">
        <dgm:presLayoutVars>
          <dgm:chMax val="1"/>
          <dgm:bulletEnabled val="1"/>
        </dgm:presLayoutVars>
      </dgm:prSet>
      <dgm:spPr/>
    </dgm:pt>
    <dgm:pt modelId="{D76D47D6-6375-40CF-86EA-38CE8B28943B}" type="pres">
      <dgm:prSet presAssocID="{563B54DC-5145-4937-9598-B355FED083A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46E7F06-B64F-49BC-89B7-9A5DE8A970F6}" type="presOf" srcId="{53CE038F-5E92-4530-91FA-A2B869B360D1}" destId="{3DFF26E7-9BCF-4DB4-9695-2654DE15D868}" srcOrd="1" destOrd="0" presId="urn:microsoft.com/office/officeart/2005/8/layout/pyramid1"/>
    <dgm:cxn modelId="{57D63016-563E-4604-83EE-5CEDE6395084}" type="presOf" srcId="{563B54DC-5145-4937-9598-B355FED083A3}" destId="{93303925-C4A3-4946-8856-4C8167DF627D}" srcOrd="0" destOrd="0" presId="urn:microsoft.com/office/officeart/2005/8/layout/pyramid1"/>
    <dgm:cxn modelId="{F00F1A18-5D08-4DC8-8FA5-34A2C088C9D3}" type="presOf" srcId="{7D99DF91-9E95-4E29-9F94-4E8FF34492D3}" destId="{3F88D57E-7F9D-4D8A-AC56-88EBC39C83FD}" srcOrd="0" destOrd="0" presId="urn:microsoft.com/office/officeart/2005/8/layout/pyramid1"/>
    <dgm:cxn modelId="{8846EC20-7E40-4222-A078-4CD92E77459A}" srcId="{C9888432-9F43-4A62-84A7-56A8519CB5AA}" destId="{B67A832D-1AA1-4146-AC8F-31E25D9122D7}" srcOrd="1" destOrd="0" parTransId="{99C12364-398B-4FAA-9E46-214CBE626E4D}" sibTransId="{07199FC2-216D-4892-B06F-D3B5ECF5663C}"/>
    <dgm:cxn modelId="{B993A226-5E17-4532-9479-0E59449AF14E}" type="presOf" srcId="{53CE038F-5E92-4530-91FA-A2B869B360D1}" destId="{C40E2A9A-18C5-4386-9401-1A31FFD76AFF}" srcOrd="0" destOrd="0" presId="urn:microsoft.com/office/officeart/2005/8/layout/pyramid1"/>
    <dgm:cxn modelId="{6A26A270-817D-46C5-A278-18587369DBC6}" type="presOf" srcId="{B1766089-756D-429E-B5D5-8E0DEBCABC7C}" destId="{AD1F904B-A038-46DE-9040-93AF933795D6}" srcOrd="0" destOrd="0" presId="urn:microsoft.com/office/officeart/2005/8/layout/pyramid1"/>
    <dgm:cxn modelId="{BF382D82-06BD-4F17-8851-82FE8978125E}" type="presOf" srcId="{C9888432-9F43-4A62-84A7-56A8519CB5AA}" destId="{A951C103-03A8-4E90-A0EA-1932DD2E35F1}" srcOrd="0" destOrd="0" presId="urn:microsoft.com/office/officeart/2005/8/layout/pyramid1"/>
    <dgm:cxn modelId="{F7F09B89-4D33-49C6-89A3-B2EE58AEF33C}" type="presOf" srcId="{B67A832D-1AA1-4146-AC8F-31E25D9122D7}" destId="{4A47CD3D-61E5-4A15-BFD2-0B9F22DCE9E0}" srcOrd="1" destOrd="0" presId="urn:microsoft.com/office/officeart/2005/8/layout/pyramid1"/>
    <dgm:cxn modelId="{0998A5BA-E4EE-4F94-A18F-A9D16C401DBA}" type="presOf" srcId="{563B54DC-5145-4937-9598-B355FED083A3}" destId="{D76D47D6-6375-40CF-86EA-38CE8B28943B}" srcOrd="1" destOrd="0" presId="urn:microsoft.com/office/officeart/2005/8/layout/pyramid1"/>
    <dgm:cxn modelId="{AF69F7C8-4078-41F4-ABB5-E2A40E6CD277}" type="presOf" srcId="{B1766089-756D-429E-B5D5-8E0DEBCABC7C}" destId="{7FB88FC8-A2B3-4B29-A673-0EAEFC2B2022}" srcOrd="1" destOrd="0" presId="urn:microsoft.com/office/officeart/2005/8/layout/pyramid1"/>
    <dgm:cxn modelId="{6E418ACF-DFE4-4379-99AF-2D33D2345FE8}" type="presOf" srcId="{B67A832D-1AA1-4146-AC8F-31E25D9122D7}" destId="{E4C740CC-84B7-4EF7-A8F9-AF4A3D07C702}" srcOrd="0" destOrd="0" presId="urn:microsoft.com/office/officeart/2005/8/layout/pyramid1"/>
    <dgm:cxn modelId="{270D15D1-0434-4902-B33F-967788CA5FCE}" srcId="{C9888432-9F43-4A62-84A7-56A8519CB5AA}" destId="{7D99DF91-9E95-4E29-9F94-4E8FF34492D3}" srcOrd="0" destOrd="0" parTransId="{B6CE29C2-F300-4100-97DC-066940686B36}" sibTransId="{8AE82494-32A5-4FBD-B1CD-DDE40D11A342}"/>
    <dgm:cxn modelId="{FC2124EA-9AB3-4BB2-9AF1-0431E156CA56}" type="presOf" srcId="{7D99DF91-9E95-4E29-9F94-4E8FF34492D3}" destId="{24C04B64-E247-45FF-BDC6-ADEA95A7FAAD}" srcOrd="1" destOrd="0" presId="urn:microsoft.com/office/officeart/2005/8/layout/pyramid1"/>
    <dgm:cxn modelId="{16E3D2EA-1D4A-46EC-85CC-1DA9B807F5AB}" srcId="{C9888432-9F43-4A62-84A7-56A8519CB5AA}" destId="{B1766089-756D-429E-B5D5-8E0DEBCABC7C}" srcOrd="3" destOrd="0" parTransId="{68E77AB8-79F5-4D89-ABA3-BF0DEF3518F7}" sibTransId="{0C6B0502-C39A-424F-A4B5-29E4F848FC87}"/>
    <dgm:cxn modelId="{05D221F8-FDCB-4AAE-AD2C-D70869EA43F3}" srcId="{C9888432-9F43-4A62-84A7-56A8519CB5AA}" destId="{53CE038F-5E92-4530-91FA-A2B869B360D1}" srcOrd="2" destOrd="0" parTransId="{BDE5CAAA-169E-4B88-9F01-EB7E85719DC5}" sibTransId="{2B2349B9-5FBC-4324-A76B-02B505338A3B}"/>
    <dgm:cxn modelId="{8D910DFF-2E81-4274-92CE-6118080C5FBA}" srcId="{C9888432-9F43-4A62-84A7-56A8519CB5AA}" destId="{563B54DC-5145-4937-9598-B355FED083A3}" srcOrd="4" destOrd="0" parTransId="{246B15EB-6F87-48DF-B9B6-A7B7E1B78793}" sibTransId="{737087A1-7766-4A6B-A9DC-0D6F027E4290}"/>
    <dgm:cxn modelId="{BB3231CE-0C81-4F0C-9F74-9E4D13A886AA}" type="presParOf" srcId="{A951C103-03A8-4E90-A0EA-1932DD2E35F1}" destId="{9BC32186-36A1-4EEF-BE4F-872F0766E14E}" srcOrd="0" destOrd="0" presId="urn:microsoft.com/office/officeart/2005/8/layout/pyramid1"/>
    <dgm:cxn modelId="{423FF5E6-4F37-42E8-AC47-39219A7D4B49}" type="presParOf" srcId="{9BC32186-36A1-4EEF-BE4F-872F0766E14E}" destId="{3F88D57E-7F9D-4D8A-AC56-88EBC39C83FD}" srcOrd="0" destOrd="0" presId="urn:microsoft.com/office/officeart/2005/8/layout/pyramid1"/>
    <dgm:cxn modelId="{C371873B-A65C-4930-890B-65C009027500}" type="presParOf" srcId="{9BC32186-36A1-4EEF-BE4F-872F0766E14E}" destId="{24C04B64-E247-45FF-BDC6-ADEA95A7FAAD}" srcOrd="1" destOrd="0" presId="urn:microsoft.com/office/officeart/2005/8/layout/pyramid1"/>
    <dgm:cxn modelId="{EEB10917-16DD-4883-8043-CA87CF47D715}" type="presParOf" srcId="{A951C103-03A8-4E90-A0EA-1932DD2E35F1}" destId="{3C65E60E-EE3F-4039-813E-D25D7E77D5DB}" srcOrd="1" destOrd="0" presId="urn:microsoft.com/office/officeart/2005/8/layout/pyramid1"/>
    <dgm:cxn modelId="{D5D298C3-661B-4874-B18F-69A7CB7011C2}" type="presParOf" srcId="{3C65E60E-EE3F-4039-813E-D25D7E77D5DB}" destId="{E4C740CC-84B7-4EF7-A8F9-AF4A3D07C702}" srcOrd="0" destOrd="0" presId="urn:microsoft.com/office/officeart/2005/8/layout/pyramid1"/>
    <dgm:cxn modelId="{C77DFEE0-EDE3-4709-9AA8-614E553C6083}" type="presParOf" srcId="{3C65E60E-EE3F-4039-813E-D25D7E77D5DB}" destId="{4A47CD3D-61E5-4A15-BFD2-0B9F22DCE9E0}" srcOrd="1" destOrd="0" presId="urn:microsoft.com/office/officeart/2005/8/layout/pyramid1"/>
    <dgm:cxn modelId="{C15591D8-2C02-4DC0-9649-8B0F614F95C8}" type="presParOf" srcId="{A951C103-03A8-4E90-A0EA-1932DD2E35F1}" destId="{03BDCF8B-B6CF-4D2A-8894-8376F0923F4A}" srcOrd="2" destOrd="0" presId="urn:microsoft.com/office/officeart/2005/8/layout/pyramid1"/>
    <dgm:cxn modelId="{BD9A7176-CBBB-4E62-B670-1ADBED15622C}" type="presParOf" srcId="{03BDCF8B-B6CF-4D2A-8894-8376F0923F4A}" destId="{C40E2A9A-18C5-4386-9401-1A31FFD76AFF}" srcOrd="0" destOrd="0" presId="urn:microsoft.com/office/officeart/2005/8/layout/pyramid1"/>
    <dgm:cxn modelId="{6BB4509A-3C82-4BAA-9E28-2A8CE3A61C79}" type="presParOf" srcId="{03BDCF8B-B6CF-4D2A-8894-8376F0923F4A}" destId="{3DFF26E7-9BCF-4DB4-9695-2654DE15D868}" srcOrd="1" destOrd="0" presId="urn:microsoft.com/office/officeart/2005/8/layout/pyramid1"/>
    <dgm:cxn modelId="{D91DBF6D-4EC5-4D3A-97F4-CBE08FF7F6CA}" type="presParOf" srcId="{A951C103-03A8-4E90-A0EA-1932DD2E35F1}" destId="{281CA886-931A-4BE3-8B53-68A71F73A563}" srcOrd="3" destOrd="0" presId="urn:microsoft.com/office/officeart/2005/8/layout/pyramid1"/>
    <dgm:cxn modelId="{5F53BFBB-ADBE-4522-A78B-14FCEFD734C6}" type="presParOf" srcId="{281CA886-931A-4BE3-8B53-68A71F73A563}" destId="{AD1F904B-A038-46DE-9040-93AF933795D6}" srcOrd="0" destOrd="0" presId="urn:microsoft.com/office/officeart/2005/8/layout/pyramid1"/>
    <dgm:cxn modelId="{BC274F9B-0FF8-47A7-BE69-98130A3436C3}" type="presParOf" srcId="{281CA886-931A-4BE3-8B53-68A71F73A563}" destId="{7FB88FC8-A2B3-4B29-A673-0EAEFC2B2022}" srcOrd="1" destOrd="0" presId="urn:microsoft.com/office/officeart/2005/8/layout/pyramid1"/>
    <dgm:cxn modelId="{9066CD73-41C1-458D-803C-0A5104D8C3D8}" type="presParOf" srcId="{A951C103-03A8-4E90-A0EA-1932DD2E35F1}" destId="{D7BF4A54-D54B-4471-A7C9-E0FD4BD974F6}" srcOrd="4" destOrd="0" presId="urn:microsoft.com/office/officeart/2005/8/layout/pyramid1"/>
    <dgm:cxn modelId="{92C26C4C-2B7A-40C1-A8DB-D7EBA2689702}" type="presParOf" srcId="{D7BF4A54-D54B-4471-A7C9-E0FD4BD974F6}" destId="{93303925-C4A3-4946-8856-4C8167DF627D}" srcOrd="0" destOrd="0" presId="urn:microsoft.com/office/officeart/2005/8/layout/pyramid1"/>
    <dgm:cxn modelId="{343EC0D6-A96F-431D-BFB7-0DDD49999231}" type="presParOf" srcId="{D7BF4A54-D54B-4471-A7C9-E0FD4BD974F6}" destId="{D76D47D6-6375-40CF-86EA-38CE8B28943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D3BFB2-A4A2-4BE6-8701-1A841F0343A3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CO"/>
        </a:p>
      </dgm:t>
    </dgm:pt>
    <dgm:pt modelId="{CEA1B92A-4B7B-4D09-8689-D9BF3BD4D90E}">
      <dgm:prSet phldrT="[Texto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s-ES" dirty="0"/>
            <a:t>“El conflicto es una situación de tensión que se genera con uno mismo, con otras personas o entre grupos, en el que se evidencian las inevitables diferencias de intereses, necesidades, percepciones, concepciones, valoraciones y poderes”.</a:t>
          </a:r>
        </a:p>
        <a:p>
          <a:pPr>
            <a:buFont typeface="Wingdings" panose="05000000000000000000" pitchFamily="2" charset="2"/>
            <a:buChar char="ü"/>
          </a:pPr>
          <a:endParaRPr lang="es-ES" dirty="0"/>
        </a:p>
        <a:p>
          <a:pPr>
            <a:buFont typeface="Wingdings" panose="05000000000000000000" pitchFamily="2" charset="2"/>
            <a:buChar char="ü"/>
          </a:pPr>
          <a:r>
            <a:rPr lang="es-ES" dirty="0"/>
            <a:t>Es la diferencia de opiniones e intereses que debe ser dilucidada.</a:t>
          </a:r>
          <a:endParaRPr lang="es-CO" dirty="0"/>
        </a:p>
      </dgm:t>
    </dgm:pt>
    <dgm:pt modelId="{0FD20D43-2CBA-444F-9D0E-013B5FD5213C}" type="parTrans" cxnId="{98B5ECAC-A9A6-4977-BDE8-60331A3A73E0}">
      <dgm:prSet/>
      <dgm:spPr/>
      <dgm:t>
        <a:bodyPr/>
        <a:lstStyle/>
        <a:p>
          <a:endParaRPr lang="es-CO"/>
        </a:p>
      </dgm:t>
    </dgm:pt>
    <dgm:pt modelId="{D2C4D1F7-6545-41A5-9D18-ADB4FB58F478}" type="sibTrans" cxnId="{98B5ECAC-A9A6-4977-BDE8-60331A3A73E0}">
      <dgm:prSet/>
      <dgm:spPr/>
      <dgm:t>
        <a:bodyPr/>
        <a:lstStyle/>
        <a:p>
          <a:endParaRPr lang="es-CO"/>
        </a:p>
      </dgm:t>
    </dgm:pt>
    <dgm:pt modelId="{EAE7EE75-F596-4324-B90C-66EC6BE637D7}">
      <dgm:prSet phldrT="[Texto]"/>
      <dgm:spPr/>
      <dgm:t>
        <a:bodyPr/>
        <a:lstStyle/>
        <a:p>
          <a:r>
            <a:rPr lang="es-CO" dirty="0"/>
            <a:t>¿Qué es el conflicto?</a:t>
          </a:r>
        </a:p>
      </dgm:t>
    </dgm:pt>
    <dgm:pt modelId="{01579B40-C58A-4FF4-A864-AEF3CB5729B1}" type="sibTrans" cxnId="{C34BD62E-52DA-48CA-BB56-09EE695BDC4C}">
      <dgm:prSet/>
      <dgm:spPr/>
      <dgm:t>
        <a:bodyPr/>
        <a:lstStyle/>
        <a:p>
          <a:endParaRPr lang="es-CO"/>
        </a:p>
      </dgm:t>
    </dgm:pt>
    <dgm:pt modelId="{2641878A-33B7-4683-851F-96403959C9EC}" type="parTrans" cxnId="{C34BD62E-52DA-48CA-BB56-09EE695BDC4C}">
      <dgm:prSet/>
      <dgm:spPr/>
      <dgm:t>
        <a:bodyPr/>
        <a:lstStyle/>
        <a:p>
          <a:endParaRPr lang="es-CO"/>
        </a:p>
      </dgm:t>
    </dgm:pt>
    <dgm:pt modelId="{66DC8EAB-8EF1-4943-9329-5782C79211CC}" type="pres">
      <dgm:prSet presAssocID="{F0D3BFB2-A4A2-4BE6-8701-1A841F0343A3}" presName="Name0" presStyleCnt="0">
        <dgm:presLayoutVars>
          <dgm:chMax/>
          <dgm:chPref/>
          <dgm:dir/>
          <dgm:animLvl val="lvl"/>
        </dgm:presLayoutVars>
      </dgm:prSet>
      <dgm:spPr/>
    </dgm:pt>
    <dgm:pt modelId="{B5E99A1B-B4ED-45A0-A8B5-E466922E200C}" type="pres">
      <dgm:prSet presAssocID="{EAE7EE75-F596-4324-B90C-66EC6BE637D7}" presName="composite" presStyleCnt="0"/>
      <dgm:spPr/>
    </dgm:pt>
    <dgm:pt modelId="{4E145A82-2AE3-4BB4-BC91-DC39BE8CD2B8}" type="pres">
      <dgm:prSet presAssocID="{EAE7EE75-F596-4324-B90C-66EC6BE637D7}" presName="ParentAccentShape" presStyleLbl="trBgShp" presStyleIdx="0" presStyleCnt="2"/>
      <dgm:spPr/>
    </dgm:pt>
    <dgm:pt modelId="{984A8F6D-FC39-4B40-A706-B915CB08ACBA}" type="pres">
      <dgm:prSet presAssocID="{EAE7EE75-F596-4324-B90C-66EC6BE637D7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</dgm:pt>
    <dgm:pt modelId="{9E60D9A3-5BA3-4587-A205-B983123FC2E2}" type="pres">
      <dgm:prSet presAssocID="{EAE7EE75-F596-4324-B90C-66EC6BE637D7}" presName="ChildText" presStyleLbl="revTx" presStyleIdx="1" presStyleCnt="2">
        <dgm:presLayoutVars>
          <dgm:chMax val="0"/>
          <dgm:chPref val="0"/>
        </dgm:presLayoutVars>
      </dgm:prSet>
      <dgm:spPr/>
    </dgm:pt>
    <dgm:pt modelId="{F288A569-D76A-4E65-83A9-31F19BECBA6D}" type="pres">
      <dgm:prSet presAssocID="{EAE7EE75-F596-4324-B90C-66EC6BE637D7}" presName="ChildAccentShape" presStyleLbl="trBgShp" presStyleIdx="1" presStyleCnt="2"/>
      <dgm:spPr/>
    </dgm:pt>
    <dgm:pt modelId="{6C8702DF-CD11-47B7-BEB1-E8863A06AD0F}" type="pres">
      <dgm:prSet presAssocID="{EAE7EE75-F596-4324-B90C-66EC6BE637D7}" presName="Image" presStyleLbl="alignImgPlace1" presStyleIdx="0" presStyleCnt="1"/>
      <dgm:spPr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</dgm:spPr>
    </dgm:pt>
  </dgm:ptLst>
  <dgm:cxnLst>
    <dgm:cxn modelId="{C34BD62E-52DA-48CA-BB56-09EE695BDC4C}" srcId="{F0D3BFB2-A4A2-4BE6-8701-1A841F0343A3}" destId="{EAE7EE75-F596-4324-B90C-66EC6BE637D7}" srcOrd="0" destOrd="0" parTransId="{2641878A-33B7-4683-851F-96403959C9EC}" sibTransId="{01579B40-C58A-4FF4-A864-AEF3CB5729B1}"/>
    <dgm:cxn modelId="{3A20333A-2AFC-4088-B6E4-AA868E006102}" type="presOf" srcId="{F0D3BFB2-A4A2-4BE6-8701-1A841F0343A3}" destId="{66DC8EAB-8EF1-4943-9329-5782C79211CC}" srcOrd="0" destOrd="0" presId="urn:microsoft.com/office/officeart/2009/3/layout/SnapshotPictureList"/>
    <dgm:cxn modelId="{73373F8D-DF1A-47CD-A415-50900D58963F}" type="presOf" srcId="{CEA1B92A-4B7B-4D09-8689-D9BF3BD4D90E}" destId="{9E60D9A3-5BA3-4587-A205-B983123FC2E2}" srcOrd="0" destOrd="0" presId="urn:microsoft.com/office/officeart/2009/3/layout/SnapshotPictureList"/>
    <dgm:cxn modelId="{31763991-0EFF-4691-A962-A1E648D5AFCE}" type="presOf" srcId="{EAE7EE75-F596-4324-B90C-66EC6BE637D7}" destId="{984A8F6D-FC39-4B40-A706-B915CB08ACBA}" srcOrd="0" destOrd="0" presId="urn:microsoft.com/office/officeart/2009/3/layout/SnapshotPictureList"/>
    <dgm:cxn modelId="{98B5ECAC-A9A6-4977-BDE8-60331A3A73E0}" srcId="{EAE7EE75-F596-4324-B90C-66EC6BE637D7}" destId="{CEA1B92A-4B7B-4D09-8689-D9BF3BD4D90E}" srcOrd="0" destOrd="0" parTransId="{0FD20D43-2CBA-444F-9D0E-013B5FD5213C}" sibTransId="{D2C4D1F7-6545-41A5-9D18-ADB4FB58F478}"/>
    <dgm:cxn modelId="{98E1D630-C443-4585-993F-F3320CF8BE46}" type="presParOf" srcId="{66DC8EAB-8EF1-4943-9329-5782C79211CC}" destId="{B5E99A1B-B4ED-45A0-A8B5-E466922E200C}" srcOrd="0" destOrd="0" presId="urn:microsoft.com/office/officeart/2009/3/layout/SnapshotPictureList"/>
    <dgm:cxn modelId="{7285AD5B-1B3D-4D71-BFBB-88E54170CBFD}" type="presParOf" srcId="{B5E99A1B-B4ED-45A0-A8B5-E466922E200C}" destId="{4E145A82-2AE3-4BB4-BC91-DC39BE8CD2B8}" srcOrd="0" destOrd="0" presId="urn:microsoft.com/office/officeart/2009/3/layout/SnapshotPictureList"/>
    <dgm:cxn modelId="{8D344014-52B3-4013-8D17-7CBB6321881F}" type="presParOf" srcId="{B5E99A1B-B4ED-45A0-A8B5-E466922E200C}" destId="{984A8F6D-FC39-4B40-A706-B915CB08ACBA}" srcOrd="1" destOrd="0" presId="urn:microsoft.com/office/officeart/2009/3/layout/SnapshotPictureList"/>
    <dgm:cxn modelId="{29DD018C-EFBA-4ADE-BA9A-1682A7D4BC62}" type="presParOf" srcId="{B5E99A1B-B4ED-45A0-A8B5-E466922E200C}" destId="{9E60D9A3-5BA3-4587-A205-B983123FC2E2}" srcOrd="2" destOrd="0" presId="urn:microsoft.com/office/officeart/2009/3/layout/SnapshotPictureList"/>
    <dgm:cxn modelId="{04C80730-CAC1-4EE0-9D66-1EEECAC4277F}" type="presParOf" srcId="{B5E99A1B-B4ED-45A0-A8B5-E466922E200C}" destId="{F288A569-D76A-4E65-83A9-31F19BECBA6D}" srcOrd="3" destOrd="0" presId="urn:microsoft.com/office/officeart/2009/3/layout/SnapshotPictureList"/>
    <dgm:cxn modelId="{BE43D8F3-1C93-444B-98B0-BCD4D6A70E4F}" type="presParOf" srcId="{B5E99A1B-B4ED-45A0-A8B5-E466922E200C}" destId="{6C8702DF-CD11-47B7-BEB1-E8863A06AD0F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868CBD-9ED0-41CB-9C55-CCECD90FAFFE}" type="doc">
      <dgm:prSet loTypeId="urn:microsoft.com/office/officeart/2005/8/layout/arrow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CO"/>
        </a:p>
      </dgm:t>
    </dgm:pt>
    <dgm:pt modelId="{3FBEC5DC-560D-4622-906A-C34052389222}">
      <dgm:prSet phldrT="[Texto]"/>
      <dgm:spPr/>
      <dgm:t>
        <a:bodyPr/>
        <a:lstStyle/>
        <a:p>
          <a:r>
            <a:rPr lang="es-ES" dirty="0"/>
            <a:t>Desarrolla la cooperación</a:t>
          </a:r>
          <a:endParaRPr lang="es-CO" dirty="0"/>
        </a:p>
      </dgm:t>
    </dgm:pt>
    <dgm:pt modelId="{1C81ACFB-7A4A-4769-9E0C-31E225C3F5BA}" type="parTrans" cxnId="{A5A9697B-A0E5-460B-8A42-35BF029B89BE}">
      <dgm:prSet/>
      <dgm:spPr/>
      <dgm:t>
        <a:bodyPr/>
        <a:lstStyle/>
        <a:p>
          <a:endParaRPr lang="es-CO"/>
        </a:p>
      </dgm:t>
    </dgm:pt>
    <dgm:pt modelId="{0F9B00BF-CEA3-4595-805C-5CA0A7BFB318}" type="sibTrans" cxnId="{A5A9697B-A0E5-460B-8A42-35BF029B89BE}">
      <dgm:prSet/>
      <dgm:spPr/>
      <dgm:t>
        <a:bodyPr/>
        <a:lstStyle/>
        <a:p>
          <a:endParaRPr lang="es-CO"/>
        </a:p>
      </dgm:t>
    </dgm:pt>
    <dgm:pt modelId="{C40A2705-734E-45E7-A6DA-F95D54599BBD}">
      <dgm:prSet phldrT="[Texto]"/>
      <dgm:spPr/>
      <dgm:t>
        <a:bodyPr/>
        <a:lstStyle/>
        <a:p>
          <a:r>
            <a:rPr lang="es-ES" dirty="0"/>
            <a:t>Permite la solución de un problema latente. </a:t>
          </a:r>
          <a:endParaRPr lang="es-CO" dirty="0"/>
        </a:p>
      </dgm:t>
    </dgm:pt>
    <dgm:pt modelId="{CD52B9E9-5A11-402E-8130-BCD87ABB5640}" type="parTrans" cxnId="{EF713D74-7C81-41A9-8CFA-4E43A72F37EB}">
      <dgm:prSet/>
      <dgm:spPr/>
      <dgm:t>
        <a:bodyPr/>
        <a:lstStyle/>
        <a:p>
          <a:endParaRPr lang="es-CO"/>
        </a:p>
      </dgm:t>
    </dgm:pt>
    <dgm:pt modelId="{5D542494-8854-46D4-9B2A-D7A7EDFD1C4D}" type="sibTrans" cxnId="{EF713D74-7C81-41A9-8CFA-4E43A72F37EB}">
      <dgm:prSet/>
      <dgm:spPr/>
      <dgm:t>
        <a:bodyPr/>
        <a:lstStyle/>
        <a:p>
          <a:endParaRPr lang="es-CO"/>
        </a:p>
      </dgm:t>
    </dgm:pt>
    <dgm:pt modelId="{15C6DC9F-D1B2-4361-9CBB-61E8B46759FD}">
      <dgm:prSet phldrT="[Texto]"/>
      <dgm:spPr/>
      <dgm:t>
        <a:bodyPr/>
        <a:lstStyle/>
        <a:p>
          <a:r>
            <a:rPr lang="es-ES" dirty="0"/>
            <a:t>Ayuda a los individuos a desarrollar nuevas habilidades y destrezas. </a:t>
          </a:r>
          <a:endParaRPr lang="es-CO" dirty="0"/>
        </a:p>
      </dgm:t>
    </dgm:pt>
    <dgm:pt modelId="{644F87DE-33DB-43E2-8DC3-7D9108D64E27}" type="parTrans" cxnId="{218826A2-9044-4430-909F-01FEEA560021}">
      <dgm:prSet/>
      <dgm:spPr/>
      <dgm:t>
        <a:bodyPr/>
        <a:lstStyle/>
        <a:p>
          <a:endParaRPr lang="es-CO"/>
        </a:p>
      </dgm:t>
    </dgm:pt>
    <dgm:pt modelId="{DF2B3BE1-EBB4-470E-856E-559308C8CF90}" type="sibTrans" cxnId="{218826A2-9044-4430-909F-01FEEA560021}">
      <dgm:prSet/>
      <dgm:spPr/>
      <dgm:t>
        <a:bodyPr/>
        <a:lstStyle/>
        <a:p>
          <a:endParaRPr lang="es-CO"/>
        </a:p>
      </dgm:t>
    </dgm:pt>
    <dgm:pt modelId="{40A66B01-D50D-443D-842C-DE0BF1E0AEDA}">
      <dgm:prSet/>
      <dgm:spPr/>
      <dgm:t>
        <a:bodyPr/>
        <a:lstStyle/>
        <a:p>
          <a:r>
            <a:rPr lang="es-ES" dirty="0"/>
            <a:t>Favorece la creatividad. </a:t>
          </a:r>
          <a:endParaRPr lang="es-CO" dirty="0"/>
        </a:p>
      </dgm:t>
    </dgm:pt>
    <dgm:pt modelId="{C9C0560C-D2A6-49B0-BE9E-355544083CD2}" type="parTrans" cxnId="{6A49CBA0-3924-498A-9590-4A305C692D58}">
      <dgm:prSet/>
      <dgm:spPr/>
      <dgm:t>
        <a:bodyPr/>
        <a:lstStyle/>
        <a:p>
          <a:endParaRPr lang="es-CO"/>
        </a:p>
      </dgm:t>
    </dgm:pt>
    <dgm:pt modelId="{9B499FDE-3D5A-4C53-BABF-38E23AEF75A5}" type="sibTrans" cxnId="{6A49CBA0-3924-498A-9590-4A305C692D58}">
      <dgm:prSet/>
      <dgm:spPr/>
      <dgm:t>
        <a:bodyPr/>
        <a:lstStyle/>
        <a:p>
          <a:endParaRPr lang="es-CO"/>
        </a:p>
      </dgm:t>
    </dgm:pt>
    <dgm:pt modelId="{CB77EF5E-61EC-4D80-B1E9-5C1A39290C26}">
      <dgm:prSet/>
      <dgm:spPr/>
      <dgm:t>
        <a:bodyPr/>
        <a:lstStyle/>
        <a:p>
          <a:r>
            <a:rPr lang="es-ES" dirty="0"/>
            <a:t>Fomenta la liberación de emociones (estrés y ansiedad)</a:t>
          </a:r>
          <a:endParaRPr lang="es-CO" dirty="0"/>
        </a:p>
      </dgm:t>
    </dgm:pt>
    <dgm:pt modelId="{C1821376-406D-489F-A172-85F2DF647C6C}" type="parTrans" cxnId="{5D15E8A7-3C17-4650-B534-101512435801}">
      <dgm:prSet/>
      <dgm:spPr/>
      <dgm:t>
        <a:bodyPr/>
        <a:lstStyle/>
        <a:p>
          <a:endParaRPr lang="es-CO"/>
        </a:p>
      </dgm:t>
    </dgm:pt>
    <dgm:pt modelId="{700C5427-D9BC-464D-846C-D52CB1A8AB40}" type="sibTrans" cxnId="{5D15E8A7-3C17-4650-B534-101512435801}">
      <dgm:prSet/>
      <dgm:spPr/>
      <dgm:t>
        <a:bodyPr/>
        <a:lstStyle/>
        <a:p>
          <a:endParaRPr lang="es-CO"/>
        </a:p>
      </dgm:t>
    </dgm:pt>
    <dgm:pt modelId="{DF4F0814-6DA3-4E98-9927-AA78427A11BD}" type="pres">
      <dgm:prSet presAssocID="{AB868CBD-9ED0-41CB-9C55-CCECD90FAFFE}" presName="diagram" presStyleCnt="0">
        <dgm:presLayoutVars>
          <dgm:dir/>
          <dgm:resizeHandles val="exact"/>
        </dgm:presLayoutVars>
      </dgm:prSet>
      <dgm:spPr/>
    </dgm:pt>
    <dgm:pt modelId="{8550363D-C522-4D6D-942A-52455136BDDE}" type="pres">
      <dgm:prSet presAssocID="{3FBEC5DC-560D-4622-906A-C34052389222}" presName="arrow" presStyleLbl="node1" presStyleIdx="0" presStyleCnt="5">
        <dgm:presLayoutVars>
          <dgm:bulletEnabled val="1"/>
        </dgm:presLayoutVars>
      </dgm:prSet>
      <dgm:spPr/>
    </dgm:pt>
    <dgm:pt modelId="{D457FC42-C958-4C4D-A227-F0529349CFA6}" type="pres">
      <dgm:prSet presAssocID="{C40A2705-734E-45E7-A6DA-F95D54599BBD}" presName="arrow" presStyleLbl="node1" presStyleIdx="1" presStyleCnt="5">
        <dgm:presLayoutVars>
          <dgm:bulletEnabled val="1"/>
        </dgm:presLayoutVars>
      </dgm:prSet>
      <dgm:spPr/>
    </dgm:pt>
    <dgm:pt modelId="{59771E38-EA23-4C5F-840C-7C6AF521C5EC}" type="pres">
      <dgm:prSet presAssocID="{15C6DC9F-D1B2-4361-9CBB-61E8B46759FD}" presName="arrow" presStyleLbl="node1" presStyleIdx="2" presStyleCnt="5">
        <dgm:presLayoutVars>
          <dgm:bulletEnabled val="1"/>
        </dgm:presLayoutVars>
      </dgm:prSet>
      <dgm:spPr/>
    </dgm:pt>
    <dgm:pt modelId="{04DBC891-46B3-4F5A-9932-061A387D7CC6}" type="pres">
      <dgm:prSet presAssocID="{40A66B01-D50D-443D-842C-DE0BF1E0AEDA}" presName="arrow" presStyleLbl="node1" presStyleIdx="3" presStyleCnt="5">
        <dgm:presLayoutVars>
          <dgm:bulletEnabled val="1"/>
        </dgm:presLayoutVars>
      </dgm:prSet>
      <dgm:spPr/>
    </dgm:pt>
    <dgm:pt modelId="{66ED209C-2D7D-4B18-B872-062354A94CC2}" type="pres">
      <dgm:prSet presAssocID="{CB77EF5E-61EC-4D80-B1E9-5C1A39290C26}" presName="arrow" presStyleLbl="node1" presStyleIdx="4" presStyleCnt="5">
        <dgm:presLayoutVars>
          <dgm:bulletEnabled val="1"/>
        </dgm:presLayoutVars>
      </dgm:prSet>
      <dgm:spPr/>
    </dgm:pt>
  </dgm:ptLst>
  <dgm:cxnLst>
    <dgm:cxn modelId="{053A3B04-82BB-431D-84E5-7DF4BD95C024}" type="presOf" srcId="{CB77EF5E-61EC-4D80-B1E9-5C1A39290C26}" destId="{66ED209C-2D7D-4B18-B872-062354A94CC2}" srcOrd="0" destOrd="0" presId="urn:microsoft.com/office/officeart/2005/8/layout/arrow5"/>
    <dgm:cxn modelId="{4122F872-A8D8-4A24-A2F9-D095D54CA146}" type="presOf" srcId="{40A66B01-D50D-443D-842C-DE0BF1E0AEDA}" destId="{04DBC891-46B3-4F5A-9932-061A387D7CC6}" srcOrd="0" destOrd="0" presId="urn:microsoft.com/office/officeart/2005/8/layout/arrow5"/>
    <dgm:cxn modelId="{EF713D74-7C81-41A9-8CFA-4E43A72F37EB}" srcId="{AB868CBD-9ED0-41CB-9C55-CCECD90FAFFE}" destId="{C40A2705-734E-45E7-A6DA-F95D54599BBD}" srcOrd="1" destOrd="0" parTransId="{CD52B9E9-5A11-402E-8130-BCD87ABB5640}" sibTransId="{5D542494-8854-46D4-9B2A-D7A7EDFD1C4D}"/>
    <dgm:cxn modelId="{A5A9697B-A0E5-460B-8A42-35BF029B89BE}" srcId="{AB868CBD-9ED0-41CB-9C55-CCECD90FAFFE}" destId="{3FBEC5DC-560D-4622-906A-C34052389222}" srcOrd="0" destOrd="0" parTransId="{1C81ACFB-7A4A-4769-9E0C-31E225C3F5BA}" sibTransId="{0F9B00BF-CEA3-4595-805C-5CA0A7BFB318}"/>
    <dgm:cxn modelId="{8798CF87-30DE-428A-941F-5F46E2CFE546}" type="presOf" srcId="{AB868CBD-9ED0-41CB-9C55-CCECD90FAFFE}" destId="{DF4F0814-6DA3-4E98-9927-AA78427A11BD}" srcOrd="0" destOrd="0" presId="urn:microsoft.com/office/officeart/2005/8/layout/arrow5"/>
    <dgm:cxn modelId="{567A8491-F838-4393-BB0E-31604D5A9BCB}" type="presOf" srcId="{C40A2705-734E-45E7-A6DA-F95D54599BBD}" destId="{D457FC42-C958-4C4D-A227-F0529349CFA6}" srcOrd="0" destOrd="0" presId="urn:microsoft.com/office/officeart/2005/8/layout/arrow5"/>
    <dgm:cxn modelId="{C7763A96-22DA-4491-8E8C-6E673EABD0FE}" type="presOf" srcId="{15C6DC9F-D1B2-4361-9CBB-61E8B46759FD}" destId="{59771E38-EA23-4C5F-840C-7C6AF521C5EC}" srcOrd="0" destOrd="0" presId="urn:microsoft.com/office/officeart/2005/8/layout/arrow5"/>
    <dgm:cxn modelId="{6A49CBA0-3924-498A-9590-4A305C692D58}" srcId="{AB868CBD-9ED0-41CB-9C55-CCECD90FAFFE}" destId="{40A66B01-D50D-443D-842C-DE0BF1E0AEDA}" srcOrd="3" destOrd="0" parTransId="{C9C0560C-D2A6-49B0-BE9E-355544083CD2}" sibTransId="{9B499FDE-3D5A-4C53-BABF-38E23AEF75A5}"/>
    <dgm:cxn modelId="{218826A2-9044-4430-909F-01FEEA560021}" srcId="{AB868CBD-9ED0-41CB-9C55-CCECD90FAFFE}" destId="{15C6DC9F-D1B2-4361-9CBB-61E8B46759FD}" srcOrd="2" destOrd="0" parTransId="{644F87DE-33DB-43E2-8DC3-7D9108D64E27}" sibTransId="{DF2B3BE1-EBB4-470E-856E-559308C8CF90}"/>
    <dgm:cxn modelId="{5D15E8A7-3C17-4650-B534-101512435801}" srcId="{AB868CBD-9ED0-41CB-9C55-CCECD90FAFFE}" destId="{CB77EF5E-61EC-4D80-B1E9-5C1A39290C26}" srcOrd="4" destOrd="0" parTransId="{C1821376-406D-489F-A172-85F2DF647C6C}" sibTransId="{700C5427-D9BC-464D-846C-D52CB1A8AB40}"/>
    <dgm:cxn modelId="{139426C5-327B-4307-88AC-83F431917E09}" type="presOf" srcId="{3FBEC5DC-560D-4622-906A-C34052389222}" destId="{8550363D-C522-4D6D-942A-52455136BDDE}" srcOrd="0" destOrd="0" presId="urn:microsoft.com/office/officeart/2005/8/layout/arrow5"/>
    <dgm:cxn modelId="{AF4FF5AF-4B6E-4C2C-A3F7-8088A6F1E87A}" type="presParOf" srcId="{DF4F0814-6DA3-4E98-9927-AA78427A11BD}" destId="{8550363D-C522-4D6D-942A-52455136BDDE}" srcOrd="0" destOrd="0" presId="urn:microsoft.com/office/officeart/2005/8/layout/arrow5"/>
    <dgm:cxn modelId="{BB57953D-88BC-4A32-8BCC-0BC837DD2CEF}" type="presParOf" srcId="{DF4F0814-6DA3-4E98-9927-AA78427A11BD}" destId="{D457FC42-C958-4C4D-A227-F0529349CFA6}" srcOrd="1" destOrd="0" presId="urn:microsoft.com/office/officeart/2005/8/layout/arrow5"/>
    <dgm:cxn modelId="{9BC33DAF-DDFE-437F-B479-25629A26598A}" type="presParOf" srcId="{DF4F0814-6DA3-4E98-9927-AA78427A11BD}" destId="{59771E38-EA23-4C5F-840C-7C6AF521C5EC}" srcOrd="2" destOrd="0" presId="urn:microsoft.com/office/officeart/2005/8/layout/arrow5"/>
    <dgm:cxn modelId="{7A7E445D-AEA8-4F0A-AF99-0DC0F43AB07A}" type="presParOf" srcId="{DF4F0814-6DA3-4E98-9927-AA78427A11BD}" destId="{04DBC891-46B3-4F5A-9932-061A387D7CC6}" srcOrd="3" destOrd="0" presId="urn:microsoft.com/office/officeart/2005/8/layout/arrow5"/>
    <dgm:cxn modelId="{24BBA606-4AB2-4F1C-9BEF-56715BE56496}" type="presParOf" srcId="{DF4F0814-6DA3-4E98-9927-AA78427A11BD}" destId="{66ED209C-2D7D-4B18-B872-062354A94CC2}" srcOrd="4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FC9ECFC-189E-4FE7-A015-A708329009D1}" type="doc">
      <dgm:prSet loTypeId="urn:microsoft.com/office/officeart/2005/8/layout/hList9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CO"/>
        </a:p>
      </dgm:t>
    </dgm:pt>
    <dgm:pt modelId="{D82DE9C9-861E-41E4-93FC-A83E469D7A7A}">
      <dgm:prSet phldrT="[Texto]"/>
      <dgm:spPr/>
      <dgm:t>
        <a:bodyPr/>
        <a:lstStyle/>
        <a:p>
          <a:r>
            <a:rPr lang="es-ES" dirty="0"/>
            <a:t>Estilos</a:t>
          </a:r>
          <a:endParaRPr lang="es-CO" dirty="0"/>
        </a:p>
      </dgm:t>
    </dgm:pt>
    <dgm:pt modelId="{EE51A394-09D6-4B4C-88D6-E7113CC65EE4}" type="parTrans" cxnId="{9B76EFC8-70FE-41F1-BBBF-3C9A69263E06}">
      <dgm:prSet/>
      <dgm:spPr/>
      <dgm:t>
        <a:bodyPr/>
        <a:lstStyle/>
        <a:p>
          <a:endParaRPr lang="es-CO"/>
        </a:p>
      </dgm:t>
    </dgm:pt>
    <dgm:pt modelId="{66692C85-E86C-46D6-B20C-F4451E54E091}" type="sibTrans" cxnId="{9B76EFC8-70FE-41F1-BBBF-3C9A69263E06}">
      <dgm:prSet/>
      <dgm:spPr/>
      <dgm:t>
        <a:bodyPr/>
        <a:lstStyle/>
        <a:p>
          <a:endParaRPr lang="es-CO"/>
        </a:p>
      </dgm:t>
    </dgm:pt>
    <dgm:pt modelId="{4AFC0FDA-CF7D-4AD2-BAFF-991BC2A1E77B}">
      <dgm:prSet phldrT="[Texto]"/>
      <dgm:spPr/>
      <dgm:t>
        <a:bodyPr/>
        <a:lstStyle/>
        <a:p>
          <a:r>
            <a:rPr lang="es-ES" dirty="0"/>
            <a:t>Predisposición</a:t>
          </a:r>
          <a:endParaRPr lang="es-CO" dirty="0"/>
        </a:p>
      </dgm:t>
    </dgm:pt>
    <dgm:pt modelId="{9F354268-C94C-44D7-9BD0-5C895787FEA7}" type="parTrans" cxnId="{D9CC153A-3E0E-4CEF-984E-96ED38A552BF}">
      <dgm:prSet/>
      <dgm:spPr/>
      <dgm:t>
        <a:bodyPr/>
        <a:lstStyle/>
        <a:p>
          <a:endParaRPr lang="es-CO"/>
        </a:p>
      </dgm:t>
    </dgm:pt>
    <dgm:pt modelId="{1006E4EB-EC77-4191-9150-F96311AEF1AE}" type="sibTrans" cxnId="{D9CC153A-3E0E-4CEF-984E-96ED38A552BF}">
      <dgm:prSet/>
      <dgm:spPr/>
      <dgm:t>
        <a:bodyPr/>
        <a:lstStyle/>
        <a:p>
          <a:endParaRPr lang="es-CO"/>
        </a:p>
      </dgm:t>
    </dgm:pt>
    <dgm:pt modelId="{79B3882F-59CB-424F-8BB1-DCA75249B58D}">
      <dgm:prSet phldrT="[Texto]"/>
      <dgm:spPr/>
      <dgm:t>
        <a:bodyPr/>
        <a:lstStyle/>
        <a:p>
          <a:br>
            <a:rPr lang="es-ES" dirty="0"/>
          </a:br>
          <a:r>
            <a:rPr lang="es-ES" dirty="0"/>
            <a:t>Resultado de la experiencia</a:t>
          </a:r>
          <a:endParaRPr lang="es-CO" dirty="0"/>
        </a:p>
      </dgm:t>
    </dgm:pt>
    <dgm:pt modelId="{20C77E9B-77C9-41FB-AF64-2C8FB2F8E62B}" type="parTrans" cxnId="{3867E9D0-E231-4218-964D-870DA852C230}">
      <dgm:prSet/>
      <dgm:spPr/>
      <dgm:t>
        <a:bodyPr/>
        <a:lstStyle/>
        <a:p>
          <a:endParaRPr lang="es-CO"/>
        </a:p>
      </dgm:t>
    </dgm:pt>
    <dgm:pt modelId="{50BFE334-9D9E-44A0-A596-DC6DD3F66E80}" type="sibTrans" cxnId="{3867E9D0-E231-4218-964D-870DA852C230}">
      <dgm:prSet/>
      <dgm:spPr/>
      <dgm:t>
        <a:bodyPr/>
        <a:lstStyle/>
        <a:p>
          <a:endParaRPr lang="es-CO"/>
        </a:p>
      </dgm:t>
    </dgm:pt>
    <dgm:pt modelId="{B1142C69-8658-446C-B813-6645A83F898D}">
      <dgm:prSet phldrT="[Texto]"/>
      <dgm:spPr/>
      <dgm:t>
        <a:bodyPr/>
        <a:lstStyle/>
        <a:p>
          <a:r>
            <a:rPr lang="es-ES" dirty="0"/>
            <a:t>Estrategias</a:t>
          </a:r>
          <a:endParaRPr lang="es-CO" dirty="0"/>
        </a:p>
      </dgm:t>
    </dgm:pt>
    <dgm:pt modelId="{B724214D-D30D-4116-8248-6FCAD646B4EC}" type="parTrans" cxnId="{2BA31D85-7531-48C0-B73B-28622512548F}">
      <dgm:prSet/>
      <dgm:spPr/>
      <dgm:t>
        <a:bodyPr/>
        <a:lstStyle/>
        <a:p>
          <a:endParaRPr lang="es-CO"/>
        </a:p>
      </dgm:t>
    </dgm:pt>
    <dgm:pt modelId="{995A9450-ED1D-4D51-96A8-868B2D6F73D6}" type="sibTrans" cxnId="{2BA31D85-7531-48C0-B73B-28622512548F}">
      <dgm:prSet/>
      <dgm:spPr/>
      <dgm:t>
        <a:bodyPr/>
        <a:lstStyle/>
        <a:p>
          <a:endParaRPr lang="es-CO"/>
        </a:p>
      </dgm:t>
    </dgm:pt>
    <dgm:pt modelId="{479C66A6-1067-4D8E-A59D-662715F9B494}">
      <dgm:prSet phldrT="[Texto]"/>
      <dgm:spPr/>
      <dgm:t>
        <a:bodyPr/>
        <a:lstStyle/>
        <a:p>
          <a:r>
            <a:rPr lang="es-ES" dirty="0"/>
            <a:t>Acciones especificas</a:t>
          </a:r>
          <a:endParaRPr lang="es-CO" dirty="0"/>
        </a:p>
      </dgm:t>
    </dgm:pt>
    <dgm:pt modelId="{9CDD5FD8-A724-4888-AF0C-2946189A506C}" type="parTrans" cxnId="{A58AEB33-BDF6-462E-8C51-69F10BBBC5B9}">
      <dgm:prSet/>
      <dgm:spPr/>
      <dgm:t>
        <a:bodyPr/>
        <a:lstStyle/>
        <a:p>
          <a:endParaRPr lang="es-CO"/>
        </a:p>
      </dgm:t>
    </dgm:pt>
    <dgm:pt modelId="{38012A48-EAD4-4B14-8DDB-0A05C6A4B949}" type="sibTrans" cxnId="{A58AEB33-BDF6-462E-8C51-69F10BBBC5B9}">
      <dgm:prSet/>
      <dgm:spPr/>
      <dgm:t>
        <a:bodyPr/>
        <a:lstStyle/>
        <a:p>
          <a:endParaRPr lang="es-CO"/>
        </a:p>
      </dgm:t>
    </dgm:pt>
    <dgm:pt modelId="{D13101C7-2C91-4C23-8A25-CC802A27FEAE}">
      <dgm:prSet phldrT="[Texto]"/>
      <dgm:spPr/>
      <dgm:t>
        <a:bodyPr/>
        <a:lstStyle/>
        <a:p>
          <a:r>
            <a:rPr lang="es-ES" dirty="0"/>
            <a:t>Adaptativas</a:t>
          </a:r>
          <a:endParaRPr lang="es-CO" dirty="0"/>
        </a:p>
      </dgm:t>
    </dgm:pt>
    <dgm:pt modelId="{C45E05E9-FCC3-46F8-AB16-31404B0E8297}" type="parTrans" cxnId="{38D8463E-933E-4ABB-8392-A88CC43774B0}">
      <dgm:prSet/>
      <dgm:spPr/>
      <dgm:t>
        <a:bodyPr/>
        <a:lstStyle/>
        <a:p>
          <a:endParaRPr lang="es-CO"/>
        </a:p>
      </dgm:t>
    </dgm:pt>
    <dgm:pt modelId="{9B19DF6D-108E-4A5A-94A6-191F2C26EE33}" type="sibTrans" cxnId="{38D8463E-933E-4ABB-8392-A88CC43774B0}">
      <dgm:prSet/>
      <dgm:spPr/>
      <dgm:t>
        <a:bodyPr/>
        <a:lstStyle/>
        <a:p>
          <a:endParaRPr lang="es-CO"/>
        </a:p>
      </dgm:t>
    </dgm:pt>
    <dgm:pt modelId="{8FF118D6-FD66-4FF7-A49A-2F27C6202CD7}">
      <dgm:prSet/>
      <dgm:spPr/>
      <dgm:t>
        <a:bodyPr/>
        <a:lstStyle/>
        <a:p>
          <a:r>
            <a:rPr lang="es-ES" dirty="0" err="1"/>
            <a:t>Desaptativas</a:t>
          </a:r>
          <a:endParaRPr lang="es-CO" dirty="0"/>
        </a:p>
      </dgm:t>
    </dgm:pt>
    <dgm:pt modelId="{BCD02B9E-9341-4D53-A42C-D1194F374A9E}" type="parTrans" cxnId="{CAFF8327-EA64-452B-9E24-AE3D0F2C8A3C}">
      <dgm:prSet/>
      <dgm:spPr/>
      <dgm:t>
        <a:bodyPr/>
        <a:lstStyle/>
        <a:p>
          <a:endParaRPr lang="es-CO"/>
        </a:p>
      </dgm:t>
    </dgm:pt>
    <dgm:pt modelId="{3D1A759D-5F53-4104-9A42-CD33B1A85681}" type="sibTrans" cxnId="{CAFF8327-EA64-452B-9E24-AE3D0F2C8A3C}">
      <dgm:prSet/>
      <dgm:spPr/>
      <dgm:t>
        <a:bodyPr/>
        <a:lstStyle/>
        <a:p>
          <a:endParaRPr lang="es-CO"/>
        </a:p>
      </dgm:t>
    </dgm:pt>
    <dgm:pt modelId="{74F74931-DE18-473E-880E-F8A411EFBDAD}" type="pres">
      <dgm:prSet presAssocID="{2FC9ECFC-189E-4FE7-A015-A708329009D1}" presName="list" presStyleCnt="0">
        <dgm:presLayoutVars>
          <dgm:dir/>
          <dgm:animLvl val="lvl"/>
        </dgm:presLayoutVars>
      </dgm:prSet>
      <dgm:spPr/>
    </dgm:pt>
    <dgm:pt modelId="{2851457B-39DF-49DA-A38D-71A8BF404284}" type="pres">
      <dgm:prSet presAssocID="{D82DE9C9-861E-41E4-93FC-A83E469D7A7A}" presName="posSpace" presStyleCnt="0"/>
      <dgm:spPr/>
    </dgm:pt>
    <dgm:pt modelId="{A58635E1-99DB-4E9A-8626-1554205C90C0}" type="pres">
      <dgm:prSet presAssocID="{D82DE9C9-861E-41E4-93FC-A83E469D7A7A}" presName="vertFlow" presStyleCnt="0"/>
      <dgm:spPr/>
    </dgm:pt>
    <dgm:pt modelId="{1ECAE2AA-CF89-48E3-B061-709BBF11D6CD}" type="pres">
      <dgm:prSet presAssocID="{D82DE9C9-861E-41E4-93FC-A83E469D7A7A}" presName="topSpace" presStyleCnt="0"/>
      <dgm:spPr/>
    </dgm:pt>
    <dgm:pt modelId="{B0F8BF41-E490-47E3-B0E9-BC79A1853A07}" type="pres">
      <dgm:prSet presAssocID="{D82DE9C9-861E-41E4-93FC-A83E469D7A7A}" presName="firstComp" presStyleCnt="0"/>
      <dgm:spPr/>
    </dgm:pt>
    <dgm:pt modelId="{EAC8F34D-F99D-4CAD-81CD-B7078BD4A1A4}" type="pres">
      <dgm:prSet presAssocID="{D82DE9C9-861E-41E4-93FC-A83E469D7A7A}" presName="firstChild" presStyleLbl="bgAccFollowNode1" presStyleIdx="0" presStyleCnt="5"/>
      <dgm:spPr/>
    </dgm:pt>
    <dgm:pt modelId="{6337A610-28B8-4856-8FDC-31E8B7A60580}" type="pres">
      <dgm:prSet presAssocID="{D82DE9C9-861E-41E4-93FC-A83E469D7A7A}" presName="firstChildTx" presStyleLbl="bgAccFollowNode1" presStyleIdx="0" presStyleCnt="5">
        <dgm:presLayoutVars>
          <dgm:bulletEnabled val="1"/>
        </dgm:presLayoutVars>
      </dgm:prSet>
      <dgm:spPr/>
    </dgm:pt>
    <dgm:pt modelId="{09AC9B28-27A7-4CE5-8377-6BC2D2244AC6}" type="pres">
      <dgm:prSet presAssocID="{79B3882F-59CB-424F-8BB1-DCA75249B58D}" presName="comp" presStyleCnt="0"/>
      <dgm:spPr/>
    </dgm:pt>
    <dgm:pt modelId="{6855D433-61C9-4508-9147-12D90EE85904}" type="pres">
      <dgm:prSet presAssocID="{79B3882F-59CB-424F-8BB1-DCA75249B58D}" presName="child" presStyleLbl="bgAccFollowNode1" presStyleIdx="1" presStyleCnt="5"/>
      <dgm:spPr/>
    </dgm:pt>
    <dgm:pt modelId="{3E7E9415-B9A5-4221-996A-6090FC945F9F}" type="pres">
      <dgm:prSet presAssocID="{79B3882F-59CB-424F-8BB1-DCA75249B58D}" presName="childTx" presStyleLbl="bgAccFollowNode1" presStyleIdx="1" presStyleCnt="5">
        <dgm:presLayoutVars>
          <dgm:bulletEnabled val="1"/>
        </dgm:presLayoutVars>
      </dgm:prSet>
      <dgm:spPr/>
    </dgm:pt>
    <dgm:pt modelId="{533D8CB7-9E77-4988-BC57-4AECE0B50E3B}" type="pres">
      <dgm:prSet presAssocID="{D82DE9C9-861E-41E4-93FC-A83E469D7A7A}" presName="negSpace" presStyleCnt="0"/>
      <dgm:spPr/>
    </dgm:pt>
    <dgm:pt modelId="{8369E7CF-4257-420F-92B8-D1EA77DC9D7C}" type="pres">
      <dgm:prSet presAssocID="{D82DE9C9-861E-41E4-93FC-A83E469D7A7A}" presName="circle" presStyleLbl="node1" presStyleIdx="0" presStyleCnt="2"/>
      <dgm:spPr/>
    </dgm:pt>
    <dgm:pt modelId="{FF97FA2A-5ACE-4134-ADF9-0B61D600D96A}" type="pres">
      <dgm:prSet presAssocID="{66692C85-E86C-46D6-B20C-F4451E54E091}" presName="transSpace" presStyleCnt="0"/>
      <dgm:spPr/>
    </dgm:pt>
    <dgm:pt modelId="{38831541-BDC7-4666-B9AA-E027A56A8CA5}" type="pres">
      <dgm:prSet presAssocID="{B1142C69-8658-446C-B813-6645A83F898D}" presName="posSpace" presStyleCnt="0"/>
      <dgm:spPr/>
    </dgm:pt>
    <dgm:pt modelId="{362CD5A5-D0B4-47B2-B22B-E7F97B713A62}" type="pres">
      <dgm:prSet presAssocID="{B1142C69-8658-446C-B813-6645A83F898D}" presName="vertFlow" presStyleCnt="0"/>
      <dgm:spPr/>
    </dgm:pt>
    <dgm:pt modelId="{BD7270ED-569F-47A8-BC3D-EE552B1F9A45}" type="pres">
      <dgm:prSet presAssocID="{B1142C69-8658-446C-B813-6645A83F898D}" presName="topSpace" presStyleCnt="0"/>
      <dgm:spPr/>
    </dgm:pt>
    <dgm:pt modelId="{7FCDDF76-84E9-4D1F-A698-3D2F71FF765E}" type="pres">
      <dgm:prSet presAssocID="{B1142C69-8658-446C-B813-6645A83F898D}" presName="firstComp" presStyleCnt="0"/>
      <dgm:spPr/>
    </dgm:pt>
    <dgm:pt modelId="{E72164F3-4984-4334-A18F-FEB594EB54EF}" type="pres">
      <dgm:prSet presAssocID="{B1142C69-8658-446C-B813-6645A83F898D}" presName="firstChild" presStyleLbl="bgAccFollowNode1" presStyleIdx="2" presStyleCnt="5"/>
      <dgm:spPr/>
    </dgm:pt>
    <dgm:pt modelId="{48C3F592-115E-4646-9D90-BC9B2F63AE23}" type="pres">
      <dgm:prSet presAssocID="{B1142C69-8658-446C-B813-6645A83F898D}" presName="firstChildTx" presStyleLbl="bgAccFollowNode1" presStyleIdx="2" presStyleCnt="5">
        <dgm:presLayoutVars>
          <dgm:bulletEnabled val="1"/>
        </dgm:presLayoutVars>
      </dgm:prSet>
      <dgm:spPr/>
    </dgm:pt>
    <dgm:pt modelId="{9E2B3EA6-3AE8-423B-89A9-908D37074C4E}" type="pres">
      <dgm:prSet presAssocID="{D13101C7-2C91-4C23-8A25-CC802A27FEAE}" presName="comp" presStyleCnt="0"/>
      <dgm:spPr/>
    </dgm:pt>
    <dgm:pt modelId="{009A0B87-AF63-4422-AB08-8DC17DE112AA}" type="pres">
      <dgm:prSet presAssocID="{D13101C7-2C91-4C23-8A25-CC802A27FEAE}" presName="child" presStyleLbl="bgAccFollowNode1" presStyleIdx="3" presStyleCnt="5"/>
      <dgm:spPr/>
    </dgm:pt>
    <dgm:pt modelId="{37D11359-F191-4EAB-8C18-C2EB714BAEBD}" type="pres">
      <dgm:prSet presAssocID="{D13101C7-2C91-4C23-8A25-CC802A27FEAE}" presName="childTx" presStyleLbl="bgAccFollowNode1" presStyleIdx="3" presStyleCnt="5">
        <dgm:presLayoutVars>
          <dgm:bulletEnabled val="1"/>
        </dgm:presLayoutVars>
      </dgm:prSet>
      <dgm:spPr/>
    </dgm:pt>
    <dgm:pt modelId="{74720E7B-90E2-4219-BE07-FEEA90181952}" type="pres">
      <dgm:prSet presAssocID="{8FF118D6-FD66-4FF7-A49A-2F27C6202CD7}" presName="comp" presStyleCnt="0"/>
      <dgm:spPr/>
    </dgm:pt>
    <dgm:pt modelId="{9CB225A9-3759-46CE-A55C-B46296EE4CCE}" type="pres">
      <dgm:prSet presAssocID="{8FF118D6-FD66-4FF7-A49A-2F27C6202CD7}" presName="child" presStyleLbl="bgAccFollowNode1" presStyleIdx="4" presStyleCnt="5"/>
      <dgm:spPr/>
    </dgm:pt>
    <dgm:pt modelId="{4B5694A4-514B-42BB-82AF-1015BC45F3D7}" type="pres">
      <dgm:prSet presAssocID="{8FF118D6-FD66-4FF7-A49A-2F27C6202CD7}" presName="childTx" presStyleLbl="bgAccFollowNode1" presStyleIdx="4" presStyleCnt="5">
        <dgm:presLayoutVars>
          <dgm:bulletEnabled val="1"/>
        </dgm:presLayoutVars>
      </dgm:prSet>
      <dgm:spPr/>
    </dgm:pt>
    <dgm:pt modelId="{55A2FB4C-1DB9-49B8-B15D-78FD98F531F1}" type="pres">
      <dgm:prSet presAssocID="{B1142C69-8658-446C-B813-6645A83F898D}" presName="negSpace" presStyleCnt="0"/>
      <dgm:spPr/>
    </dgm:pt>
    <dgm:pt modelId="{669BC2A2-8F98-41A0-99C6-8B278FE9EA09}" type="pres">
      <dgm:prSet presAssocID="{B1142C69-8658-446C-B813-6645A83F898D}" presName="circle" presStyleLbl="node1" presStyleIdx="1" presStyleCnt="2"/>
      <dgm:spPr/>
    </dgm:pt>
  </dgm:ptLst>
  <dgm:cxnLst>
    <dgm:cxn modelId="{A9F20E04-5B57-4378-85B3-E66CD9535330}" type="presOf" srcId="{4AFC0FDA-CF7D-4AD2-BAFF-991BC2A1E77B}" destId="{EAC8F34D-F99D-4CAD-81CD-B7078BD4A1A4}" srcOrd="0" destOrd="0" presId="urn:microsoft.com/office/officeart/2005/8/layout/hList9"/>
    <dgm:cxn modelId="{CAFF8327-EA64-452B-9E24-AE3D0F2C8A3C}" srcId="{B1142C69-8658-446C-B813-6645A83F898D}" destId="{8FF118D6-FD66-4FF7-A49A-2F27C6202CD7}" srcOrd="2" destOrd="0" parTransId="{BCD02B9E-9341-4D53-A42C-D1194F374A9E}" sibTransId="{3D1A759D-5F53-4104-9A42-CD33B1A85681}"/>
    <dgm:cxn modelId="{C0CB8833-B481-42A4-B114-84B9B50C8AAF}" type="presOf" srcId="{D13101C7-2C91-4C23-8A25-CC802A27FEAE}" destId="{37D11359-F191-4EAB-8C18-C2EB714BAEBD}" srcOrd="1" destOrd="0" presId="urn:microsoft.com/office/officeart/2005/8/layout/hList9"/>
    <dgm:cxn modelId="{A58AEB33-BDF6-462E-8C51-69F10BBBC5B9}" srcId="{B1142C69-8658-446C-B813-6645A83F898D}" destId="{479C66A6-1067-4D8E-A59D-662715F9B494}" srcOrd="0" destOrd="0" parTransId="{9CDD5FD8-A724-4888-AF0C-2946189A506C}" sibTransId="{38012A48-EAD4-4B14-8DDB-0A05C6A4B949}"/>
    <dgm:cxn modelId="{4F8B9236-8C48-45BC-8DB4-B2075B9EBF9B}" type="presOf" srcId="{D82DE9C9-861E-41E4-93FC-A83E469D7A7A}" destId="{8369E7CF-4257-420F-92B8-D1EA77DC9D7C}" srcOrd="0" destOrd="0" presId="urn:microsoft.com/office/officeart/2005/8/layout/hList9"/>
    <dgm:cxn modelId="{1F601A37-FBB4-40F3-8E2A-54F092684C13}" type="presOf" srcId="{4AFC0FDA-CF7D-4AD2-BAFF-991BC2A1E77B}" destId="{6337A610-28B8-4856-8FDC-31E8B7A60580}" srcOrd="1" destOrd="0" presId="urn:microsoft.com/office/officeart/2005/8/layout/hList9"/>
    <dgm:cxn modelId="{D9CC153A-3E0E-4CEF-984E-96ED38A552BF}" srcId="{D82DE9C9-861E-41E4-93FC-A83E469D7A7A}" destId="{4AFC0FDA-CF7D-4AD2-BAFF-991BC2A1E77B}" srcOrd="0" destOrd="0" parTransId="{9F354268-C94C-44D7-9BD0-5C895787FEA7}" sibTransId="{1006E4EB-EC77-4191-9150-F96311AEF1AE}"/>
    <dgm:cxn modelId="{38D8463E-933E-4ABB-8392-A88CC43774B0}" srcId="{B1142C69-8658-446C-B813-6645A83F898D}" destId="{D13101C7-2C91-4C23-8A25-CC802A27FEAE}" srcOrd="1" destOrd="0" parTransId="{C45E05E9-FCC3-46F8-AB16-31404B0E8297}" sibTransId="{9B19DF6D-108E-4A5A-94A6-191F2C26EE33}"/>
    <dgm:cxn modelId="{BD1AFB66-A305-4DD5-A54F-C96CB7F84D99}" type="presOf" srcId="{479C66A6-1067-4D8E-A59D-662715F9B494}" destId="{E72164F3-4984-4334-A18F-FEB594EB54EF}" srcOrd="0" destOrd="0" presId="urn:microsoft.com/office/officeart/2005/8/layout/hList9"/>
    <dgm:cxn modelId="{2F6CC755-7101-45E1-B3B9-A5B9D4316773}" type="presOf" srcId="{8FF118D6-FD66-4FF7-A49A-2F27C6202CD7}" destId="{4B5694A4-514B-42BB-82AF-1015BC45F3D7}" srcOrd="1" destOrd="0" presId="urn:microsoft.com/office/officeart/2005/8/layout/hList9"/>
    <dgm:cxn modelId="{F852497F-2BBD-41DD-8F72-90A941148C09}" type="presOf" srcId="{79B3882F-59CB-424F-8BB1-DCA75249B58D}" destId="{6855D433-61C9-4508-9147-12D90EE85904}" srcOrd="0" destOrd="0" presId="urn:microsoft.com/office/officeart/2005/8/layout/hList9"/>
    <dgm:cxn modelId="{2BA31D85-7531-48C0-B73B-28622512548F}" srcId="{2FC9ECFC-189E-4FE7-A015-A708329009D1}" destId="{B1142C69-8658-446C-B813-6645A83F898D}" srcOrd="1" destOrd="0" parTransId="{B724214D-D30D-4116-8248-6FCAD646B4EC}" sibTransId="{995A9450-ED1D-4D51-96A8-868B2D6F73D6}"/>
    <dgm:cxn modelId="{A467CCA2-8693-4FF2-A814-2AB56CF55E67}" type="presOf" srcId="{8FF118D6-FD66-4FF7-A49A-2F27C6202CD7}" destId="{9CB225A9-3759-46CE-A55C-B46296EE4CCE}" srcOrd="0" destOrd="0" presId="urn:microsoft.com/office/officeart/2005/8/layout/hList9"/>
    <dgm:cxn modelId="{9B76EFC8-70FE-41F1-BBBF-3C9A69263E06}" srcId="{2FC9ECFC-189E-4FE7-A015-A708329009D1}" destId="{D82DE9C9-861E-41E4-93FC-A83E469D7A7A}" srcOrd="0" destOrd="0" parTransId="{EE51A394-09D6-4B4C-88D6-E7113CC65EE4}" sibTransId="{66692C85-E86C-46D6-B20C-F4451E54E091}"/>
    <dgm:cxn modelId="{FF68F7C9-0AAB-4E24-B513-3D051CE2A841}" type="presOf" srcId="{B1142C69-8658-446C-B813-6645A83F898D}" destId="{669BC2A2-8F98-41A0-99C6-8B278FE9EA09}" srcOrd="0" destOrd="0" presId="urn:microsoft.com/office/officeart/2005/8/layout/hList9"/>
    <dgm:cxn modelId="{3867E9D0-E231-4218-964D-870DA852C230}" srcId="{D82DE9C9-861E-41E4-93FC-A83E469D7A7A}" destId="{79B3882F-59CB-424F-8BB1-DCA75249B58D}" srcOrd="1" destOrd="0" parTransId="{20C77E9B-77C9-41FB-AF64-2C8FB2F8E62B}" sibTransId="{50BFE334-9D9E-44A0-A596-DC6DD3F66E80}"/>
    <dgm:cxn modelId="{FF6C53D8-C878-482C-832F-48ACE9F19847}" type="presOf" srcId="{479C66A6-1067-4D8E-A59D-662715F9B494}" destId="{48C3F592-115E-4646-9D90-BC9B2F63AE23}" srcOrd="1" destOrd="0" presId="urn:microsoft.com/office/officeart/2005/8/layout/hList9"/>
    <dgm:cxn modelId="{73E591D9-CEF0-42AB-9D2D-8860E621B959}" type="presOf" srcId="{D13101C7-2C91-4C23-8A25-CC802A27FEAE}" destId="{009A0B87-AF63-4422-AB08-8DC17DE112AA}" srcOrd="0" destOrd="0" presId="urn:microsoft.com/office/officeart/2005/8/layout/hList9"/>
    <dgm:cxn modelId="{DEF5D4E1-A19E-4985-B9FC-FDCFF28927A9}" type="presOf" srcId="{79B3882F-59CB-424F-8BB1-DCA75249B58D}" destId="{3E7E9415-B9A5-4221-996A-6090FC945F9F}" srcOrd="1" destOrd="0" presId="urn:microsoft.com/office/officeart/2005/8/layout/hList9"/>
    <dgm:cxn modelId="{755023F5-37ED-4885-86C0-6328297FCFB6}" type="presOf" srcId="{2FC9ECFC-189E-4FE7-A015-A708329009D1}" destId="{74F74931-DE18-473E-880E-F8A411EFBDAD}" srcOrd="0" destOrd="0" presId="urn:microsoft.com/office/officeart/2005/8/layout/hList9"/>
    <dgm:cxn modelId="{2A583B3E-A4F6-4788-B2C2-71760F342995}" type="presParOf" srcId="{74F74931-DE18-473E-880E-F8A411EFBDAD}" destId="{2851457B-39DF-49DA-A38D-71A8BF404284}" srcOrd="0" destOrd="0" presId="urn:microsoft.com/office/officeart/2005/8/layout/hList9"/>
    <dgm:cxn modelId="{B65F3135-2CB8-4722-830D-A4ACE6058FB7}" type="presParOf" srcId="{74F74931-DE18-473E-880E-F8A411EFBDAD}" destId="{A58635E1-99DB-4E9A-8626-1554205C90C0}" srcOrd="1" destOrd="0" presId="urn:microsoft.com/office/officeart/2005/8/layout/hList9"/>
    <dgm:cxn modelId="{C4468A12-293D-4A03-B270-AD666B8A4A95}" type="presParOf" srcId="{A58635E1-99DB-4E9A-8626-1554205C90C0}" destId="{1ECAE2AA-CF89-48E3-B061-709BBF11D6CD}" srcOrd="0" destOrd="0" presId="urn:microsoft.com/office/officeart/2005/8/layout/hList9"/>
    <dgm:cxn modelId="{5DFCBC1F-6E24-4E26-A437-EC68D012C80B}" type="presParOf" srcId="{A58635E1-99DB-4E9A-8626-1554205C90C0}" destId="{B0F8BF41-E490-47E3-B0E9-BC79A1853A07}" srcOrd="1" destOrd="0" presId="urn:microsoft.com/office/officeart/2005/8/layout/hList9"/>
    <dgm:cxn modelId="{F7E5A6D9-14DE-4944-BFF3-9A59AC31916D}" type="presParOf" srcId="{B0F8BF41-E490-47E3-B0E9-BC79A1853A07}" destId="{EAC8F34D-F99D-4CAD-81CD-B7078BD4A1A4}" srcOrd="0" destOrd="0" presId="urn:microsoft.com/office/officeart/2005/8/layout/hList9"/>
    <dgm:cxn modelId="{C9C320AE-80A7-4F7F-A20F-BEF22BDD8A02}" type="presParOf" srcId="{B0F8BF41-E490-47E3-B0E9-BC79A1853A07}" destId="{6337A610-28B8-4856-8FDC-31E8B7A60580}" srcOrd="1" destOrd="0" presId="urn:microsoft.com/office/officeart/2005/8/layout/hList9"/>
    <dgm:cxn modelId="{90D49468-6D5B-4DBA-B50C-E08EECEBBE17}" type="presParOf" srcId="{A58635E1-99DB-4E9A-8626-1554205C90C0}" destId="{09AC9B28-27A7-4CE5-8377-6BC2D2244AC6}" srcOrd="2" destOrd="0" presId="urn:microsoft.com/office/officeart/2005/8/layout/hList9"/>
    <dgm:cxn modelId="{1AF19F67-EC1D-43DD-A2E3-95945DB6003F}" type="presParOf" srcId="{09AC9B28-27A7-4CE5-8377-6BC2D2244AC6}" destId="{6855D433-61C9-4508-9147-12D90EE85904}" srcOrd="0" destOrd="0" presId="urn:microsoft.com/office/officeart/2005/8/layout/hList9"/>
    <dgm:cxn modelId="{93471496-DF76-4E77-9D5E-2D744896097D}" type="presParOf" srcId="{09AC9B28-27A7-4CE5-8377-6BC2D2244AC6}" destId="{3E7E9415-B9A5-4221-996A-6090FC945F9F}" srcOrd="1" destOrd="0" presId="urn:microsoft.com/office/officeart/2005/8/layout/hList9"/>
    <dgm:cxn modelId="{DBD446EA-9DD2-40F0-BE5C-BED8BF12823F}" type="presParOf" srcId="{74F74931-DE18-473E-880E-F8A411EFBDAD}" destId="{533D8CB7-9E77-4988-BC57-4AECE0B50E3B}" srcOrd="2" destOrd="0" presId="urn:microsoft.com/office/officeart/2005/8/layout/hList9"/>
    <dgm:cxn modelId="{75EEFD86-99D6-4E80-9B94-F0092AAB0ACF}" type="presParOf" srcId="{74F74931-DE18-473E-880E-F8A411EFBDAD}" destId="{8369E7CF-4257-420F-92B8-D1EA77DC9D7C}" srcOrd="3" destOrd="0" presId="urn:microsoft.com/office/officeart/2005/8/layout/hList9"/>
    <dgm:cxn modelId="{07CBCBCD-5A1D-453B-A4CB-830CAB998B6D}" type="presParOf" srcId="{74F74931-DE18-473E-880E-F8A411EFBDAD}" destId="{FF97FA2A-5ACE-4134-ADF9-0B61D600D96A}" srcOrd="4" destOrd="0" presId="urn:microsoft.com/office/officeart/2005/8/layout/hList9"/>
    <dgm:cxn modelId="{F3BDC4F6-944D-49E1-A3AF-2B91C0FC4A7B}" type="presParOf" srcId="{74F74931-DE18-473E-880E-F8A411EFBDAD}" destId="{38831541-BDC7-4666-B9AA-E027A56A8CA5}" srcOrd="5" destOrd="0" presId="urn:microsoft.com/office/officeart/2005/8/layout/hList9"/>
    <dgm:cxn modelId="{C5A19AF3-F41A-499F-8E93-21384B1FB265}" type="presParOf" srcId="{74F74931-DE18-473E-880E-F8A411EFBDAD}" destId="{362CD5A5-D0B4-47B2-B22B-E7F97B713A62}" srcOrd="6" destOrd="0" presId="urn:microsoft.com/office/officeart/2005/8/layout/hList9"/>
    <dgm:cxn modelId="{3A797672-52EF-477F-AFCB-656937038179}" type="presParOf" srcId="{362CD5A5-D0B4-47B2-B22B-E7F97B713A62}" destId="{BD7270ED-569F-47A8-BC3D-EE552B1F9A45}" srcOrd="0" destOrd="0" presId="urn:microsoft.com/office/officeart/2005/8/layout/hList9"/>
    <dgm:cxn modelId="{E5A37726-770E-492A-A397-3D582FB150E3}" type="presParOf" srcId="{362CD5A5-D0B4-47B2-B22B-E7F97B713A62}" destId="{7FCDDF76-84E9-4D1F-A698-3D2F71FF765E}" srcOrd="1" destOrd="0" presId="urn:microsoft.com/office/officeart/2005/8/layout/hList9"/>
    <dgm:cxn modelId="{19A68DF4-A95F-4D86-94C3-D046B8E507E8}" type="presParOf" srcId="{7FCDDF76-84E9-4D1F-A698-3D2F71FF765E}" destId="{E72164F3-4984-4334-A18F-FEB594EB54EF}" srcOrd="0" destOrd="0" presId="urn:microsoft.com/office/officeart/2005/8/layout/hList9"/>
    <dgm:cxn modelId="{EE1936D0-0095-4ECC-BBFC-62F5B0514DF6}" type="presParOf" srcId="{7FCDDF76-84E9-4D1F-A698-3D2F71FF765E}" destId="{48C3F592-115E-4646-9D90-BC9B2F63AE23}" srcOrd="1" destOrd="0" presId="urn:microsoft.com/office/officeart/2005/8/layout/hList9"/>
    <dgm:cxn modelId="{111425B9-0BE6-4A0A-8396-CC7A4A07D365}" type="presParOf" srcId="{362CD5A5-D0B4-47B2-B22B-E7F97B713A62}" destId="{9E2B3EA6-3AE8-423B-89A9-908D37074C4E}" srcOrd="2" destOrd="0" presId="urn:microsoft.com/office/officeart/2005/8/layout/hList9"/>
    <dgm:cxn modelId="{4C89AC17-1978-497C-A63D-12C3FB1D5D84}" type="presParOf" srcId="{9E2B3EA6-3AE8-423B-89A9-908D37074C4E}" destId="{009A0B87-AF63-4422-AB08-8DC17DE112AA}" srcOrd="0" destOrd="0" presId="urn:microsoft.com/office/officeart/2005/8/layout/hList9"/>
    <dgm:cxn modelId="{6AD14C82-C47C-4E0A-A559-72973B3ECD76}" type="presParOf" srcId="{9E2B3EA6-3AE8-423B-89A9-908D37074C4E}" destId="{37D11359-F191-4EAB-8C18-C2EB714BAEBD}" srcOrd="1" destOrd="0" presId="urn:microsoft.com/office/officeart/2005/8/layout/hList9"/>
    <dgm:cxn modelId="{31FEFBF1-A373-46FA-87A7-B0C156CEFBB3}" type="presParOf" srcId="{362CD5A5-D0B4-47B2-B22B-E7F97B713A62}" destId="{74720E7B-90E2-4219-BE07-FEEA90181952}" srcOrd="3" destOrd="0" presId="urn:microsoft.com/office/officeart/2005/8/layout/hList9"/>
    <dgm:cxn modelId="{E39CB505-99D2-4147-97B4-7DB6ADE4486D}" type="presParOf" srcId="{74720E7B-90E2-4219-BE07-FEEA90181952}" destId="{9CB225A9-3759-46CE-A55C-B46296EE4CCE}" srcOrd="0" destOrd="0" presId="urn:microsoft.com/office/officeart/2005/8/layout/hList9"/>
    <dgm:cxn modelId="{2056992D-1124-4604-9A20-B45289265C55}" type="presParOf" srcId="{74720E7B-90E2-4219-BE07-FEEA90181952}" destId="{4B5694A4-514B-42BB-82AF-1015BC45F3D7}" srcOrd="1" destOrd="0" presId="urn:microsoft.com/office/officeart/2005/8/layout/hList9"/>
    <dgm:cxn modelId="{ADCCDF05-5BBC-449B-B4ED-9CBC01ACF80D}" type="presParOf" srcId="{74F74931-DE18-473E-880E-F8A411EFBDAD}" destId="{55A2FB4C-1DB9-49B8-B15D-78FD98F531F1}" srcOrd="7" destOrd="0" presId="urn:microsoft.com/office/officeart/2005/8/layout/hList9"/>
    <dgm:cxn modelId="{6F366EC2-2B24-4EEC-B224-265840AD89AB}" type="presParOf" srcId="{74F74931-DE18-473E-880E-F8A411EFBDAD}" destId="{669BC2A2-8F98-41A0-99C6-8B278FE9EA0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ECCF69-7A5E-49D1-9CFE-175CF8988A88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CO"/>
        </a:p>
      </dgm:t>
    </dgm:pt>
    <dgm:pt modelId="{D36FBEE6-76AD-45E4-A91B-DFB3248C1E87}">
      <dgm:prSet phldrT="[Texto]"/>
      <dgm:spPr/>
      <dgm:t>
        <a:bodyPr/>
        <a:lstStyle/>
        <a:p>
          <a:r>
            <a:rPr lang="es-ES" dirty="0"/>
            <a:t>Pensamientos</a:t>
          </a:r>
        </a:p>
        <a:p>
          <a:r>
            <a:rPr lang="es-CO" dirty="0"/>
            <a:t>Sentimientos</a:t>
          </a:r>
        </a:p>
        <a:p>
          <a:r>
            <a:rPr lang="es-CO" dirty="0"/>
            <a:t>Acciones</a:t>
          </a:r>
        </a:p>
      </dgm:t>
    </dgm:pt>
    <dgm:pt modelId="{B4679A92-3184-4299-96E0-3F55974201CF}" type="parTrans" cxnId="{1AAA78A0-9E27-4EB5-B312-EF6C6E75D415}">
      <dgm:prSet/>
      <dgm:spPr/>
      <dgm:t>
        <a:bodyPr/>
        <a:lstStyle/>
        <a:p>
          <a:endParaRPr lang="es-CO"/>
        </a:p>
      </dgm:t>
    </dgm:pt>
    <dgm:pt modelId="{D27F15AA-F8BB-4829-BC36-272891B905C1}" type="sibTrans" cxnId="{1AAA78A0-9E27-4EB5-B312-EF6C6E75D415}">
      <dgm:prSet/>
      <dgm:spPr/>
      <dgm:t>
        <a:bodyPr/>
        <a:lstStyle/>
        <a:p>
          <a:endParaRPr lang="es-CO"/>
        </a:p>
      </dgm:t>
    </dgm:pt>
    <dgm:pt modelId="{13E30D73-8BA9-4F64-B1C3-3CF3B9D723DB}">
      <dgm:prSet phldrT="[Texto]"/>
      <dgm:spPr/>
      <dgm:t>
        <a:bodyPr/>
        <a:lstStyle/>
        <a:p>
          <a:r>
            <a:rPr lang="es-ES" dirty="0"/>
            <a:t>Resolver </a:t>
          </a:r>
          <a:r>
            <a:rPr lang="es-ES"/>
            <a:t>el problema</a:t>
          </a:r>
        </a:p>
        <a:p>
          <a:endParaRPr lang="es-ES" dirty="0"/>
        </a:p>
        <a:p>
          <a:r>
            <a:rPr lang="es-CO" dirty="0"/>
            <a:t>Reducción de la tensión</a:t>
          </a:r>
        </a:p>
      </dgm:t>
    </dgm:pt>
    <dgm:pt modelId="{90A1E279-3A25-49EB-AB06-59C89D7FC7C9}" type="parTrans" cxnId="{C2043D39-EE70-449F-95C0-5AF9DBCECEB5}">
      <dgm:prSet/>
      <dgm:spPr/>
      <dgm:t>
        <a:bodyPr/>
        <a:lstStyle/>
        <a:p>
          <a:endParaRPr lang="es-CO"/>
        </a:p>
      </dgm:t>
    </dgm:pt>
    <dgm:pt modelId="{504FADDA-C1B1-4BD3-8D29-CDBFC9BE381C}" type="sibTrans" cxnId="{C2043D39-EE70-449F-95C0-5AF9DBCECEB5}">
      <dgm:prSet/>
      <dgm:spPr/>
      <dgm:t>
        <a:bodyPr/>
        <a:lstStyle/>
        <a:p>
          <a:endParaRPr lang="es-CO"/>
        </a:p>
      </dgm:t>
    </dgm:pt>
    <dgm:pt modelId="{D349E668-EA1B-4993-AD7D-A6B33C9A8CAE}" type="pres">
      <dgm:prSet presAssocID="{74ECCF69-7A5E-49D1-9CFE-175CF8988A88}" presName="Name0" presStyleCnt="0">
        <dgm:presLayoutVars>
          <dgm:dir/>
          <dgm:animOne val="branch"/>
          <dgm:animLvl val="lvl"/>
        </dgm:presLayoutVars>
      </dgm:prSet>
      <dgm:spPr/>
    </dgm:pt>
    <dgm:pt modelId="{297F0AE6-2B70-413E-9E3B-529C593EB3CD}" type="pres">
      <dgm:prSet presAssocID="{D36FBEE6-76AD-45E4-A91B-DFB3248C1E87}" presName="chaos" presStyleCnt="0"/>
      <dgm:spPr/>
    </dgm:pt>
    <dgm:pt modelId="{62BC302F-FECD-41F9-A98A-27C9B39E4A80}" type="pres">
      <dgm:prSet presAssocID="{D36FBEE6-76AD-45E4-A91B-DFB3248C1E87}" presName="parTx1" presStyleLbl="revTx" presStyleIdx="0" presStyleCnt="1"/>
      <dgm:spPr/>
    </dgm:pt>
    <dgm:pt modelId="{0E324FBD-D250-4A36-8523-0BDB981025E8}" type="pres">
      <dgm:prSet presAssocID="{D36FBEE6-76AD-45E4-A91B-DFB3248C1E87}" presName="c1" presStyleLbl="node1" presStyleIdx="0" presStyleCnt="19"/>
      <dgm:spPr/>
    </dgm:pt>
    <dgm:pt modelId="{E4401D34-147E-4C4A-88B7-638D298ACD6C}" type="pres">
      <dgm:prSet presAssocID="{D36FBEE6-76AD-45E4-A91B-DFB3248C1E87}" presName="c2" presStyleLbl="node1" presStyleIdx="1" presStyleCnt="19"/>
      <dgm:spPr/>
    </dgm:pt>
    <dgm:pt modelId="{9D831BED-EC0A-4500-8801-F549D82BACCB}" type="pres">
      <dgm:prSet presAssocID="{D36FBEE6-76AD-45E4-A91B-DFB3248C1E87}" presName="c3" presStyleLbl="node1" presStyleIdx="2" presStyleCnt="19"/>
      <dgm:spPr/>
    </dgm:pt>
    <dgm:pt modelId="{181F59E3-DA04-4A15-AB10-82FCC26166A6}" type="pres">
      <dgm:prSet presAssocID="{D36FBEE6-76AD-45E4-A91B-DFB3248C1E87}" presName="c4" presStyleLbl="node1" presStyleIdx="3" presStyleCnt="19"/>
      <dgm:spPr/>
    </dgm:pt>
    <dgm:pt modelId="{6ECDF7B4-39C8-42EC-8006-F8E68EDB0487}" type="pres">
      <dgm:prSet presAssocID="{D36FBEE6-76AD-45E4-A91B-DFB3248C1E87}" presName="c5" presStyleLbl="node1" presStyleIdx="4" presStyleCnt="19"/>
      <dgm:spPr/>
    </dgm:pt>
    <dgm:pt modelId="{E831BE4F-1B46-4751-8627-3B0DF42E1C0B}" type="pres">
      <dgm:prSet presAssocID="{D36FBEE6-76AD-45E4-A91B-DFB3248C1E87}" presName="c6" presStyleLbl="node1" presStyleIdx="5" presStyleCnt="19"/>
      <dgm:spPr/>
    </dgm:pt>
    <dgm:pt modelId="{150172ED-9037-48EB-9829-5F1DA3315B0F}" type="pres">
      <dgm:prSet presAssocID="{D36FBEE6-76AD-45E4-A91B-DFB3248C1E87}" presName="c7" presStyleLbl="node1" presStyleIdx="6" presStyleCnt="19"/>
      <dgm:spPr/>
    </dgm:pt>
    <dgm:pt modelId="{FA4CB22D-4763-4CFD-B0E3-CAD9873F5142}" type="pres">
      <dgm:prSet presAssocID="{D36FBEE6-76AD-45E4-A91B-DFB3248C1E87}" presName="c8" presStyleLbl="node1" presStyleIdx="7" presStyleCnt="19"/>
      <dgm:spPr/>
    </dgm:pt>
    <dgm:pt modelId="{4233EBE0-8AD4-48D6-AE7D-E7EB436A4DB5}" type="pres">
      <dgm:prSet presAssocID="{D36FBEE6-76AD-45E4-A91B-DFB3248C1E87}" presName="c9" presStyleLbl="node1" presStyleIdx="8" presStyleCnt="19"/>
      <dgm:spPr/>
    </dgm:pt>
    <dgm:pt modelId="{6654A09D-C01E-4FB0-8E1C-54D624F81DF3}" type="pres">
      <dgm:prSet presAssocID="{D36FBEE6-76AD-45E4-A91B-DFB3248C1E87}" presName="c10" presStyleLbl="node1" presStyleIdx="9" presStyleCnt="19"/>
      <dgm:spPr/>
    </dgm:pt>
    <dgm:pt modelId="{84993938-E64F-42AD-A74C-9C1178B77FCF}" type="pres">
      <dgm:prSet presAssocID="{D36FBEE6-76AD-45E4-A91B-DFB3248C1E87}" presName="c11" presStyleLbl="node1" presStyleIdx="10" presStyleCnt="19"/>
      <dgm:spPr/>
    </dgm:pt>
    <dgm:pt modelId="{24656286-D5A0-4900-B5D5-2C6774BAC107}" type="pres">
      <dgm:prSet presAssocID="{D36FBEE6-76AD-45E4-A91B-DFB3248C1E87}" presName="c12" presStyleLbl="node1" presStyleIdx="11" presStyleCnt="19"/>
      <dgm:spPr/>
    </dgm:pt>
    <dgm:pt modelId="{A426E54E-14AC-43EF-88D4-4F1789DC08BD}" type="pres">
      <dgm:prSet presAssocID="{D36FBEE6-76AD-45E4-A91B-DFB3248C1E87}" presName="c13" presStyleLbl="node1" presStyleIdx="12" presStyleCnt="19"/>
      <dgm:spPr/>
    </dgm:pt>
    <dgm:pt modelId="{B42D82D2-0340-498F-8903-10731815E139}" type="pres">
      <dgm:prSet presAssocID="{D36FBEE6-76AD-45E4-A91B-DFB3248C1E87}" presName="c14" presStyleLbl="node1" presStyleIdx="13" presStyleCnt="19"/>
      <dgm:spPr/>
    </dgm:pt>
    <dgm:pt modelId="{15A1D221-5461-42C1-B90D-961E76F3F31D}" type="pres">
      <dgm:prSet presAssocID="{D36FBEE6-76AD-45E4-A91B-DFB3248C1E87}" presName="c15" presStyleLbl="node1" presStyleIdx="14" presStyleCnt="19"/>
      <dgm:spPr/>
    </dgm:pt>
    <dgm:pt modelId="{4FEBB980-02C4-4579-A6DF-2C37DB5AB88B}" type="pres">
      <dgm:prSet presAssocID="{D36FBEE6-76AD-45E4-A91B-DFB3248C1E87}" presName="c16" presStyleLbl="node1" presStyleIdx="15" presStyleCnt="19"/>
      <dgm:spPr/>
    </dgm:pt>
    <dgm:pt modelId="{263390C7-F6A5-45F6-B558-9B1A30A7554A}" type="pres">
      <dgm:prSet presAssocID="{D36FBEE6-76AD-45E4-A91B-DFB3248C1E87}" presName="c17" presStyleLbl="node1" presStyleIdx="16" presStyleCnt="19"/>
      <dgm:spPr/>
    </dgm:pt>
    <dgm:pt modelId="{ED51E841-77BE-4760-B00B-1C9D370EC52F}" type="pres">
      <dgm:prSet presAssocID="{D36FBEE6-76AD-45E4-A91B-DFB3248C1E87}" presName="c18" presStyleLbl="node1" presStyleIdx="17" presStyleCnt="19"/>
      <dgm:spPr/>
    </dgm:pt>
    <dgm:pt modelId="{24030D0C-D688-4A42-A16F-C491A72E5405}" type="pres">
      <dgm:prSet presAssocID="{D27F15AA-F8BB-4829-BC36-272891B905C1}" presName="chevronComposite1" presStyleCnt="0"/>
      <dgm:spPr/>
    </dgm:pt>
    <dgm:pt modelId="{F981EDFF-2739-48F2-9C9C-247070039F17}" type="pres">
      <dgm:prSet presAssocID="{D27F15AA-F8BB-4829-BC36-272891B905C1}" presName="chevron1" presStyleLbl="sibTrans2D1" presStyleIdx="0" presStyleCnt="2"/>
      <dgm:spPr/>
    </dgm:pt>
    <dgm:pt modelId="{25866EEB-0D43-4D4F-972F-D24454E2684D}" type="pres">
      <dgm:prSet presAssocID="{D27F15AA-F8BB-4829-BC36-272891B905C1}" presName="spChevron1" presStyleCnt="0"/>
      <dgm:spPr/>
    </dgm:pt>
    <dgm:pt modelId="{B0A41EFC-7BC7-4D62-A085-A17CADE8E32C}" type="pres">
      <dgm:prSet presAssocID="{D27F15AA-F8BB-4829-BC36-272891B905C1}" presName="overlap" presStyleCnt="0"/>
      <dgm:spPr/>
    </dgm:pt>
    <dgm:pt modelId="{5181424A-0DC9-462C-917B-9D2BB9334C8F}" type="pres">
      <dgm:prSet presAssocID="{D27F15AA-F8BB-4829-BC36-272891B905C1}" presName="chevronComposite2" presStyleCnt="0"/>
      <dgm:spPr/>
    </dgm:pt>
    <dgm:pt modelId="{5D453C6B-5C5A-480A-B6A2-4D4952A3C04A}" type="pres">
      <dgm:prSet presAssocID="{D27F15AA-F8BB-4829-BC36-272891B905C1}" presName="chevron2" presStyleLbl="sibTrans2D1" presStyleIdx="1" presStyleCnt="2"/>
      <dgm:spPr/>
    </dgm:pt>
    <dgm:pt modelId="{7679C94F-36F3-4BED-AFC3-39C7A8DA7D0F}" type="pres">
      <dgm:prSet presAssocID="{D27F15AA-F8BB-4829-BC36-272891B905C1}" presName="spChevron2" presStyleCnt="0"/>
      <dgm:spPr/>
    </dgm:pt>
    <dgm:pt modelId="{54CE2FD2-701B-4065-8C60-1C452BD31F6A}" type="pres">
      <dgm:prSet presAssocID="{13E30D73-8BA9-4F64-B1C3-3CF3B9D723DB}" presName="last" presStyleCnt="0"/>
      <dgm:spPr/>
    </dgm:pt>
    <dgm:pt modelId="{8052CD23-0212-44AA-920B-80E1C92F64E0}" type="pres">
      <dgm:prSet presAssocID="{13E30D73-8BA9-4F64-B1C3-3CF3B9D723DB}" presName="circleTx" presStyleLbl="node1" presStyleIdx="18" presStyleCnt="19"/>
      <dgm:spPr/>
    </dgm:pt>
    <dgm:pt modelId="{3FF9220E-57E0-4DF9-8E26-68180C48B4EF}" type="pres">
      <dgm:prSet presAssocID="{13E30D73-8BA9-4F64-B1C3-3CF3B9D723DB}" presName="spN" presStyleCnt="0"/>
      <dgm:spPr/>
    </dgm:pt>
  </dgm:ptLst>
  <dgm:cxnLst>
    <dgm:cxn modelId="{C2043D39-EE70-449F-95C0-5AF9DBCECEB5}" srcId="{74ECCF69-7A5E-49D1-9CFE-175CF8988A88}" destId="{13E30D73-8BA9-4F64-B1C3-3CF3B9D723DB}" srcOrd="1" destOrd="0" parTransId="{90A1E279-3A25-49EB-AB06-59C89D7FC7C9}" sibTransId="{504FADDA-C1B1-4BD3-8D29-CDBFC9BE381C}"/>
    <dgm:cxn modelId="{987E896F-A0A6-4F6A-A5C7-CECA9F95A1C7}" type="presOf" srcId="{13E30D73-8BA9-4F64-B1C3-3CF3B9D723DB}" destId="{8052CD23-0212-44AA-920B-80E1C92F64E0}" srcOrd="0" destOrd="0" presId="urn:microsoft.com/office/officeart/2009/3/layout/RandomtoResultProcess"/>
    <dgm:cxn modelId="{ACC6DC99-174F-4CC8-B4C4-F5B5075EB1DD}" type="presOf" srcId="{D36FBEE6-76AD-45E4-A91B-DFB3248C1E87}" destId="{62BC302F-FECD-41F9-A98A-27C9B39E4A80}" srcOrd="0" destOrd="0" presId="urn:microsoft.com/office/officeart/2009/3/layout/RandomtoResultProcess"/>
    <dgm:cxn modelId="{1AAA78A0-9E27-4EB5-B312-EF6C6E75D415}" srcId="{74ECCF69-7A5E-49D1-9CFE-175CF8988A88}" destId="{D36FBEE6-76AD-45E4-A91B-DFB3248C1E87}" srcOrd="0" destOrd="0" parTransId="{B4679A92-3184-4299-96E0-3F55974201CF}" sibTransId="{D27F15AA-F8BB-4829-BC36-272891B905C1}"/>
    <dgm:cxn modelId="{1965F7AB-407A-4169-8111-3AEE95544D80}" type="presOf" srcId="{74ECCF69-7A5E-49D1-9CFE-175CF8988A88}" destId="{D349E668-EA1B-4993-AD7D-A6B33C9A8CAE}" srcOrd="0" destOrd="0" presId="urn:microsoft.com/office/officeart/2009/3/layout/RandomtoResultProcess"/>
    <dgm:cxn modelId="{89458116-E311-42C9-8E7C-E1100C8D7432}" type="presParOf" srcId="{D349E668-EA1B-4993-AD7D-A6B33C9A8CAE}" destId="{297F0AE6-2B70-413E-9E3B-529C593EB3CD}" srcOrd="0" destOrd="0" presId="urn:microsoft.com/office/officeart/2009/3/layout/RandomtoResultProcess"/>
    <dgm:cxn modelId="{5C6237B0-09BE-41DA-A35C-659FAB9C284E}" type="presParOf" srcId="{297F0AE6-2B70-413E-9E3B-529C593EB3CD}" destId="{62BC302F-FECD-41F9-A98A-27C9B39E4A80}" srcOrd="0" destOrd="0" presId="urn:microsoft.com/office/officeart/2009/3/layout/RandomtoResultProcess"/>
    <dgm:cxn modelId="{34DBB8A6-1842-4EB2-A2E7-4261783A0F44}" type="presParOf" srcId="{297F0AE6-2B70-413E-9E3B-529C593EB3CD}" destId="{0E324FBD-D250-4A36-8523-0BDB981025E8}" srcOrd="1" destOrd="0" presId="urn:microsoft.com/office/officeart/2009/3/layout/RandomtoResultProcess"/>
    <dgm:cxn modelId="{5E1752B6-BBF0-4CFD-BFEA-6B2EF9695391}" type="presParOf" srcId="{297F0AE6-2B70-413E-9E3B-529C593EB3CD}" destId="{E4401D34-147E-4C4A-88B7-638D298ACD6C}" srcOrd="2" destOrd="0" presId="urn:microsoft.com/office/officeart/2009/3/layout/RandomtoResultProcess"/>
    <dgm:cxn modelId="{E3EC7C37-AACF-42F7-A0B3-CC389C289B28}" type="presParOf" srcId="{297F0AE6-2B70-413E-9E3B-529C593EB3CD}" destId="{9D831BED-EC0A-4500-8801-F549D82BACCB}" srcOrd="3" destOrd="0" presId="urn:microsoft.com/office/officeart/2009/3/layout/RandomtoResultProcess"/>
    <dgm:cxn modelId="{0D515DB2-D0D1-44D6-860A-3FF1770EB985}" type="presParOf" srcId="{297F0AE6-2B70-413E-9E3B-529C593EB3CD}" destId="{181F59E3-DA04-4A15-AB10-82FCC26166A6}" srcOrd="4" destOrd="0" presId="urn:microsoft.com/office/officeart/2009/3/layout/RandomtoResultProcess"/>
    <dgm:cxn modelId="{F8FB6284-2CB2-42C6-88FA-6832E4B16CB1}" type="presParOf" srcId="{297F0AE6-2B70-413E-9E3B-529C593EB3CD}" destId="{6ECDF7B4-39C8-42EC-8006-F8E68EDB0487}" srcOrd="5" destOrd="0" presId="urn:microsoft.com/office/officeart/2009/3/layout/RandomtoResultProcess"/>
    <dgm:cxn modelId="{D19B0D06-D0BB-4CCC-BEE0-D685626BC638}" type="presParOf" srcId="{297F0AE6-2B70-413E-9E3B-529C593EB3CD}" destId="{E831BE4F-1B46-4751-8627-3B0DF42E1C0B}" srcOrd="6" destOrd="0" presId="urn:microsoft.com/office/officeart/2009/3/layout/RandomtoResultProcess"/>
    <dgm:cxn modelId="{1224DD05-3C2E-491E-A891-34F9231F5D8B}" type="presParOf" srcId="{297F0AE6-2B70-413E-9E3B-529C593EB3CD}" destId="{150172ED-9037-48EB-9829-5F1DA3315B0F}" srcOrd="7" destOrd="0" presId="urn:microsoft.com/office/officeart/2009/3/layout/RandomtoResultProcess"/>
    <dgm:cxn modelId="{3BB63608-576C-44D8-AC64-FA3192677DE8}" type="presParOf" srcId="{297F0AE6-2B70-413E-9E3B-529C593EB3CD}" destId="{FA4CB22D-4763-4CFD-B0E3-CAD9873F5142}" srcOrd="8" destOrd="0" presId="urn:microsoft.com/office/officeart/2009/3/layout/RandomtoResultProcess"/>
    <dgm:cxn modelId="{C79559A8-DB93-413C-A3E9-A85834157401}" type="presParOf" srcId="{297F0AE6-2B70-413E-9E3B-529C593EB3CD}" destId="{4233EBE0-8AD4-48D6-AE7D-E7EB436A4DB5}" srcOrd="9" destOrd="0" presId="urn:microsoft.com/office/officeart/2009/3/layout/RandomtoResultProcess"/>
    <dgm:cxn modelId="{11BCA48A-560F-428A-AD0D-4EB7A70A11B1}" type="presParOf" srcId="{297F0AE6-2B70-413E-9E3B-529C593EB3CD}" destId="{6654A09D-C01E-4FB0-8E1C-54D624F81DF3}" srcOrd="10" destOrd="0" presId="urn:microsoft.com/office/officeart/2009/3/layout/RandomtoResultProcess"/>
    <dgm:cxn modelId="{345F1B77-48F2-403E-BCD8-5AA137BDD7C4}" type="presParOf" srcId="{297F0AE6-2B70-413E-9E3B-529C593EB3CD}" destId="{84993938-E64F-42AD-A74C-9C1178B77FCF}" srcOrd="11" destOrd="0" presId="urn:microsoft.com/office/officeart/2009/3/layout/RandomtoResultProcess"/>
    <dgm:cxn modelId="{9EE58D7C-1B3B-4851-A16E-3BA52FD6AD73}" type="presParOf" srcId="{297F0AE6-2B70-413E-9E3B-529C593EB3CD}" destId="{24656286-D5A0-4900-B5D5-2C6774BAC107}" srcOrd="12" destOrd="0" presId="urn:microsoft.com/office/officeart/2009/3/layout/RandomtoResultProcess"/>
    <dgm:cxn modelId="{2D4DD4E3-27EE-47AE-9C5A-C53BDD2C0D8F}" type="presParOf" srcId="{297F0AE6-2B70-413E-9E3B-529C593EB3CD}" destId="{A426E54E-14AC-43EF-88D4-4F1789DC08BD}" srcOrd="13" destOrd="0" presId="urn:microsoft.com/office/officeart/2009/3/layout/RandomtoResultProcess"/>
    <dgm:cxn modelId="{EC6A2525-3FB2-4D02-9FF2-597FB673A537}" type="presParOf" srcId="{297F0AE6-2B70-413E-9E3B-529C593EB3CD}" destId="{B42D82D2-0340-498F-8903-10731815E139}" srcOrd="14" destOrd="0" presId="urn:microsoft.com/office/officeart/2009/3/layout/RandomtoResultProcess"/>
    <dgm:cxn modelId="{72A340E2-AD84-4FAE-B2B4-5164105B54B1}" type="presParOf" srcId="{297F0AE6-2B70-413E-9E3B-529C593EB3CD}" destId="{15A1D221-5461-42C1-B90D-961E76F3F31D}" srcOrd="15" destOrd="0" presId="urn:microsoft.com/office/officeart/2009/3/layout/RandomtoResultProcess"/>
    <dgm:cxn modelId="{D95C789B-588B-4191-BA71-83E494DE5BBA}" type="presParOf" srcId="{297F0AE6-2B70-413E-9E3B-529C593EB3CD}" destId="{4FEBB980-02C4-4579-A6DF-2C37DB5AB88B}" srcOrd="16" destOrd="0" presId="urn:microsoft.com/office/officeart/2009/3/layout/RandomtoResultProcess"/>
    <dgm:cxn modelId="{B31BB8E0-D10D-43CE-9770-448C1956E5BF}" type="presParOf" srcId="{297F0AE6-2B70-413E-9E3B-529C593EB3CD}" destId="{263390C7-F6A5-45F6-B558-9B1A30A7554A}" srcOrd="17" destOrd="0" presId="urn:microsoft.com/office/officeart/2009/3/layout/RandomtoResultProcess"/>
    <dgm:cxn modelId="{2C65D949-4741-448A-B58B-A456BDFEFE34}" type="presParOf" srcId="{297F0AE6-2B70-413E-9E3B-529C593EB3CD}" destId="{ED51E841-77BE-4760-B00B-1C9D370EC52F}" srcOrd="18" destOrd="0" presId="urn:microsoft.com/office/officeart/2009/3/layout/RandomtoResultProcess"/>
    <dgm:cxn modelId="{8B246BAF-7E51-4315-9AFF-03CE5D30D884}" type="presParOf" srcId="{D349E668-EA1B-4993-AD7D-A6B33C9A8CAE}" destId="{24030D0C-D688-4A42-A16F-C491A72E5405}" srcOrd="1" destOrd="0" presId="urn:microsoft.com/office/officeart/2009/3/layout/RandomtoResultProcess"/>
    <dgm:cxn modelId="{77E16586-DAD3-452F-9DED-0537DAF62DFB}" type="presParOf" srcId="{24030D0C-D688-4A42-A16F-C491A72E5405}" destId="{F981EDFF-2739-48F2-9C9C-247070039F17}" srcOrd="0" destOrd="0" presId="urn:microsoft.com/office/officeart/2009/3/layout/RandomtoResultProcess"/>
    <dgm:cxn modelId="{04D5D4C9-3ED5-441B-B39A-9EF46F46AFBC}" type="presParOf" srcId="{24030D0C-D688-4A42-A16F-C491A72E5405}" destId="{25866EEB-0D43-4D4F-972F-D24454E2684D}" srcOrd="1" destOrd="0" presId="urn:microsoft.com/office/officeart/2009/3/layout/RandomtoResultProcess"/>
    <dgm:cxn modelId="{10665AF8-14D1-479E-866E-13A1EFF73A84}" type="presParOf" srcId="{D349E668-EA1B-4993-AD7D-A6B33C9A8CAE}" destId="{B0A41EFC-7BC7-4D62-A085-A17CADE8E32C}" srcOrd="2" destOrd="0" presId="urn:microsoft.com/office/officeart/2009/3/layout/RandomtoResultProcess"/>
    <dgm:cxn modelId="{C7E09AF8-4FE0-407A-9607-97798F1475DB}" type="presParOf" srcId="{D349E668-EA1B-4993-AD7D-A6B33C9A8CAE}" destId="{5181424A-0DC9-462C-917B-9D2BB9334C8F}" srcOrd="3" destOrd="0" presId="urn:microsoft.com/office/officeart/2009/3/layout/RandomtoResultProcess"/>
    <dgm:cxn modelId="{0B2F74C8-DBC4-41A5-8026-84AC989D12B6}" type="presParOf" srcId="{5181424A-0DC9-462C-917B-9D2BB9334C8F}" destId="{5D453C6B-5C5A-480A-B6A2-4D4952A3C04A}" srcOrd="0" destOrd="0" presId="urn:microsoft.com/office/officeart/2009/3/layout/RandomtoResultProcess"/>
    <dgm:cxn modelId="{1B21646F-361F-4492-A7BA-CF677D6FA3A4}" type="presParOf" srcId="{5181424A-0DC9-462C-917B-9D2BB9334C8F}" destId="{7679C94F-36F3-4BED-AFC3-39C7A8DA7D0F}" srcOrd="1" destOrd="0" presId="urn:microsoft.com/office/officeart/2009/3/layout/RandomtoResultProcess"/>
    <dgm:cxn modelId="{A71B88A2-950C-4AFC-BE07-BA1B9EEA8F88}" type="presParOf" srcId="{D349E668-EA1B-4993-AD7D-A6B33C9A8CAE}" destId="{54CE2FD2-701B-4065-8C60-1C452BD31F6A}" srcOrd="4" destOrd="0" presId="urn:microsoft.com/office/officeart/2009/3/layout/RandomtoResultProcess"/>
    <dgm:cxn modelId="{FDE0E3A5-6449-47E4-804F-0C0864D96DD8}" type="presParOf" srcId="{54CE2FD2-701B-4065-8C60-1C452BD31F6A}" destId="{8052CD23-0212-44AA-920B-80E1C92F64E0}" srcOrd="0" destOrd="0" presId="urn:microsoft.com/office/officeart/2009/3/layout/RandomtoResultProcess"/>
    <dgm:cxn modelId="{938F8436-6ED8-400C-A1D1-B8A2E04A384D}" type="presParOf" srcId="{54CE2FD2-701B-4065-8C60-1C452BD31F6A}" destId="{3FF9220E-57E0-4DF9-8E26-68180C48B4EF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FE59E-A336-4391-BDEC-7A7A897773A1}">
      <dsp:nvSpPr>
        <dsp:cNvPr id="0" name=""/>
        <dsp:cNvSpPr/>
      </dsp:nvSpPr>
      <dsp:spPr>
        <a:xfrm>
          <a:off x="2976" y="25923"/>
          <a:ext cx="2348322" cy="156554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8D635-C640-4C90-B36D-46AEFB64CBBC}">
      <dsp:nvSpPr>
        <dsp:cNvPr id="0" name=""/>
        <dsp:cNvSpPr/>
      </dsp:nvSpPr>
      <dsp:spPr>
        <a:xfrm>
          <a:off x="2449348" y="1689362"/>
          <a:ext cx="3326992" cy="2055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El Ministerio del Trabajo establece la obligatoriedad para  todas las empresas privadas y públicas para conformar  el Comité de Convivencia Laboral, el cual identificará e intervendrá frente a los riesgos psicosociales en el trabajo causadas por el estrés ocupacional y acoso laboral.</a:t>
          </a:r>
          <a:endParaRPr lang="es-CO" sz="1600" kern="1200" dirty="0"/>
        </a:p>
      </dsp:txBody>
      <dsp:txXfrm>
        <a:off x="2449348" y="1689362"/>
        <a:ext cx="3326992" cy="2055024"/>
      </dsp:txXfrm>
    </dsp:sp>
    <dsp:sp modelId="{CAD00ABE-3636-4BFB-81DB-5E1EF886AB62}">
      <dsp:nvSpPr>
        <dsp:cNvPr id="0" name=""/>
        <dsp:cNvSpPr/>
      </dsp:nvSpPr>
      <dsp:spPr>
        <a:xfrm>
          <a:off x="2155808" y="1396073"/>
          <a:ext cx="799014" cy="799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A2EC8D-282F-4FFF-AE1B-97FCCAEAACF5}">
      <dsp:nvSpPr>
        <dsp:cNvPr id="0" name=""/>
        <dsp:cNvSpPr/>
      </dsp:nvSpPr>
      <dsp:spPr>
        <a:xfrm rot="5400000">
          <a:off x="5293905" y="1396177"/>
          <a:ext cx="799220" cy="799014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8FBA2-DE18-4DAB-AF0B-2B8497065CCB}">
      <dsp:nvSpPr>
        <dsp:cNvPr id="0" name=""/>
        <dsp:cNvSpPr/>
      </dsp:nvSpPr>
      <dsp:spPr>
        <a:xfrm rot="16200000">
          <a:off x="2155704" y="3238958"/>
          <a:ext cx="799220" cy="799014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11FB7F-CDD8-4E02-BCB1-8CA134D6FA05}">
      <dsp:nvSpPr>
        <dsp:cNvPr id="0" name=""/>
        <dsp:cNvSpPr/>
      </dsp:nvSpPr>
      <dsp:spPr>
        <a:xfrm rot="10800000">
          <a:off x="5294009" y="3238855"/>
          <a:ext cx="799014" cy="799220"/>
        </a:xfrm>
        <a:prstGeom prst="halfFrame">
          <a:avLst>
            <a:gd name="adj1" fmla="val 25770"/>
            <a:gd name="adj2" fmla="val 257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5411E-2FB1-449E-99C7-40E22CF2B5C4}">
      <dsp:nvSpPr>
        <dsp:cNvPr id="0" name=""/>
        <dsp:cNvSpPr/>
      </dsp:nvSpPr>
      <dsp:spPr>
        <a:xfrm>
          <a:off x="2844800" y="1422399"/>
          <a:ext cx="2235200" cy="2235200"/>
        </a:xfrm>
        <a:prstGeom prst="gear9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 Emoción</a:t>
          </a:r>
          <a:endParaRPr lang="es-CO" sz="1500" kern="1200" dirty="0"/>
        </a:p>
      </dsp:txBody>
      <dsp:txXfrm>
        <a:off x="3294175" y="1945984"/>
        <a:ext cx="1336450" cy="1148939"/>
      </dsp:txXfrm>
    </dsp:sp>
    <dsp:sp modelId="{B001B850-7212-438F-8ACF-BCCEA517BE72}">
      <dsp:nvSpPr>
        <dsp:cNvPr id="0" name=""/>
        <dsp:cNvSpPr/>
      </dsp:nvSpPr>
      <dsp:spPr>
        <a:xfrm>
          <a:off x="2560320" y="2804160"/>
          <a:ext cx="1422400" cy="853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Consecuencias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Disminuir el impacto</a:t>
          </a:r>
          <a:endParaRPr lang="es-CO" sz="1200" kern="1200" dirty="0"/>
        </a:p>
      </dsp:txBody>
      <dsp:txXfrm>
        <a:off x="2585316" y="2829156"/>
        <a:ext cx="1372408" cy="803448"/>
      </dsp:txXfrm>
    </dsp:sp>
    <dsp:sp modelId="{983B52A0-EF4E-4C56-A5CD-47ADD642A2C1}">
      <dsp:nvSpPr>
        <dsp:cNvPr id="0" name=""/>
        <dsp:cNvSpPr/>
      </dsp:nvSpPr>
      <dsp:spPr>
        <a:xfrm>
          <a:off x="1544320" y="894079"/>
          <a:ext cx="1625600" cy="1625600"/>
        </a:xfrm>
        <a:prstGeom prst="gear6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C Problema</a:t>
          </a:r>
          <a:endParaRPr lang="es-CO" sz="1500" kern="1200" dirty="0"/>
        </a:p>
      </dsp:txBody>
      <dsp:txXfrm>
        <a:off x="1953570" y="1305802"/>
        <a:ext cx="807100" cy="802154"/>
      </dsp:txXfrm>
    </dsp:sp>
    <dsp:sp modelId="{C00AFD05-21B1-4AF2-81B1-F3AB30E1FC55}">
      <dsp:nvSpPr>
        <dsp:cNvPr id="0" name=""/>
        <dsp:cNvSpPr/>
      </dsp:nvSpPr>
      <dsp:spPr>
        <a:xfrm>
          <a:off x="2397760" y="568959"/>
          <a:ext cx="1422400" cy="853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Situación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Solución</a:t>
          </a:r>
          <a:endParaRPr lang="es-CO" sz="1200" kern="1200" dirty="0"/>
        </a:p>
      </dsp:txBody>
      <dsp:txXfrm>
        <a:off x="2422756" y="593955"/>
        <a:ext cx="1372408" cy="803448"/>
      </dsp:txXfrm>
    </dsp:sp>
    <dsp:sp modelId="{9A947418-E471-462A-95D3-D0874044B4BB}">
      <dsp:nvSpPr>
        <dsp:cNvPr id="0" name=""/>
        <dsp:cNvSpPr/>
      </dsp:nvSpPr>
      <dsp:spPr>
        <a:xfrm>
          <a:off x="2944297" y="1043710"/>
          <a:ext cx="2749296" cy="2749296"/>
        </a:xfrm>
        <a:prstGeom prst="circularArrow">
          <a:avLst>
            <a:gd name="adj1" fmla="val 4878"/>
            <a:gd name="adj2" fmla="val 312630"/>
            <a:gd name="adj3" fmla="val 3133259"/>
            <a:gd name="adj4" fmla="val 15234156"/>
            <a:gd name="adj5" fmla="val 5691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E75189-D99F-48AA-B8E3-6030BD1963CB}">
      <dsp:nvSpPr>
        <dsp:cNvPr id="0" name=""/>
        <dsp:cNvSpPr/>
      </dsp:nvSpPr>
      <dsp:spPr>
        <a:xfrm>
          <a:off x="1256429" y="5349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-574681"/>
            <a:satOff val="409"/>
            <a:lumOff val="321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9CD81-1538-4B77-A1A5-CC32BFCA1CC7}">
      <dsp:nvSpPr>
        <dsp:cNvPr id="0" name=""/>
        <dsp:cNvSpPr/>
      </dsp:nvSpPr>
      <dsp:spPr>
        <a:xfrm>
          <a:off x="1175" y="235346"/>
          <a:ext cx="2994421" cy="3593306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Confrontación</a:t>
          </a:r>
          <a:endParaRPr lang="es-CO" sz="3400" kern="1200" dirty="0"/>
        </a:p>
      </dsp:txBody>
      <dsp:txXfrm rot="16200000">
        <a:off x="-1172637" y="1409160"/>
        <a:ext cx="2946511" cy="598884"/>
      </dsp:txXfrm>
    </dsp:sp>
    <dsp:sp modelId="{AC134D59-45E5-4941-B4DA-A0AC20869FA3}">
      <dsp:nvSpPr>
        <dsp:cNvPr id="0" name=""/>
        <dsp:cNvSpPr/>
      </dsp:nvSpPr>
      <dsp:spPr>
        <a:xfrm>
          <a:off x="600060" y="235346"/>
          <a:ext cx="2230844" cy="359330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/>
            <a:t>Alterar la situación</a:t>
          </a:r>
        </a:p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/>
            <a:t>Hostilidad</a:t>
          </a:r>
          <a:endParaRPr lang="es-CO" sz="4100" kern="1200" dirty="0"/>
        </a:p>
      </dsp:txBody>
      <dsp:txXfrm>
        <a:off x="600060" y="235346"/>
        <a:ext cx="2230844" cy="3593306"/>
      </dsp:txXfrm>
    </dsp:sp>
    <dsp:sp modelId="{0C5F3DF2-A1A5-48E4-B6E9-1D1E9FEE2972}">
      <dsp:nvSpPr>
        <dsp:cNvPr id="0" name=""/>
        <dsp:cNvSpPr/>
      </dsp:nvSpPr>
      <dsp:spPr>
        <a:xfrm>
          <a:off x="3100402" y="235346"/>
          <a:ext cx="2994421" cy="3593306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kern="1200" dirty="0"/>
            <a:t>Planificación</a:t>
          </a:r>
          <a:endParaRPr lang="es-CO" sz="3400" kern="1200" dirty="0"/>
        </a:p>
      </dsp:txBody>
      <dsp:txXfrm rot="16200000">
        <a:off x="1926589" y="1409160"/>
        <a:ext cx="2946511" cy="598884"/>
      </dsp:txXfrm>
    </dsp:sp>
    <dsp:sp modelId="{311D9C44-9783-406D-AEE5-E1B22FE4173C}">
      <dsp:nvSpPr>
        <dsp:cNvPr id="0" name=""/>
        <dsp:cNvSpPr/>
      </dsp:nvSpPr>
      <dsp:spPr>
        <a:xfrm rot="5400000">
          <a:off x="2851388" y="3090602"/>
          <a:ext cx="527972" cy="44916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C4EAA-F66F-43EE-858B-CE170EEEBE60}">
      <dsp:nvSpPr>
        <dsp:cNvPr id="0" name=""/>
        <dsp:cNvSpPr/>
      </dsp:nvSpPr>
      <dsp:spPr>
        <a:xfrm>
          <a:off x="3699286" y="235346"/>
          <a:ext cx="2230844" cy="3593306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40589" rIns="0" bIns="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/>
            <a:t>Solución. </a:t>
          </a:r>
        </a:p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100" kern="1200" dirty="0"/>
            <a:t>Segunda valoración</a:t>
          </a:r>
          <a:endParaRPr lang="es-CO" sz="4100" kern="1200" dirty="0"/>
        </a:p>
      </dsp:txBody>
      <dsp:txXfrm>
        <a:off x="3699286" y="235346"/>
        <a:ext cx="2230844" cy="35933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92191-008B-4300-A6B5-7DFC80DA4CD9}">
      <dsp:nvSpPr>
        <dsp:cNvPr id="0" name=""/>
        <dsp:cNvSpPr/>
      </dsp:nvSpPr>
      <dsp:spPr>
        <a:xfrm>
          <a:off x="4054" y="1021096"/>
          <a:ext cx="1554333" cy="544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Aceptación</a:t>
          </a:r>
          <a:endParaRPr lang="es-CO" sz="1500" kern="1200" dirty="0"/>
        </a:p>
      </dsp:txBody>
      <dsp:txXfrm>
        <a:off x="4054" y="1021096"/>
        <a:ext cx="1554333" cy="544654"/>
      </dsp:txXfrm>
    </dsp:sp>
    <dsp:sp modelId="{E6333AFF-C7B5-42C1-8584-F12C9290FA63}">
      <dsp:nvSpPr>
        <dsp:cNvPr id="0" name=""/>
        <dsp:cNvSpPr/>
      </dsp:nvSpPr>
      <dsp:spPr>
        <a:xfrm>
          <a:off x="4054" y="1565750"/>
          <a:ext cx="1554333" cy="147715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Reconocimiento de mi papel</a:t>
          </a:r>
          <a:endParaRPr lang="es-CO" sz="1500" kern="1200" dirty="0"/>
        </a:p>
      </dsp:txBody>
      <dsp:txXfrm>
        <a:off x="4054" y="1565750"/>
        <a:ext cx="1554333" cy="1477153"/>
      </dsp:txXfrm>
    </dsp:sp>
    <dsp:sp modelId="{D463045D-5375-4F89-84DC-7FEACF73EF08}">
      <dsp:nvSpPr>
        <dsp:cNvPr id="0" name=""/>
        <dsp:cNvSpPr/>
      </dsp:nvSpPr>
      <dsp:spPr>
        <a:xfrm>
          <a:off x="1775995" y="1021096"/>
          <a:ext cx="1554333" cy="544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Distanciamiento</a:t>
          </a:r>
          <a:endParaRPr lang="es-CO" sz="1500" kern="1200" dirty="0"/>
        </a:p>
      </dsp:txBody>
      <dsp:txXfrm>
        <a:off x="1775995" y="1021096"/>
        <a:ext cx="1554333" cy="544654"/>
      </dsp:txXfrm>
    </dsp:sp>
    <dsp:sp modelId="{668D6387-1D75-4801-A94A-405D8CBAF854}">
      <dsp:nvSpPr>
        <dsp:cNvPr id="0" name=""/>
        <dsp:cNvSpPr/>
      </dsp:nvSpPr>
      <dsp:spPr>
        <a:xfrm>
          <a:off x="1775995" y="1565750"/>
          <a:ext cx="1554333" cy="147715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Apartarse para evitar que afecte</a:t>
          </a:r>
          <a:endParaRPr lang="es-CO" sz="1500" kern="1200" dirty="0"/>
        </a:p>
      </dsp:txBody>
      <dsp:txXfrm>
        <a:off x="1775995" y="1565750"/>
        <a:ext cx="1554333" cy="1477153"/>
      </dsp:txXfrm>
    </dsp:sp>
    <dsp:sp modelId="{AD17C10F-CD14-4FFE-8AD9-C6C70B0B7387}">
      <dsp:nvSpPr>
        <dsp:cNvPr id="0" name=""/>
        <dsp:cNvSpPr/>
      </dsp:nvSpPr>
      <dsp:spPr>
        <a:xfrm>
          <a:off x="3547936" y="1021096"/>
          <a:ext cx="1554333" cy="544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Autocontrol</a:t>
          </a:r>
          <a:endParaRPr lang="es-CO" sz="1500" kern="1200" dirty="0"/>
        </a:p>
      </dsp:txBody>
      <dsp:txXfrm>
        <a:off x="3547936" y="1021096"/>
        <a:ext cx="1554333" cy="544654"/>
      </dsp:txXfrm>
    </dsp:sp>
    <dsp:sp modelId="{8711EA97-49A8-4260-8F1A-091E964703B9}">
      <dsp:nvSpPr>
        <dsp:cNvPr id="0" name=""/>
        <dsp:cNvSpPr/>
      </dsp:nvSpPr>
      <dsp:spPr>
        <a:xfrm>
          <a:off x="3547936" y="1565750"/>
          <a:ext cx="1554333" cy="147715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Regular y controlar emociones propias, junto con su respuesta</a:t>
          </a:r>
          <a:endParaRPr lang="es-CO" sz="1500" kern="1200" dirty="0"/>
        </a:p>
      </dsp:txBody>
      <dsp:txXfrm>
        <a:off x="3547936" y="1565750"/>
        <a:ext cx="1554333" cy="1477153"/>
      </dsp:txXfrm>
    </dsp:sp>
    <dsp:sp modelId="{D2D1F3D6-D527-4364-AF1A-752117051F27}">
      <dsp:nvSpPr>
        <dsp:cNvPr id="0" name=""/>
        <dsp:cNvSpPr/>
      </dsp:nvSpPr>
      <dsp:spPr>
        <a:xfrm>
          <a:off x="5319876" y="1021096"/>
          <a:ext cx="1554333" cy="544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Re evaluación positiva</a:t>
          </a:r>
          <a:endParaRPr lang="es-CO" sz="1500" kern="1200" dirty="0"/>
        </a:p>
      </dsp:txBody>
      <dsp:txXfrm>
        <a:off x="5319876" y="1021096"/>
        <a:ext cx="1554333" cy="544654"/>
      </dsp:txXfrm>
    </dsp:sp>
    <dsp:sp modelId="{E34E917D-9635-4950-8BDA-725FD3A6D280}">
      <dsp:nvSpPr>
        <dsp:cNvPr id="0" name=""/>
        <dsp:cNvSpPr/>
      </dsp:nvSpPr>
      <dsp:spPr>
        <a:xfrm>
          <a:off x="5319876" y="1565750"/>
          <a:ext cx="1554333" cy="147715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Percibir componentes positivos</a:t>
          </a:r>
          <a:endParaRPr lang="es-CO" sz="1500" kern="1200" dirty="0"/>
        </a:p>
      </dsp:txBody>
      <dsp:txXfrm>
        <a:off x="5319876" y="1565750"/>
        <a:ext cx="1554333" cy="1477153"/>
      </dsp:txXfrm>
    </dsp:sp>
    <dsp:sp modelId="{F73FD4A9-9AC8-44FA-A69A-1B94E4DF6BE9}">
      <dsp:nvSpPr>
        <dsp:cNvPr id="0" name=""/>
        <dsp:cNvSpPr/>
      </dsp:nvSpPr>
      <dsp:spPr>
        <a:xfrm>
          <a:off x="7091817" y="1021096"/>
          <a:ext cx="1554333" cy="544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Escape o evitación</a:t>
          </a:r>
          <a:endParaRPr lang="es-CO" sz="1500" kern="1200" dirty="0"/>
        </a:p>
      </dsp:txBody>
      <dsp:txXfrm>
        <a:off x="7091817" y="1021096"/>
        <a:ext cx="1554333" cy="544654"/>
      </dsp:txXfrm>
    </dsp:sp>
    <dsp:sp modelId="{5CAA0395-AF97-4C0A-B304-DB3EEB5F2D31}">
      <dsp:nvSpPr>
        <dsp:cNvPr id="0" name=""/>
        <dsp:cNvSpPr/>
      </dsp:nvSpPr>
      <dsp:spPr>
        <a:xfrm>
          <a:off x="7091817" y="1565750"/>
          <a:ext cx="1554333" cy="147715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Desconexión con la realidad</a:t>
          </a:r>
          <a:endParaRPr lang="es-CO" sz="1500" kern="1200" dirty="0"/>
        </a:p>
      </dsp:txBody>
      <dsp:txXfrm>
        <a:off x="7091817" y="1565750"/>
        <a:ext cx="1554333" cy="147715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372E7-BD90-4980-889E-69EB09CF95DB}">
      <dsp:nvSpPr>
        <dsp:cNvPr id="0" name=""/>
        <dsp:cNvSpPr/>
      </dsp:nvSpPr>
      <dsp:spPr>
        <a:xfrm>
          <a:off x="0" y="23962"/>
          <a:ext cx="2350617" cy="156707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9000" r="-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026AB3B-5D77-4F9E-8191-A7B97072A701}">
      <dsp:nvSpPr>
        <dsp:cNvPr id="0" name=""/>
        <dsp:cNvSpPr/>
      </dsp:nvSpPr>
      <dsp:spPr>
        <a:xfrm>
          <a:off x="2448763" y="1689027"/>
          <a:ext cx="3330244" cy="20570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Búsqueda de apoyo social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(información – apoyo emocional)</a:t>
          </a:r>
          <a:endParaRPr lang="es-CO" sz="2900" kern="1200" dirty="0"/>
        </a:p>
      </dsp:txBody>
      <dsp:txXfrm>
        <a:off x="2448763" y="1689027"/>
        <a:ext cx="3330244" cy="2057033"/>
      </dsp:txXfrm>
    </dsp:sp>
    <dsp:sp modelId="{8B2532E3-C94C-4DE5-992D-05CC321CE03F}">
      <dsp:nvSpPr>
        <dsp:cNvPr id="0" name=""/>
        <dsp:cNvSpPr/>
      </dsp:nvSpPr>
      <dsp:spPr>
        <a:xfrm>
          <a:off x="2154936" y="1395452"/>
          <a:ext cx="799795" cy="80000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AB6F86-8105-44C1-995D-68ED6035514D}">
      <dsp:nvSpPr>
        <dsp:cNvPr id="0" name=""/>
        <dsp:cNvSpPr/>
      </dsp:nvSpPr>
      <dsp:spPr>
        <a:xfrm rot="5400000">
          <a:off x="5296101" y="1395555"/>
          <a:ext cx="800002" cy="79979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shade val="80000"/>
                <a:hueOff val="-160472"/>
                <a:satOff val="3389"/>
                <a:lumOff val="90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160472"/>
                <a:satOff val="3389"/>
                <a:lumOff val="90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160472"/>
                <a:satOff val="3389"/>
                <a:lumOff val="90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ABFE33-FF6E-4368-821E-EA29EAA95D83}">
      <dsp:nvSpPr>
        <dsp:cNvPr id="0" name=""/>
        <dsp:cNvSpPr/>
      </dsp:nvSpPr>
      <dsp:spPr>
        <a:xfrm rot="16200000">
          <a:off x="2154832" y="3240138"/>
          <a:ext cx="800002" cy="79979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shade val="80000"/>
                <a:hueOff val="-320943"/>
                <a:satOff val="6777"/>
                <a:lumOff val="180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320943"/>
                <a:satOff val="6777"/>
                <a:lumOff val="180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320943"/>
                <a:satOff val="6777"/>
                <a:lumOff val="180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819CC6-A085-4135-84A4-72010066B1DC}">
      <dsp:nvSpPr>
        <dsp:cNvPr id="0" name=""/>
        <dsp:cNvSpPr/>
      </dsp:nvSpPr>
      <dsp:spPr>
        <a:xfrm rot="10800000">
          <a:off x="5296204" y="3240035"/>
          <a:ext cx="799795" cy="800002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shade val="80000"/>
                <a:hueOff val="-481415"/>
                <a:satOff val="10166"/>
                <a:lumOff val="270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-481415"/>
                <a:satOff val="10166"/>
                <a:lumOff val="270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-481415"/>
                <a:satOff val="10166"/>
                <a:lumOff val="270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A780F-118A-4F04-B1DD-80D24EF0BB04}">
      <dsp:nvSpPr>
        <dsp:cNvPr id="0" name=""/>
        <dsp:cNvSpPr/>
      </dsp:nvSpPr>
      <dsp:spPr>
        <a:xfrm rot="4396374">
          <a:off x="1777838" y="808704"/>
          <a:ext cx="3508285" cy="2446591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36160D-3F88-431F-BB7C-AC5F07AF7DB9}">
      <dsp:nvSpPr>
        <dsp:cNvPr id="0" name=""/>
        <dsp:cNvSpPr/>
      </dsp:nvSpPr>
      <dsp:spPr>
        <a:xfrm>
          <a:off x="2973587" y="1050137"/>
          <a:ext cx="88595" cy="88595"/>
        </a:xfrm>
        <a:prstGeom prst="ellipse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DE2180-4720-4117-B18E-8CB8B8E1C504}">
      <dsp:nvSpPr>
        <dsp:cNvPr id="0" name=""/>
        <dsp:cNvSpPr/>
      </dsp:nvSpPr>
      <dsp:spPr>
        <a:xfrm>
          <a:off x="3473825" y="1434185"/>
          <a:ext cx="88595" cy="88595"/>
        </a:xfrm>
        <a:prstGeom prst="ellipse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DE13C0-AC06-460E-8E72-47C354043C88}">
      <dsp:nvSpPr>
        <dsp:cNvPr id="0" name=""/>
        <dsp:cNvSpPr/>
      </dsp:nvSpPr>
      <dsp:spPr>
        <a:xfrm>
          <a:off x="3923547" y="1883664"/>
          <a:ext cx="88595" cy="88595"/>
        </a:xfrm>
        <a:prstGeom prst="ellipse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2AA62-72FF-4AE0-AABF-0E05B5E7422A}">
      <dsp:nvSpPr>
        <dsp:cNvPr id="0" name=""/>
        <dsp:cNvSpPr/>
      </dsp:nvSpPr>
      <dsp:spPr>
        <a:xfrm>
          <a:off x="1542653" y="0"/>
          <a:ext cx="1654048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Preocuparse</a:t>
          </a:r>
        </a:p>
      </dsp:txBody>
      <dsp:txXfrm>
        <a:off x="1542653" y="0"/>
        <a:ext cx="1654048" cy="650240"/>
      </dsp:txXfrm>
    </dsp:sp>
    <dsp:sp modelId="{76D4DFB1-4D70-4F07-8CF9-58336275B4B1}">
      <dsp:nvSpPr>
        <dsp:cNvPr id="0" name=""/>
        <dsp:cNvSpPr/>
      </dsp:nvSpPr>
      <dsp:spPr>
        <a:xfrm>
          <a:off x="3554333" y="769315"/>
          <a:ext cx="2458720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Hacerse ilusiones</a:t>
          </a:r>
          <a:endParaRPr lang="es-CO" sz="2100" kern="1200" dirty="0"/>
        </a:p>
      </dsp:txBody>
      <dsp:txXfrm>
        <a:off x="3554333" y="769315"/>
        <a:ext cx="2458720" cy="650240"/>
      </dsp:txXfrm>
    </dsp:sp>
    <dsp:sp modelId="{AB694455-694A-4984-9159-1527B5724B40}">
      <dsp:nvSpPr>
        <dsp:cNvPr id="0" name=""/>
        <dsp:cNvSpPr/>
      </dsp:nvSpPr>
      <dsp:spPr>
        <a:xfrm>
          <a:off x="1542653" y="1153363"/>
          <a:ext cx="1654048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No afrontar - evitar</a:t>
          </a:r>
          <a:endParaRPr lang="es-CO" sz="2100" kern="1200" dirty="0"/>
        </a:p>
      </dsp:txBody>
      <dsp:txXfrm>
        <a:off x="1542653" y="1153363"/>
        <a:ext cx="1654048" cy="650240"/>
      </dsp:txXfrm>
    </dsp:sp>
    <dsp:sp modelId="{5121BF43-8F88-4F61-9749-B8D0EFBE68E9}">
      <dsp:nvSpPr>
        <dsp:cNvPr id="0" name=""/>
        <dsp:cNvSpPr/>
      </dsp:nvSpPr>
      <dsp:spPr>
        <a:xfrm>
          <a:off x="4248993" y="2378252"/>
          <a:ext cx="88595" cy="88595"/>
        </a:xfrm>
        <a:prstGeom prst="ellipse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5F2BA5-0355-44DE-9E2D-9F855E1310A3}">
      <dsp:nvSpPr>
        <dsp:cNvPr id="0" name=""/>
        <dsp:cNvSpPr/>
      </dsp:nvSpPr>
      <dsp:spPr>
        <a:xfrm>
          <a:off x="4359005" y="1602841"/>
          <a:ext cx="1654047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Ignorar</a:t>
          </a:r>
          <a:endParaRPr lang="es-CO" sz="2100" kern="1200" dirty="0"/>
        </a:p>
      </dsp:txBody>
      <dsp:txXfrm>
        <a:off x="4359005" y="1602841"/>
        <a:ext cx="1654047" cy="650240"/>
      </dsp:txXfrm>
    </dsp:sp>
    <dsp:sp modelId="{A1460687-ADCD-43F1-A5B7-AFD6621CC81B}">
      <dsp:nvSpPr>
        <dsp:cNvPr id="0" name=""/>
        <dsp:cNvSpPr/>
      </dsp:nvSpPr>
      <dsp:spPr>
        <a:xfrm>
          <a:off x="1542653" y="2097430"/>
          <a:ext cx="2458720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Auto culpabilizarse </a:t>
          </a:r>
          <a:endParaRPr lang="es-CO" sz="2100" kern="1200" dirty="0"/>
        </a:p>
      </dsp:txBody>
      <dsp:txXfrm>
        <a:off x="1542653" y="2097430"/>
        <a:ext cx="2458720" cy="650240"/>
      </dsp:txXfrm>
    </dsp:sp>
    <dsp:sp modelId="{3819211F-D7DC-415C-8ADD-080FEEF83D02}">
      <dsp:nvSpPr>
        <dsp:cNvPr id="0" name=""/>
        <dsp:cNvSpPr/>
      </dsp:nvSpPr>
      <dsp:spPr>
        <a:xfrm>
          <a:off x="3777853" y="3413759"/>
          <a:ext cx="2235200" cy="65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Centrarse en la situación</a:t>
          </a:r>
          <a:endParaRPr lang="es-CO" sz="2100" kern="1200" dirty="0"/>
        </a:p>
      </dsp:txBody>
      <dsp:txXfrm>
        <a:off x="3777853" y="3413759"/>
        <a:ext cx="2235200" cy="650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91CAF-0AD4-4ED8-8FEE-A83E4C4F9ECD}">
      <dsp:nvSpPr>
        <dsp:cNvPr id="0" name=""/>
        <dsp:cNvSpPr/>
      </dsp:nvSpPr>
      <dsp:spPr>
        <a:xfrm rot="10800000">
          <a:off x="2074337" y="71"/>
          <a:ext cx="7411254" cy="83037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7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Recibir y dar trámite a las quejas presentadas referentes a acoso laboral. </a:t>
          </a:r>
          <a:endParaRPr lang="es-CO" sz="1400" kern="1200" dirty="0"/>
        </a:p>
      </dsp:txBody>
      <dsp:txXfrm rot="10800000">
        <a:off x="2281930" y="71"/>
        <a:ext cx="7203661" cy="830373"/>
      </dsp:txXfrm>
    </dsp:sp>
    <dsp:sp modelId="{E6C6B09E-3ED3-4B24-BAF3-16C89AF50F72}">
      <dsp:nvSpPr>
        <dsp:cNvPr id="0" name=""/>
        <dsp:cNvSpPr/>
      </dsp:nvSpPr>
      <dsp:spPr>
        <a:xfrm>
          <a:off x="1659151" y="71"/>
          <a:ext cx="830373" cy="83037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07D285-AA87-47B8-BA3E-CA02C03CCE00}">
      <dsp:nvSpPr>
        <dsp:cNvPr id="0" name=""/>
        <dsp:cNvSpPr/>
      </dsp:nvSpPr>
      <dsp:spPr>
        <a:xfrm rot="10800000">
          <a:off x="2074337" y="1078317"/>
          <a:ext cx="7411254" cy="83037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7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Escuchar a las partes involucradas sobre los hechos que dieron lugar a la queja</a:t>
          </a:r>
          <a:endParaRPr lang="es-CO" sz="1400" kern="1200" dirty="0"/>
        </a:p>
      </dsp:txBody>
      <dsp:txXfrm rot="10800000">
        <a:off x="2281930" y="1078317"/>
        <a:ext cx="7203661" cy="830373"/>
      </dsp:txXfrm>
    </dsp:sp>
    <dsp:sp modelId="{AE26FA97-0F46-4624-A851-C7F27B410144}">
      <dsp:nvSpPr>
        <dsp:cNvPr id="0" name=""/>
        <dsp:cNvSpPr/>
      </dsp:nvSpPr>
      <dsp:spPr>
        <a:xfrm>
          <a:off x="1659151" y="1078317"/>
          <a:ext cx="830373" cy="830373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099E3-B784-4C3C-A96C-423984B86E31}">
      <dsp:nvSpPr>
        <dsp:cNvPr id="0" name=""/>
        <dsp:cNvSpPr/>
      </dsp:nvSpPr>
      <dsp:spPr>
        <a:xfrm rot="10800000">
          <a:off x="2074337" y="2156563"/>
          <a:ext cx="7411254" cy="83037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7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Adelantar reuniones para crear un espacio de diálogo entre las partes.</a:t>
          </a:r>
          <a:endParaRPr lang="es-CO" sz="1400" kern="1200" dirty="0"/>
        </a:p>
      </dsp:txBody>
      <dsp:txXfrm rot="10800000">
        <a:off x="2281930" y="2156563"/>
        <a:ext cx="7203661" cy="830373"/>
      </dsp:txXfrm>
    </dsp:sp>
    <dsp:sp modelId="{F5254C41-B37A-4315-831E-7758E63E3816}">
      <dsp:nvSpPr>
        <dsp:cNvPr id="0" name=""/>
        <dsp:cNvSpPr/>
      </dsp:nvSpPr>
      <dsp:spPr>
        <a:xfrm>
          <a:off x="1659151" y="2156563"/>
          <a:ext cx="830373" cy="830373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32DCE-00F3-449B-8079-ABE02CA1516D}">
      <dsp:nvSpPr>
        <dsp:cNvPr id="0" name=""/>
        <dsp:cNvSpPr/>
      </dsp:nvSpPr>
      <dsp:spPr>
        <a:xfrm rot="10800000">
          <a:off x="2074337" y="3234809"/>
          <a:ext cx="7411254" cy="83037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7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Hacer seguimiento a los compromisos adquiridos por las partes y verificar su cumplimiento</a:t>
          </a:r>
          <a:endParaRPr lang="es-CO" sz="1400" kern="1200" dirty="0"/>
        </a:p>
      </dsp:txBody>
      <dsp:txXfrm rot="10800000">
        <a:off x="2281930" y="3234809"/>
        <a:ext cx="7203661" cy="830373"/>
      </dsp:txXfrm>
    </dsp:sp>
    <dsp:sp modelId="{68ABCAA7-A61B-45AD-AE48-458C99009447}">
      <dsp:nvSpPr>
        <dsp:cNvPr id="0" name=""/>
        <dsp:cNvSpPr/>
      </dsp:nvSpPr>
      <dsp:spPr>
        <a:xfrm>
          <a:off x="1659151" y="3234809"/>
          <a:ext cx="830373" cy="830373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33137-9064-4640-9F7F-B81FB15ECB38}">
      <dsp:nvSpPr>
        <dsp:cNvPr id="0" name=""/>
        <dsp:cNvSpPr/>
      </dsp:nvSpPr>
      <dsp:spPr>
        <a:xfrm rot="10800000">
          <a:off x="2074337" y="4313054"/>
          <a:ext cx="7411254" cy="83037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6171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Presentar a la alta dirección las recomendaciones para el desarrollo efectivo de las medidas  preventivas y correctivas de acoso laboral.</a:t>
          </a:r>
          <a:endParaRPr lang="es-CO" sz="1400" kern="1200" dirty="0"/>
        </a:p>
      </dsp:txBody>
      <dsp:txXfrm rot="10800000">
        <a:off x="2281930" y="4313054"/>
        <a:ext cx="7203661" cy="830373"/>
      </dsp:txXfrm>
    </dsp:sp>
    <dsp:sp modelId="{8E37A074-24A4-46AE-990E-54E10294609F}">
      <dsp:nvSpPr>
        <dsp:cNvPr id="0" name=""/>
        <dsp:cNvSpPr/>
      </dsp:nvSpPr>
      <dsp:spPr>
        <a:xfrm>
          <a:off x="1659151" y="4313054"/>
          <a:ext cx="830373" cy="830373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73569-2EDC-4DD3-A1FB-74D100C56CA4}">
      <dsp:nvSpPr>
        <dsp:cNvPr id="0" name=""/>
        <dsp:cNvSpPr/>
      </dsp:nvSpPr>
      <dsp:spPr>
        <a:xfrm>
          <a:off x="33" y="182762"/>
          <a:ext cx="3221709" cy="316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Conductas de acoso laboral</a:t>
          </a:r>
        </a:p>
      </dsp:txBody>
      <dsp:txXfrm>
        <a:off x="33" y="182762"/>
        <a:ext cx="3221709" cy="316800"/>
      </dsp:txXfrm>
    </dsp:sp>
    <dsp:sp modelId="{427F445E-16B7-4B0C-91B6-782EE76366AF}">
      <dsp:nvSpPr>
        <dsp:cNvPr id="0" name=""/>
        <dsp:cNvSpPr/>
      </dsp:nvSpPr>
      <dsp:spPr>
        <a:xfrm>
          <a:off x="33" y="499562"/>
          <a:ext cx="3221709" cy="391402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100" kern="1200" dirty="0"/>
            <a:t>Desacreditar al funcionario, incurrir en críticas injustificadas o ridiculizar su comportamiento, apariencia física o forma de vestir.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Exigir el cumplimiento de tareas no asignadas, ajenas a sus funciones, perfil profesional o desproporcionado.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No tomar en consideración las afecciones o enfermedades del funcionario.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Ignorar o aislar al funcionario del grupo de colaboradores, marginarlo de las actividades de la dependencia o incitar éstos no se comuniquen con él.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Asignar al funcionario una carga laboral excesiva o inequitativa frente a la impuesta a los demás colaboradores de la dependencia.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Fijar plazos imposibles para la entrega de trabajos a cargo del funcionario o imponerle excesivas jornadas de trabajo con regularidad o en días no laborables.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Ocultar información relevante para el desarrollo del trabajo asignado al funcionario o impedirle u obstaculizar la utilización de las herramientas institucionales requeridas para el efecto.</a:t>
          </a:r>
          <a:endParaRPr lang="es-CO" sz="1100" kern="1200" dirty="0"/>
        </a:p>
      </dsp:txBody>
      <dsp:txXfrm>
        <a:off x="33" y="499562"/>
        <a:ext cx="3221709" cy="3914026"/>
      </dsp:txXfrm>
    </dsp:sp>
    <dsp:sp modelId="{89C3158E-F16F-4661-BDA3-582338FF5D3E}">
      <dsp:nvSpPr>
        <dsp:cNvPr id="0" name=""/>
        <dsp:cNvSpPr/>
      </dsp:nvSpPr>
      <dsp:spPr>
        <a:xfrm>
          <a:off x="3672782" y="182762"/>
          <a:ext cx="3221709" cy="316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44704" rIns="78232" bIns="44704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Conductas que NO son acoso laboral</a:t>
          </a:r>
        </a:p>
      </dsp:txBody>
      <dsp:txXfrm>
        <a:off x="3672782" y="182762"/>
        <a:ext cx="3221709" cy="316800"/>
      </dsp:txXfrm>
    </dsp:sp>
    <dsp:sp modelId="{14C2502E-DF13-4882-B08C-516682904554}">
      <dsp:nvSpPr>
        <dsp:cNvPr id="0" name=""/>
        <dsp:cNvSpPr/>
      </dsp:nvSpPr>
      <dsp:spPr>
        <a:xfrm>
          <a:off x="3672782" y="499562"/>
          <a:ext cx="3221709" cy="3914026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Exigir la entrega del trabajo asignado, en los términos de calidad y oportunidad definidos en los procedimientos internos o establecidos por el jefe con anterioridad al requerimiento.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Llamar la atención por errores en desarrollo del trabajo, siempre que se haga de modo respetuoso.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Solicitar la realización de actividades extras por necesidades del servicio, cuando no constituye una exigencia permanente.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Dar instrucciones sobre la forma de desarrollar los trabajos asignados y la oportunidad para hacerlo. 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Exigir el cumplimiento de las órdenes dadas por el superior jerárquico, cuando se enmarcan en sus competencias.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Dar órdenes para mantener la disciplina en la dependencia u organizar el ejercicio de las funciones a su cargo.</a:t>
          </a:r>
          <a:endParaRPr lang="es-CO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Remitir memorandos o mensajes virtuales al funcionario, en los que se generen alertas sobre el cumplimiento de sus obligaciones o relativas a su comportamiento en el equipo de trabajo, siempre que no contengan contenido ofensivo, degradante o intimidatorio.</a:t>
          </a:r>
          <a:endParaRPr lang="es-CO" sz="1100" kern="1200" dirty="0"/>
        </a:p>
      </dsp:txBody>
      <dsp:txXfrm>
        <a:off x="3672782" y="499562"/>
        <a:ext cx="3221709" cy="39140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1BAC8-353F-4C3C-80FB-57C90F48812F}">
      <dsp:nvSpPr>
        <dsp:cNvPr id="0" name=""/>
        <dsp:cNvSpPr/>
      </dsp:nvSpPr>
      <dsp:spPr>
        <a:xfrm>
          <a:off x="33" y="181915"/>
          <a:ext cx="3221709" cy="345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Conductas de acoso laboral</a:t>
          </a:r>
        </a:p>
      </dsp:txBody>
      <dsp:txXfrm>
        <a:off x="33" y="181915"/>
        <a:ext cx="3221709" cy="345600"/>
      </dsp:txXfrm>
    </dsp:sp>
    <dsp:sp modelId="{D8453929-A5F4-4BAC-AD3D-BA0BFC486F4A}">
      <dsp:nvSpPr>
        <dsp:cNvPr id="0" name=""/>
        <dsp:cNvSpPr/>
      </dsp:nvSpPr>
      <dsp:spPr>
        <a:xfrm>
          <a:off x="33" y="527515"/>
          <a:ext cx="3221709" cy="38869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Agredir físicamente al funcionario, gritarle o regañarle en un tono peyorativo, invadir su intimidad o divulgar aspectos de su vida privada.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Asignar tareas al funcionario superiores o inferiores a sus competencias, en oposición a sus atribuciones legales.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Maximizar los errores del funcionario y restar importancia a sus logros y contribuciones.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Generar desmotivación en el funcionario o inducir a su renuncia.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Hacer al funcionario comentarios hostiles y humillantes sobre su persona o su trabajo, o tratarlo de manera discriminatoria en relación con otros colaboradores de la dependencia.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Realizar reiteradas denuncias disciplinarias en contra de un funcionario, cuya temeridad quede demostrada en el desarrollo de los respectivos procesos disciplinarios.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Negar permisos, licencias o vacaciones sin de la debida justificación.</a:t>
          </a:r>
          <a:endParaRPr lang="es-CO" sz="1200" kern="1200" dirty="0"/>
        </a:p>
      </dsp:txBody>
      <dsp:txXfrm>
        <a:off x="33" y="527515"/>
        <a:ext cx="3221709" cy="3886920"/>
      </dsp:txXfrm>
    </dsp:sp>
    <dsp:sp modelId="{C1462E40-8252-4908-8545-EA6C544577C6}">
      <dsp:nvSpPr>
        <dsp:cNvPr id="0" name=""/>
        <dsp:cNvSpPr/>
      </dsp:nvSpPr>
      <dsp:spPr>
        <a:xfrm>
          <a:off x="3672782" y="181915"/>
          <a:ext cx="3221709" cy="345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Conductas que NO son acoso laboral</a:t>
          </a:r>
        </a:p>
      </dsp:txBody>
      <dsp:txXfrm>
        <a:off x="3672782" y="181915"/>
        <a:ext cx="3221709" cy="345600"/>
      </dsp:txXfrm>
    </dsp:sp>
    <dsp:sp modelId="{152DEE46-2426-4031-930C-B0DF36491708}">
      <dsp:nvSpPr>
        <dsp:cNvPr id="0" name=""/>
        <dsp:cNvSpPr/>
      </dsp:nvSpPr>
      <dsp:spPr>
        <a:xfrm>
          <a:off x="3672782" y="527515"/>
          <a:ext cx="3221709" cy="388692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Asumir, por parte del directivo, jefe o coordinador, una decisión firme respecto a los asuntos de la dependencia a su cargo.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Exigir lealtad o fidelidad con respecto a la Entidad y al equipo de trabajo.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200" kern="1200" dirty="0"/>
            <a:t>Negar permisos, licencias o vacaciones al funcionario, de manera transitoria, por necesidad del servicio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Asignar labores en espacios diferentes al habitual, de manera excepcional.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Hacer al funcionario una sugerencia general o privada sobre su forma de vestir, siempre que propenda por el respeto personal y de todos los colaboradores de la Entidad.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Realizar denuncias respecto del actuar del funcionario, cuando se cuente con el soporte probatorio correspondiente.</a:t>
          </a:r>
          <a:endParaRPr lang="es-CO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Manifestar o argumentar posturas diferentes a las sostenidas por el funcionario, como fundamento al proceso de toma de decisiones dentro del equipo de trabajo.</a:t>
          </a:r>
          <a:endParaRPr lang="es-CO" sz="1200" kern="1200" dirty="0"/>
        </a:p>
      </dsp:txBody>
      <dsp:txXfrm>
        <a:off x="3672782" y="527515"/>
        <a:ext cx="3221709" cy="3886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88D57E-7F9D-4D8A-AC56-88EBC39C83FD}">
      <dsp:nvSpPr>
        <dsp:cNvPr id="0" name=""/>
        <dsp:cNvSpPr/>
      </dsp:nvSpPr>
      <dsp:spPr>
        <a:xfrm>
          <a:off x="2438400" y="0"/>
          <a:ext cx="1219200" cy="812799"/>
        </a:xfrm>
        <a:prstGeom prst="trapezoid">
          <a:avLst>
            <a:gd name="adj" fmla="val 75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Verbal</a:t>
          </a:r>
          <a:endParaRPr lang="es-CO" sz="2600" kern="1200" dirty="0"/>
        </a:p>
      </dsp:txBody>
      <dsp:txXfrm>
        <a:off x="2438400" y="0"/>
        <a:ext cx="1219200" cy="812799"/>
      </dsp:txXfrm>
    </dsp:sp>
    <dsp:sp modelId="{E4C740CC-84B7-4EF7-A8F9-AF4A3D07C702}">
      <dsp:nvSpPr>
        <dsp:cNvPr id="0" name=""/>
        <dsp:cNvSpPr/>
      </dsp:nvSpPr>
      <dsp:spPr>
        <a:xfrm>
          <a:off x="1828800" y="812799"/>
          <a:ext cx="2438400" cy="812799"/>
        </a:xfrm>
        <a:prstGeom prst="trapezoid">
          <a:avLst>
            <a:gd name="adj" fmla="val 75000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No verbal</a:t>
          </a:r>
          <a:endParaRPr lang="es-CO" sz="2600" kern="1200" dirty="0"/>
        </a:p>
      </dsp:txBody>
      <dsp:txXfrm>
        <a:off x="2255520" y="812799"/>
        <a:ext cx="1584960" cy="812799"/>
      </dsp:txXfrm>
    </dsp:sp>
    <dsp:sp modelId="{C40E2A9A-18C5-4386-9401-1A31FFD76AFF}">
      <dsp:nvSpPr>
        <dsp:cNvPr id="0" name=""/>
        <dsp:cNvSpPr/>
      </dsp:nvSpPr>
      <dsp:spPr>
        <a:xfrm>
          <a:off x="1219200" y="1625599"/>
          <a:ext cx="3657600" cy="812799"/>
        </a:xfrm>
        <a:prstGeom prst="trapezoid">
          <a:avLst>
            <a:gd name="adj" fmla="val 75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Comunicación de la intención</a:t>
          </a:r>
          <a:endParaRPr lang="es-CO" sz="2600" kern="1200" dirty="0"/>
        </a:p>
      </dsp:txBody>
      <dsp:txXfrm>
        <a:off x="1859280" y="1625599"/>
        <a:ext cx="2377440" cy="812799"/>
      </dsp:txXfrm>
    </dsp:sp>
    <dsp:sp modelId="{AD1F904B-A038-46DE-9040-93AF933795D6}">
      <dsp:nvSpPr>
        <dsp:cNvPr id="0" name=""/>
        <dsp:cNvSpPr/>
      </dsp:nvSpPr>
      <dsp:spPr>
        <a:xfrm>
          <a:off x="609600" y="2438399"/>
          <a:ext cx="4876800" cy="812799"/>
        </a:xfrm>
        <a:prstGeom prst="trapezoid">
          <a:avLst>
            <a:gd name="adj" fmla="val 75000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Contacto físico</a:t>
          </a:r>
          <a:endParaRPr lang="es-CO" sz="2600" kern="1200" dirty="0"/>
        </a:p>
      </dsp:txBody>
      <dsp:txXfrm>
        <a:off x="1463039" y="2438399"/>
        <a:ext cx="3169920" cy="812799"/>
      </dsp:txXfrm>
    </dsp:sp>
    <dsp:sp modelId="{93303925-C4A3-4946-8856-4C8167DF627D}">
      <dsp:nvSpPr>
        <dsp:cNvPr id="0" name=""/>
        <dsp:cNvSpPr/>
      </dsp:nvSpPr>
      <dsp:spPr>
        <a:xfrm>
          <a:off x="0" y="3251199"/>
          <a:ext cx="6096000" cy="812799"/>
        </a:xfrm>
        <a:prstGeom prst="trapezoid">
          <a:avLst>
            <a:gd name="adj" fmla="val 75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Presión para el contacto</a:t>
          </a:r>
          <a:endParaRPr lang="es-CO" sz="2600" kern="1200" dirty="0"/>
        </a:p>
      </dsp:txBody>
      <dsp:txXfrm>
        <a:off x="1066799" y="3251199"/>
        <a:ext cx="3962400" cy="8127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A569-D76A-4E65-83A9-31F19BECBA6D}">
      <dsp:nvSpPr>
        <dsp:cNvPr id="0" name=""/>
        <dsp:cNvSpPr/>
      </dsp:nvSpPr>
      <dsp:spPr>
        <a:xfrm>
          <a:off x="7531627" y="1076118"/>
          <a:ext cx="183622" cy="3398470"/>
        </a:xfrm>
        <a:prstGeom prst="rect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45A82-2AE3-4BB4-BC91-DC39BE8CD2B8}">
      <dsp:nvSpPr>
        <dsp:cNvPr id="0" name=""/>
        <dsp:cNvSpPr/>
      </dsp:nvSpPr>
      <dsp:spPr>
        <a:xfrm>
          <a:off x="183622" y="1076118"/>
          <a:ext cx="4775739" cy="3398470"/>
        </a:xfrm>
        <a:prstGeom prst="frame">
          <a:avLst>
            <a:gd name="adj1" fmla="val 5450"/>
          </a:avLst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702DF-CD11-47B7-BEB1-E8863A06AD0F}">
      <dsp:nvSpPr>
        <dsp:cNvPr id="0" name=""/>
        <dsp:cNvSpPr/>
      </dsp:nvSpPr>
      <dsp:spPr>
        <a:xfrm>
          <a:off x="0" y="668911"/>
          <a:ext cx="4592116" cy="321465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A8F6D-FC39-4B40-A706-B915CB08ACBA}">
      <dsp:nvSpPr>
        <dsp:cNvPr id="0" name=""/>
        <dsp:cNvSpPr/>
      </dsp:nvSpPr>
      <dsp:spPr>
        <a:xfrm>
          <a:off x="370332" y="3884708"/>
          <a:ext cx="4405407" cy="403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¿Qué es el conflicto?</a:t>
          </a:r>
        </a:p>
      </dsp:txBody>
      <dsp:txXfrm>
        <a:off x="370332" y="3884708"/>
        <a:ext cx="4405407" cy="403401"/>
      </dsp:txXfrm>
    </dsp:sp>
    <dsp:sp modelId="{9E60D9A3-5BA3-4587-A205-B983123FC2E2}">
      <dsp:nvSpPr>
        <dsp:cNvPr id="0" name=""/>
        <dsp:cNvSpPr/>
      </dsp:nvSpPr>
      <dsp:spPr>
        <a:xfrm>
          <a:off x="5153787" y="1076118"/>
          <a:ext cx="2183415" cy="3398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" sz="1500" kern="1200" dirty="0"/>
            <a:t>“El conflicto es una situación de tensión que se genera con uno mismo, con otras personas o entre grupos, en el que se evidencian las inevitables diferencias de intereses, necesidades, percepciones, concepciones, valoraciones y poderes”.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endParaRPr lang="es-ES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" sz="1500" kern="1200" dirty="0"/>
            <a:t>Es la diferencia de opiniones e intereses que debe ser dilucidada.</a:t>
          </a:r>
          <a:endParaRPr lang="es-CO" sz="1500" kern="1200" dirty="0"/>
        </a:p>
      </dsp:txBody>
      <dsp:txXfrm>
        <a:off x="5153787" y="1076118"/>
        <a:ext cx="2183415" cy="33984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0363D-C522-4D6D-942A-52455136BDDE}">
      <dsp:nvSpPr>
        <dsp:cNvPr id="0" name=""/>
        <dsp:cNvSpPr/>
      </dsp:nvSpPr>
      <dsp:spPr>
        <a:xfrm>
          <a:off x="2812767" y="1250"/>
          <a:ext cx="1939203" cy="193920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Desarrolla la cooperación</a:t>
          </a:r>
          <a:endParaRPr lang="es-CO" sz="1200" kern="1200" dirty="0"/>
        </a:p>
      </dsp:txBody>
      <dsp:txXfrm>
        <a:off x="3297568" y="1250"/>
        <a:ext cx="969601" cy="1599842"/>
      </dsp:txXfrm>
    </dsp:sp>
    <dsp:sp modelId="{D457FC42-C958-4C4D-A227-F0529349CFA6}">
      <dsp:nvSpPr>
        <dsp:cNvPr id="0" name=""/>
        <dsp:cNvSpPr/>
      </dsp:nvSpPr>
      <dsp:spPr>
        <a:xfrm rot="4320000">
          <a:off x="4441920" y="1184899"/>
          <a:ext cx="1939203" cy="193920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-120354"/>
            <a:satOff val="2542"/>
            <a:lumOff val="6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Permite la solución de un problema latente. </a:t>
          </a:r>
          <a:endParaRPr lang="es-CO" sz="1200" kern="1200" dirty="0"/>
        </a:p>
      </dsp:txBody>
      <dsp:txXfrm rot="-5400000">
        <a:off x="4772977" y="1617265"/>
        <a:ext cx="1599842" cy="969601"/>
      </dsp:txXfrm>
    </dsp:sp>
    <dsp:sp modelId="{59771E38-EA23-4C5F-840C-7C6AF521C5EC}">
      <dsp:nvSpPr>
        <dsp:cNvPr id="0" name=""/>
        <dsp:cNvSpPr/>
      </dsp:nvSpPr>
      <dsp:spPr>
        <a:xfrm rot="8640000">
          <a:off x="3819639" y="3100083"/>
          <a:ext cx="1939203" cy="193920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Ayuda a los individuos a desarrollar nuevas habilidades y destrezas. </a:t>
          </a:r>
          <a:endParaRPr lang="es-CO" sz="1200" kern="1200" dirty="0"/>
        </a:p>
      </dsp:txBody>
      <dsp:txXfrm rot="10800000">
        <a:off x="4404176" y="3407038"/>
        <a:ext cx="969601" cy="1599842"/>
      </dsp:txXfrm>
    </dsp:sp>
    <dsp:sp modelId="{04DBC891-46B3-4F5A-9932-061A387D7CC6}">
      <dsp:nvSpPr>
        <dsp:cNvPr id="0" name=""/>
        <dsp:cNvSpPr/>
      </dsp:nvSpPr>
      <dsp:spPr>
        <a:xfrm rot="12960000">
          <a:off x="1805896" y="3100083"/>
          <a:ext cx="1939203" cy="193920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-361061"/>
            <a:satOff val="7625"/>
            <a:lumOff val="20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Favorece la creatividad. </a:t>
          </a:r>
          <a:endParaRPr lang="es-CO" sz="1200" kern="1200" dirty="0"/>
        </a:p>
      </dsp:txBody>
      <dsp:txXfrm rot="10800000">
        <a:off x="2190961" y="3407038"/>
        <a:ext cx="969601" cy="1599842"/>
      </dsp:txXfrm>
    </dsp:sp>
    <dsp:sp modelId="{66ED209C-2D7D-4B18-B872-062354A94CC2}">
      <dsp:nvSpPr>
        <dsp:cNvPr id="0" name=""/>
        <dsp:cNvSpPr/>
      </dsp:nvSpPr>
      <dsp:spPr>
        <a:xfrm rot="17280000">
          <a:off x="1183615" y="1184899"/>
          <a:ext cx="1939203" cy="1939203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Fomenta la liberación de emociones (estrés y ansiedad)</a:t>
          </a:r>
          <a:endParaRPr lang="es-CO" sz="1200" kern="1200" dirty="0"/>
        </a:p>
      </dsp:txBody>
      <dsp:txXfrm rot="5400000">
        <a:off x="1191920" y="1617265"/>
        <a:ext cx="1599842" cy="9696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8F34D-F99D-4CAD-81CD-B7078BD4A1A4}">
      <dsp:nvSpPr>
        <dsp:cNvPr id="0" name=""/>
        <dsp:cNvSpPr/>
      </dsp:nvSpPr>
      <dsp:spPr>
        <a:xfrm>
          <a:off x="1138237" y="479422"/>
          <a:ext cx="1790402" cy="119419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Predisposición</a:t>
          </a:r>
          <a:endParaRPr lang="es-CO" sz="1800" kern="1200" dirty="0"/>
        </a:p>
      </dsp:txBody>
      <dsp:txXfrm>
        <a:off x="1424701" y="479422"/>
        <a:ext cx="1503937" cy="1194198"/>
      </dsp:txXfrm>
    </dsp:sp>
    <dsp:sp modelId="{6855D433-61C9-4508-9147-12D90EE85904}">
      <dsp:nvSpPr>
        <dsp:cNvPr id="0" name=""/>
        <dsp:cNvSpPr/>
      </dsp:nvSpPr>
      <dsp:spPr>
        <a:xfrm>
          <a:off x="1138237" y="1673621"/>
          <a:ext cx="1790402" cy="119419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ES" sz="1800" kern="1200" dirty="0"/>
          </a:br>
          <a:r>
            <a:rPr lang="es-ES" sz="1800" kern="1200" dirty="0"/>
            <a:t>Resultado de la experiencia</a:t>
          </a:r>
          <a:endParaRPr lang="es-CO" sz="1800" kern="1200" dirty="0"/>
        </a:p>
      </dsp:txBody>
      <dsp:txXfrm>
        <a:off x="1424701" y="1673621"/>
        <a:ext cx="1503937" cy="1194198"/>
      </dsp:txXfrm>
    </dsp:sp>
    <dsp:sp modelId="{8369E7CF-4257-420F-92B8-D1EA77DC9D7C}">
      <dsp:nvSpPr>
        <dsp:cNvPr id="0" name=""/>
        <dsp:cNvSpPr/>
      </dsp:nvSpPr>
      <dsp:spPr>
        <a:xfrm>
          <a:off x="183356" y="1982"/>
          <a:ext cx="1193601" cy="1193601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Estilos</a:t>
          </a:r>
          <a:endParaRPr lang="es-CO" sz="1500" kern="1200" dirty="0"/>
        </a:p>
      </dsp:txBody>
      <dsp:txXfrm>
        <a:off x="358155" y="176781"/>
        <a:ext cx="844003" cy="844003"/>
      </dsp:txXfrm>
    </dsp:sp>
    <dsp:sp modelId="{E72164F3-4984-4334-A18F-FEB594EB54EF}">
      <dsp:nvSpPr>
        <dsp:cNvPr id="0" name=""/>
        <dsp:cNvSpPr/>
      </dsp:nvSpPr>
      <dsp:spPr>
        <a:xfrm>
          <a:off x="4122241" y="479422"/>
          <a:ext cx="1790402" cy="119419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Acciones especificas</a:t>
          </a:r>
          <a:endParaRPr lang="es-CO" sz="1800" kern="1200" dirty="0"/>
        </a:p>
      </dsp:txBody>
      <dsp:txXfrm>
        <a:off x="4408705" y="479422"/>
        <a:ext cx="1503937" cy="1194198"/>
      </dsp:txXfrm>
    </dsp:sp>
    <dsp:sp modelId="{009A0B87-AF63-4422-AB08-8DC17DE112AA}">
      <dsp:nvSpPr>
        <dsp:cNvPr id="0" name=""/>
        <dsp:cNvSpPr/>
      </dsp:nvSpPr>
      <dsp:spPr>
        <a:xfrm>
          <a:off x="4122241" y="1673621"/>
          <a:ext cx="1790402" cy="119419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Adaptativas</a:t>
          </a:r>
          <a:endParaRPr lang="es-CO" sz="1800" kern="1200" dirty="0"/>
        </a:p>
      </dsp:txBody>
      <dsp:txXfrm>
        <a:off x="4408705" y="1673621"/>
        <a:ext cx="1503937" cy="1194198"/>
      </dsp:txXfrm>
    </dsp:sp>
    <dsp:sp modelId="{9CB225A9-3759-46CE-A55C-B46296EE4CCE}">
      <dsp:nvSpPr>
        <dsp:cNvPr id="0" name=""/>
        <dsp:cNvSpPr/>
      </dsp:nvSpPr>
      <dsp:spPr>
        <a:xfrm>
          <a:off x="4122241" y="2867819"/>
          <a:ext cx="1790402" cy="119419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/>
            <a:t>Desaptativas</a:t>
          </a:r>
          <a:endParaRPr lang="es-CO" sz="1800" kern="1200" dirty="0"/>
        </a:p>
      </dsp:txBody>
      <dsp:txXfrm>
        <a:off x="4408705" y="2867819"/>
        <a:ext cx="1503937" cy="1194198"/>
      </dsp:txXfrm>
    </dsp:sp>
    <dsp:sp modelId="{669BC2A2-8F98-41A0-99C6-8B278FE9EA09}">
      <dsp:nvSpPr>
        <dsp:cNvPr id="0" name=""/>
        <dsp:cNvSpPr/>
      </dsp:nvSpPr>
      <dsp:spPr>
        <a:xfrm>
          <a:off x="3167360" y="1982"/>
          <a:ext cx="1193601" cy="1193601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Estrategias</a:t>
          </a:r>
          <a:endParaRPr lang="es-CO" sz="1500" kern="1200" dirty="0"/>
        </a:p>
      </dsp:txBody>
      <dsp:txXfrm>
        <a:off x="3342159" y="176781"/>
        <a:ext cx="844003" cy="84400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302F-FECD-41F9-A98A-27C9B39E4A80}">
      <dsp:nvSpPr>
        <dsp:cNvPr id="0" name=""/>
        <dsp:cNvSpPr/>
      </dsp:nvSpPr>
      <dsp:spPr>
        <a:xfrm>
          <a:off x="149955" y="1717338"/>
          <a:ext cx="2247580" cy="740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Pensamientos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Sentimientos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Acciones</a:t>
          </a:r>
        </a:p>
      </dsp:txBody>
      <dsp:txXfrm>
        <a:off x="149955" y="1717338"/>
        <a:ext cx="2247580" cy="740680"/>
      </dsp:txXfrm>
    </dsp:sp>
    <dsp:sp modelId="{0E324FBD-D250-4A36-8523-0BDB981025E8}">
      <dsp:nvSpPr>
        <dsp:cNvPr id="0" name=""/>
        <dsp:cNvSpPr/>
      </dsp:nvSpPr>
      <dsp:spPr>
        <a:xfrm>
          <a:off x="147401" y="1492069"/>
          <a:ext cx="178784" cy="178784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01D34-147E-4C4A-88B7-638D298ACD6C}">
      <dsp:nvSpPr>
        <dsp:cNvPr id="0" name=""/>
        <dsp:cNvSpPr/>
      </dsp:nvSpPr>
      <dsp:spPr>
        <a:xfrm>
          <a:off x="272550" y="1241770"/>
          <a:ext cx="178784" cy="178784"/>
        </a:xfrm>
        <a:prstGeom prst="ellipse">
          <a:avLst/>
        </a:prstGeom>
        <a:solidFill>
          <a:schemeClr val="accent2">
            <a:shade val="50000"/>
            <a:hueOff val="-62229"/>
            <a:satOff val="819"/>
            <a:lumOff val="49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31BED-EC0A-4500-8801-F549D82BACCB}">
      <dsp:nvSpPr>
        <dsp:cNvPr id="0" name=""/>
        <dsp:cNvSpPr/>
      </dsp:nvSpPr>
      <dsp:spPr>
        <a:xfrm>
          <a:off x="572909" y="1291830"/>
          <a:ext cx="280947" cy="280947"/>
        </a:xfrm>
        <a:prstGeom prst="ellipse">
          <a:avLst/>
        </a:prstGeom>
        <a:solidFill>
          <a:schemeClr val="accent2">
            <a:shade val="50000"/>
            <a:hueOff val="-124457"/>
            <a:satOff val="1639"/>
            <a:lumOff val="9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1F59E3-DA04-4A15-AB10-82FCC26166A6}">
      <dsp:nvSpPr>
        <dsp:cNvPr id="0" name=""/>
        <dsp:cNvSpPr/>
      </dsp:nvSpPr>
      <dsp:spPr>
        <a:xfrm>
          <a:off x="823208" y="1016502"/>
          <a:ext cx="178784" cy="178784"/>
        </a:xfrm>
        <a:prstGeom prst="ellipse">
          <a:avLst/>
        </a:prstGeom>
        <a:solidFill>
          <a:schemeClr val="accent2">
            <a:shade val="50000"/>
            <a:hueOff val="-186686"/>
            <a:satOff val="2458"/>
            <a:lumOff val="147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DF7B4-39C8-42EC-8006-F8E68EDB0487}">
      <dsp:nvSpPr>
        <dsp:cNvPr id="0" name=""/>
        <dsp:cNvSpPr/>
      </dsp:nvSpPr>
      <dsp:spPr>
        <a:xfrm>
          <a:off x="1148596" y="916382"/>
          <a:ext cx="178784" cy="178784"/>
        </a:xfrm>
        <a:prstGeom prst="ellipse">
          <a:avLst/>
        </a:prstGeom>
        <a:solidFill>
          <a:schemeClr val="accent2">
            <a:shade val="50000"/>
            <a:hueOff val="-248915"/>
            <a:satOff val="3277"/>
            <a:lumOff val="19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1BE4F-1B46-4751-8627-3B0DF42E1C0B}">
      <dsp:nvSpPr>
        <dsp:cNvPr id="0" name=""/>
        <dsp:cNvSpPr/>
      </dsp:nvSpPr>
      <dsp:spPr>
        <a:xfrm>
          <a:off x="1549074" y="1091591"/>
          <a:ext cx="178784" cy="178784"/>
        </a:xfrm>
        <a:prstGeom prst="ellipse">
          <a:avLst/>
        </a:prstGeom>
        <a:solidFill>
          <a:schemeClr val="accent2">
            <a:shade val="50000"/>
            <a:hueOff val="-311144"/>
            <a:satOff val="4096"/>
            <a:lumOff val="245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172ED-9037-48EB-9829-5F1DA3315B0F}">
      <dsp:nvSpPr>
        <dsp:cNvPr id="0" name=""/>
        <dsp:cNvSpPr/>
      </dsp:nvSpPr>
      <dsp:spPr>
        <a:xfrm>
          <a:off x="1799373" y="1216741"/>
          <a:ext cx="280947" cy="280947"/>
        </a:xfrm>
        <a:prstGeom prst="ellipse">
          <a:avLst/>
        </a:prstGeom>
        <a:solidFill>
          <a:schemeClr val="accent2">
            <a:shade val="50000"/>
            <a:hueOff val="-373372"/>
            <a:satOff val="4916"/>
            <a:lumOff val="29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CB22D-4763-4CFD-B0E3-CAD9873F5142}">
      <dsp:nvSpPr>
        <dsp:cNvPr id="0" name=""/>
        <dsp:cNvSpPr/>
      </dsp:nvSpPr>
      <dsp:spPr>
        <a:xfrm>
          <a:off x="2149791" y="1492069"/>
          <a:ext cx="178784" cy="178784"/>
        </a:xfrm>
        <a:prstGeom prst="ellipse">
          <a:avLst/>
        </a:prstGeom>
        <a:solidFill>
          <a:schemeClr val="accent2">
            <a:shade val="50000"/>
            <a:hueOff val="-435601"/>
            <a:satOff val="5735"/>
            <a:lumOff val="343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3EBE0-8AD4-48D6-AE7D-E7EB436A4DB5}">
      <dsp:nvSpPr>
        <dsp:cNvPr id="0" name=""/>
        <dsp:cNvSpPr/>
      </dsp:nvSpPr>
      <dsp:spPr>
        <a:xfrm>
          <a:off x="2299970" y="1767398"/>
          <a:ext cx="178784" cy="178784"/>
        </a:xfrm>
        <a:prstGeom prst="ellipse">
          <a:avLst/>
        </a:prstGeom>
        <a:solidFill>
          <a:schemeClr val="accent2">
            <a:shade val="50000"/>
            <a:hueOff val="-497830"/>
            <a:satOff val="6554"/>
            <a:lumOff val="392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4A09D-C01E-4FB0-8E1C-54D624F81DF3}">
      <dsp:nvSpPr>
        <dsp:cNvPr id="0" name=""/>
        <dsp:cNvSpPr/>
      </dsp:nvSpPr>
      <dsp:spPr>
        <a:xfrm>
          <a:off x="998417" y="1241770"/>
          <a:ext cx="459732" cy="459732"/>
        </a:xfrm>
        <a:prstGeom prst="ellipse">
          <a:avLst/>
        </a:prstGeom>
        <a:solidFill>
          <a:schemeClr val="accent2">
            <a:shade val="50000"/>
            <a:hueOff val="-560059"/>
            <a:satOff val="7373"/>
            <a:lumOff val="44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93938-E64F-42AD-A74C-9C1178B77FCF}">
      <dsp:nvSpPr>
        <dsp:cNvPr id="0" name=""/>
        <dsp:cNvSpPr/>
      </dsp:nvSpPr>
      <dsp:spPr>
        <a:xfrm>
          <a:off x="22251" y="2192906"/>
          <a:ext cx="178784" cy="178784"/>
        </a:xfrm>
        <a:prstGeom prst="ellipse">
          <a:avLst/>
        </a:prstGeom>
        <a:solidFill>
          <a:schemeClr val="accent2">
            <a:shade val="50000"/>
            <a:hueOff val="-560059"/>
            <a:satOff val="7373"/>
            <a:lumOff val="44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656286-D5A0-4900-B5D5-2C6774BAC107}">
      <dsp:nvSpPr>
        <dsp:cNvPr id="0" name=""/>
        <dsp:cNvSpPr/>
      </dsp:nvSpPr>
      <dsp:spPr>
        <a:xfrm>
          <a:off x="172431" y="2418175"/>
          <a:ext cx="280947" cy="280947"/>
        </a:xfrm>
        <a:prstGeom prst="ellipse">
          <a:avLst/>
        </a:prstGeom>
        <a:solidFill>
          <a:schemeClr val="accent2">
            <a:shade val="50000"/>
            <a:hueOff val="-497830"/>
            <a:satOff val="6554"/>
            <a:lumOff val="392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6E54E-14AC-43EF-88D4-4F1789DC08BD}">
      <dsp:nvSpPr>
        <dsp:cNvPr id="0" name=""/>
        <dsp:cNvSpPr/>
      </dsp:nvSpPr>
      <dsp:spPr>
        <a:xfrm>
          <a:off x="547879" y="2618414"/>
          <a:ext cx="408651" cy="408651"/>
        </a:xfrm>
        <a:prstGeom prst="ellipse">
          <a:avLst/>
        </a:prstGeom>
        <a:solidFill>
          <a:schemeClr val="accent2">
            <a:shade val="50000"/>
            <a:hueOff val="-435601"/>
            <a:satOff val="5735"/>
            <a:lumOff val="343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D82D2-0340-498F-8903-10731815E139}">
      <dsp:nvSpPr>
        <dsp:cNvPr id="0" name=""/>
        <dsp:cNvSpPr/>
      </dsp:nvSpPr>
      <dsp:spPr>
        <a:xfrm>
          <a:off x="1073506" y="2943802"/>
          <a:ext cx="178784" cy="178784"/>
        </a:xfrm>
        <a:prstGeom prst="ellipse">
          <a:avLst/>
        </a:prstGeom>
        <a:solidFill>
          <a:schemeClr val="accent2">
            <a:shade val="50000"/>
            <a:hueOff val="-373372"/>
            <a:satOff val="4916"/>
            <a:lumOff val="29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1D221-5461-42C1-B90D-961E76F3F31D}">
      <dsp:nvSpPr>
        <dsp:cNvPr id="0" name=""/>
        <dsp:cNvSpPr/>
      </dsp:nvSpPr>
      <dsp:spPr>
        <a:xfrm>
          <a:off x="1173626" y="2618414"/>
          <a:ext cx="280947" cy="280947"/>
        </a:xfrm>
        <a:prstGeom prst="ellipse">
          <a:avLst/>
        </a:prstGeom>
        <a:solidFill>
          <a:schemeClr val="accent2">
            <a:shade val="50000"/>
            <a:hueOff val="-311144"/>
            <a:satOff val="4096"/>
            <a:lumOff val="245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EBB980-02C4-4579-A6DF-2C37DB5AB88B}">
      <dsp:nvSpPr>
        <dsp:cNvPr id="0" name=""/>
        <dsp:cNvSpPr/>
      </dsp:nvSpPr>
      <dsp:spPr>
        <a:xfrm>
          <a:off x="1423925" y="2968832"/>
          <a:ext cx="178784" cy="178784"/>
        </a:xfrm>
        <a:prstGeom prst="ellipse">
          <a:avLst/>
        </a:prstGeom>
        <a:solidFill>
          <a:schemeClr val="accent2">
            <a:shade val="50000"/>
            <a:hueOff val="-248915"/>
            <a:satOff val="3277"/>
            <a:lumOff val="19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390C7-F6A5-45F6-B558-9B1A30A7554A}">
      <dsp:nvSpPr>
        <dsp:cNvPr id="0" name=""/>
        <dsp:cNvSpPr/>
      </dsp:nvSpPr>
      <dsp:spPr>
        <a:xfrm>
          <a:off x="1649194" y="2568354"/>
          <a:ext cx="408651" cy="408651"/>
        </a:xfrm>
        <a:prstGeom prst="ellipse">
          <a:avLst/>
        </a:prstGeom>
        <a:solidFill>
          <a:schemeClr val="accent2">
            <a:shade val="50000"/>
            <a:hueOff val="-186686"/>
            <a:satOff val="2458"/>
            <a:lumOff val="147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1E841-77BE-4760-B00B-1C9D370EC52F}">
      <dsp:nvSpPr>
        <dsp:cNvPr id="0" name=""/>
        <dsp:cNvSpPr/>
      </dsp:nvSpPr>
      <dsp:spPr>
        <a:xfrm>
          <a:off x="2199851" y="2468235"/>
          <a:ext cx="280947" cy="280947"/>
        </a:xfrm>
        <a:prstGeom prst="ellipse">
          <a:avLst/>
        </a:prstGeom>
        <a:solidFill>
          <a:schemeClr val="accent2">
            <a:shade val="50000"/>
            <a:hueOff val="-124457"/>
            <a:satOff val="1639"/>
            <a:lumOff val="98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1EDFF-2739-48F2-9C9C-247070039F17}">
      <dsp:nvSpPr>
        <dsp:cNvPr id="0" name=""/>
        <dsp:cNvSpPr/>
      </dsp:nvSpPr>
      <dsp:spPr>
        <a:xfrm>
          <a:off x="2480798" y="1291414"/>
          <a:ext cx="825103" cy="1575211"/>
        </a:xfrm>
        <a:prstGeom prst="chevron">
          <a:avLst>
            <a:gd name="adj" fmla="val 6231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53C6B-5C5A-480A-B6A2-4D4952A3C04A}">
      <dsp:nvSpPr>
        <dsp:cNvPr id="0" name=""/>
        <dsp:cNvSpPr/>
      </dsp:nvSpPr>
      <dsp:spPr>
        <a:xfrm>
          <a:off x="3155883" y="1291414"/>
          <a:ext cx="825103" cy="1575211"/>
        </a:xfrm>
        <a:prstGeom prst="chevron">
          <a:avLst>
            <a:gd name="adj" fmla="val 62310"/>
          </a:avLst>
        </a:prstGeom>
        <a:solidFill>
          <a:schemeClr val="accent2">
            <a:shade val="90000"/>
            <a:hueOff val="-574681"/>
            <a:satOff val="409"/>
            <a:lumOff val="321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2CD23-0212-44AA-920B-80E1C92F64E0}">
      <dsp:nvSpPr>
        <dsp:cNvPr id="0" name=""/>
        <dsp:cNvSpPr/>
      </dsp:nvSpPr>
      <dsp:spPr>
        <a:xfrm>
          <a:off x="4070997" y="1161235"/>
          <a:ext cx="1912739" cy="1912739"/>
        </a:xfrm>
        <a:prstGeom prst="ellipse">
          <a:avLst/>
        </a:prstGeom>
        <a:solidFill>
          <a:schemeClr val="accent2">
            <a:shade val="50000"/>
            <a:hueOff val="-62229"/>
            <a:satOff val="819"/>
            <a:lumOff val="49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Resolver </a:t>
          </a:r>
          <a:r>
            <a:rPr lang="es-ES" sz="1300" kern="1200"/>
            <a:t>el problema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Reducción de la tensión</a:t>
          </a:r>
        </a:p>
      </dsp:txBody>
      <dsp:txXfrm>
        <a:off x="4351111" y="1441349"/>
        <a:ext cx="1352511" cy="135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72BA1-B9ED-CC44-A0C5-A688A46613A3}" type="datetimeFigureOut">
              <a:rPr lang="es-CO" smtClean="0"/>
              <a:t>24/05/2022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90C8C-EBE0-FD44-A668-3E51334206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432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90C8C-EBE0-FD44-A668-3E5133420637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4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90C8C-EBE0-FD44-A668-3E5133420637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9099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290C8C-EBE0-FD44-A668-3E5133420637}" type="slidenum">
              <a:rPr lang="es-CO" smtClean="0"/>
              <a:t>23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711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8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3A2CB6E-5F7B-B240-B283-455C6BC476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7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3758612-0830-9948-8BF0-5F9AF9BCA4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2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72960A8-DD14-0842-B169-E7E2B8ACDF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84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A5A1555-BA57-FD4D-8107-BD876D885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100" y="317500"/>
            <a:ext cx="4495800" cy="45085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07D28C1-EE71-8A40-B8C8-ADEFE2345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400" y="4631585"/>
            <a:ext cx="2997200" cy="2667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5CC78B3-E14F-D346-942F-1CB4020BD6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286" y="3195005"/>
            <a:ext cx="508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431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BF06F29-903A-B346-9E5D-9AF6833E1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6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6998A93-6C22-434F-AC84-184FF21E9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42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865BDFC-40D6-2C48-BB43-C6C101E551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70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028059-EC88-9741-98C6-9BDABBDC2F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59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CFE29F3-510B-E642-A1C9-5A848F1C3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33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4C3D8F-4FA6-1046-9002-50402F8BC3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6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BF06F29-903A-B346-9E5D-9AF6833E1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380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AC72963-CA05-0649-A033-CC098CFF3C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5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0FDC54C-C702-EF4F-8734-006174BEB5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85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F8B8EC-83AD-2B44-BF31-11A5CD9B3F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2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31B8154-BD85-F042-A927-31F24AC89F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25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F27AE27-127A-9F45-97D7-D49D94C81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13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10C7177-5F9B-4D46-82F0-F35F5D390A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86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CD9F0C-FB43-9E41-A972-5D959ED3B0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33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787767F-2EE3-0143-8798-1903E309B6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57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5B30C8-5A7C-D54A-87DC-4A632A94DE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43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A64D7-1B27-2C43-AA87-56A4D56E13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3EC99C7-8F56-464E-A9DC-EB25712D1B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048"/>
            <a:ext cx="9144000" cy="5143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6547313-A67F-594A-A949-1B92CDC33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960141" y="27084"/>
            <a:ext cx="2150807" cy="510755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761F959-DD45-8C48-8E7A-0336A876C9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0581" y="4608960"/>
            <a:ext cx="968087" cy="23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2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951778B-13DC-9F44-B0C0-C7BBB1A7A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75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21EFAFC-CCA9-9447-A07B-8DEEDAE9E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3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F99D8F2-D8BD-0C47-B8FD-D0D078B110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5E1973C-EC84-7B4B-BDE5-04E06FDBB6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32235"/>
            <a:ext cx="9144000" cy="16112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4ECDDB6-8C19-4F48-921F-DFE0FE8BB6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3314" y="179364"/>
            <a:ext cx="4826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9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A1B0F77-5D0F-2C40-8FA4-F8C9359EF5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266DE3-E766-9544-92FC-8DEB0D6E25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A1B0F77-5D0F-2C40-8FA4-F8C9359EF5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1AA6ECD-06A6-0748-A484-EEA520EA7A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1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4C7FCD5-08A4-504C-A31C-F0F6ADB29A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1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A8BA6B1-5C86-3D45-9ED2-95A5893B96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5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D85EDDB-48E9-EA49-B979-022BB65F05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2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48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65" r:id="rId3"/>
    <p:sldLayoutId id="2147483663" r:id="rId4"/>
    <p:sldLayoutId id="2147483666" r:id="rId5"/>
    <p:sldLayoutId id="2147483676" r:id="rId6"/>
    <p:sldLayoutId id="2147483669" r:id="rId7"/>
    <p:sldLayoutId id="2147483674" r:id="rId8"/>
    <p:sldLayoutId id="2147483675" r:id="rId9"/>
    <p:sldLayoutId id="2147483670" r:id="rId10"/>
    <p:sldLayoutId id="2147483679" r:id="rId11"/>
    <p:sldLayoutId id="2147483680" r:id="rId12"/>
    <p:sldLayoutId id="214748370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52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9E614D1A-2BAB-544B-9946-49275EBC0C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4536" y="4438245"/>
            <a:ext cx="2501900" cy="4191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24FA7B5-2410-7844-92E6-62E5970B3BA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" y="2081449"/>
            <a:ext cx="76200" cy="8509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DC57DFE-BFA5-6242-8118-7B0D86EDC1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198" y="1802049"/>
            <a:ext cx="4648200" cy="1130300"/>
          </a:xfrm>
          <a:prstGeom prst="rect">
            <a:avLst/>
          </a:prstGeom>
        </p:spPr>
      </p:pic>
      <p:sp>
        <p:nvSpPr>
          <p:cNvPr id="6" name="Rectángulo 2"/>
          <p:cNvSpPr/>
          <p:nvPr/>
        </p:nvSpPr>
        <p:spPr>
          <a:xfrm>
            <a:off x="165100" y="4620971"/>
            <a:ext cx="202811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9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Código MIS-4-1-3-FR07 Versión 08</a:t>
            </a:r>
          </a:p>
          <a:p>
            <a:endParaRPr lang="es-ES_tradnl" sz="9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ES_tradnl" sz="900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Clasificación:  Pública</a:t>
            </a:r>
          </a:p>
        </p:txBody>
      </p:sp>
    </p:spTree>
    <p:extLst>
      <p:ext uri="{BB962C8B-B14F-4D97-AF65-F5344CB8AC3E}">
        <p14:creationId xmlns:p14="http://schemas.microsoft.com/office/powerpoint/2010/main" val="3244509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578212F-E826-4C41-AAC5-A1630B18EAB8}"/>
              </a:ext>
            </a:extLst>
          </p:cNvPr>
          <p:cNvGraphicFramePr/>
          <p:nvPr/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CC0F9996-7E06-4DD9-B100-7735506FBFF5}"/>
              </a:ext>
            </a:extLst>
          </p:cNvPr>
          <p:cNvSpPr txBox="1"/>
          <p:nvPr/>
        </p:nvSpPr>
        <p:spPr>
          <a:xfrm>
            <a:off x="469064" y="349578"/>
            <a:ext cx="21098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Niveles de </a:t>
            </a:r>
          </a:p>
          <a:p>
            <a:r>
              <a:rPr lang="es-ES" sz="28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acoso</a:t>
            </a:r>
            <a:endParaRPr lang="es-CO" sz="2800" b="1" dirty="0">
              <a:solidFill>
                <a:srgbClr val="FF75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543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4D84FD-E1E2-4C4D-81C4-165164B05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67"/>
          <a:stretch/>
        </p:blipFill>
        <p:spPr>
          <a:xfrm>
            <a:off x="757237" y="1364456"/>
            <a:ext cx="7629525" cy="310356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62EA7B2-4820-41D4-99E9-86BCFE059402}"/>
              </a:ext>
            </a:extLst>
          </p:cNvPr>
          <p:cNvSpPr txBox="1"/>
          <p:nvPr/>
        </p:nvSpPr>
        <p:spPr>
          <a:xfrm>
            <a:off x="2210628" y="407995"/>
            <a:ext cx="4722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Ejemplos de acoso sexual</a:t>
            </a:r>
            <a:endParaRPr lang="es-CO" sz="2800" b="1" dirty="0">
              <a:solidFill>
                <a:srgbClr val="FF75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58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D8AB7D-9DF2-4088-804D-F6C73FA359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19" y="1077836"/>
            <a:ext cx="7243762" cy="355932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30B74E5-F6A0-414D-B183-21B2281BCBD0}"/>
              </a:ext>
            </a:extLst>
          </p:cNvPr>
          <p:cNvSpPr txBox="1"/>
          <p:nvPr/>
        </p:nvSpPr>
        <p:spPr>
          <a:xfrm>
            <a:off x="1590261" y="407995"/>
            <a:ext cx="5963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Consecuencias del acoso sexual</a:t>
            </a:r>
            <a:endParaRPr lang="es-CO" sz="2800" b="1" dirty="0">
              <a:solidFill>
                <a:srgbClr val="FF75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494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08EFB51-59CD-44F1-A5AD-3FF7F5A26C6D}"/>
              </a:ext>
            </a:extLst>
          </p:cNvPr>
          <p:cNvSpPr txBox="1"/>
          <p:nvPr/>
        </p:nvSpPr>
        <p:spPr>
          <a:xfrm>
            <a:off x="2544005" y="2202963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s-CO" sz="20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Estamos listos para ponernos en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1648FB7-C7FB-44B0-BDFC-E3E29E58EC1E}"/>
              </a:ext>
            </a:extLst>
          </p:cNvPr>
          <p:cNvSpPr txBox="1"/>
          <p:nvPr/>
        </p:nvSpPr>
        <p:spPr>
          <a:xfrm>
            <a:off x="2440841" y="2521644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s-CO" sz="80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ACCIÓN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54EB889-6EAC-47A9-B774-86FA37BB58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65" y="750475"/>
            <a:ext cx="2304271" cy="5603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99A9EE8-0C92-9A42-9F43-7AFE5C2A9D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073" y="1319240"/>
            <a:ext cx="939237" cy="2976138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70A19E2-3617-124A-9898-375EA3AB7527}"/>
              </a:ext>
            </a:extLst>
          </p:cNvPr>
          <p:cNvCxnSpPr>
            <a:cxnSpLocks/>
          </p:cNvCxnSpPr>
          <p:nvPr/>
        </p:nvCxnSpPr>
        <p:spPr>
          <a:xfrm>
            <a:off x="2622852" y="2140429"/>
            <a:ext cx="4504841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F3CEDEB-5CEE-1544-831E-F928510397C1}"/>
              </a:ext>
            </a:extLst>
          </p:cNvPr>
          <p:cNvCxnSpPr>
            <a:cxnSpLocks/>
          </p:cNvCxnSpPr>
          <p:nvPr/>
        </p:nvCxnSpPr>
        <p:spPr>
          <a:xfrm>
            <a:off x="2545361" y="3752324"/>
            <a:ext cx="4582332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543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B7F3444-D7EB-4591-AFC3-9A5FBAE7D9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8967098"/>
              </p:ext>
            </p:extLst>
          </p:nvPr>
        </p:nvGraphicFramePr>
        <p:xfrm>
          <a:off x="714375" y="0"/>
          <a:ext cx="771525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9910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64397BE-3D7A-4CC1-8F09-A3DAD53893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349699"/>
              </p:ext>
            </p:extLst>
          </p:nvPr>
        </p:nvGraphicFramePr>
        <p:xfrm>
          <a:off x="714375" y="-1"/>
          <a:ext cx="7564739" cy="504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Mitarbeiter Des Jahres Auszeichnung. Bester Preis Kranz Für Geschäft. Mann  Brünette Porträt. Flache Vektor-Illustration. Lizenzfrei Nutzbare  Vektorgrafiken, Clip Arts, Illustrationen. Image 92912357.">
            <a:extLst>
              <a:ext uri="{FF2B5EF4-FFF2-40B4-BE49-F238E27FC236}">
                <a16:creationId xmlns:a16="http://schemas.microsoft.com/office/drawing/2014/main" id="{3BD9533A-15C0-43EF-8328-C6D07058B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75" y="1757009"/>
            <a:ext cx="1856194" cy="18561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315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>
            <a:extLst>
              <a:ext uri="{FF2B5EF4-FFF2-40B4-BE49-F238E27FC236}">
                <a16:creationId xmlns:a16="http://schemas.microsoft.com/office/drawing/2014/main" id="{E356E2D6-796E-2846-A8CD-D1782D0A3567}"/>
              </a:ext>
            </a:extLst>
          </p:cNvPr>
          <p:cNvSpPr/>
          <p:nvPr/>
        </p:nvSpPr>
        <p:spPr>
          <a:xfrm>
            <a:off x="787951" y="381506"/>
            <a:ext cx="7568097" cy="10456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720"/>
              </a:lnSpc>
            </a:pPr>
            <a:r>
              <a:rPr lang="es-ES" sz="44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Que son las estrategias de </a:t>
            </a:r>
          </a:p>
          <a:p>
            <a:pPr>
              <a:lnSpc>
                <a:spcPts val="3720"/>
              </a:lnSpc>
            </a:pPr>
            <a:r>
              <a:rPr lang="es-ES" sz="44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afrontamiento</a:t>
            </a:r>
            <a:endParaRPr lang="es-CO" sz="4400" b="1" dirty="0">
              <a:solidFill>
                <a:srgbClr val="FF75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318D37B-9D2F-4131-9F54-A3A4DB48F690}"/>
              </a:ext>
            </a:extLst>
          </p:cNvPr>
          <p:cNvSpPr txBox="1"/>
          <p:nvPr/>
        </p:nvSpPr>
        <p:spPr>
          <a:xfrm>
            <a:off x="1050131" y="1764506"/>
            <a:ext cx="73059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/>
              <a:t>“Esfuerzos cognitivos y conductuales constantemente cambiantes que se desarrollan para manejar las demandas específicas externas y/o internas que son evaluadas como excedentes o desbordantes de los recursos del individuo”</a:t>
            </a:r>
          </a:p>
          <a:p>
            <a:endParaRPr lang="es-ES" dirty="0"/>
          </a:p>
          <a:p>
            <a:pPr algn="r"/>
            <a:r>
              <a:rPr lang="es-ES" dirty="0"/>
              <a:t>Lazarus y Folkman (1984)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21333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D459962-D564-4C22-8903-51CB0F1BC7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82642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9173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>
            <a:extLst>
              <a:ext uri="{FF2B5EF4-FFF2-40B4-BE49-F238E27FC236}">
                <a16:creationId xmlns:a16="http://schemas.microsoft.com/office/drawing/2014/main" id="{347513FC-FD6E-B142-BEB1-D05E8F1D0F09}"/>
              </a:ext>
            </a:extLst>
          </p:cNvPr>
          <p:cNvSpPr txBox="1"/>
          <p:nvPr/>
        </p:nvSpPr>
        <p:spPr>
          <a:xfrm>
            <a:off x="691771" y="455254"/>
            <a:ext cx="7760458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940"/>
              </a:lnSpc>
            </a:pPr>
            <a:r>
              <a:rPr lang="es-CO" sz="36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ESTRATEGIAS DE AFRONTAMIENTO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8A61602-3904-44F6-9161-E61922CBC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688006"/>
              </p:ext>
            </p:extLst>
          </p:nvPr>
        </p:nvGraphicFramePr>
        <p:xfrm>
          <a:off x="1524000" y="75148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8139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>
            <a:extLst>
              <a:ext uri="{FF2B5EF4-FFF2-40B4-BE49-F238E27FC236}">
                <a16:creationId xmlns:a16="http://schemas.microsoft.com/office/drawing/2014/main" id="{AC367053-92F9-8E4C-A22A-E111E7CD1DE3}"/>
              </a:ext>
            </a:extLst>
          </p:cNvPr>
          <p:cNvSpPr txBox="1"/>
          <p:nvPr/>
        </p:nvSpPr>
        <p:spPr>
          <a:xfrm>
            <a:off x="623510" y="243515"/>
            <a:ext cx="5573962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940"/>
              </a:lnSpc>
            </a:pPr>
            <a:r>
              <a:rPr lang="es-CO" sz="44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Tipos de estrategias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9A4A8ED-06D9-4623-B111-60D22483E5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6602640"/>
              </p:ext>
            </p:extLst>
          </p:nvPr>
        </p:nvGraphicFramePr>
        <p:xfrm>
          <a:off x="1524000" y="83598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570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7046DBA-F5AB-9042-8B01-2C46C1AD9410}"/>
              </a:ext>
            </a:extLst>
          </p:cNvPr>
          <p:cNvSpPr/>
          <p:nvPr/>
        </p:nvSpPr>
        <p:spPr>
          <a:xfrm>
            <a:off x="423014" y="1010867"/>
            <a:ext cx="8564678" cy="1520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20"/>
              </a:lnSpc>
            </a:pPr>
            <a:r>
              <a:rPr lang="es-ES" sz="44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Funciones del comité de convivencia laboral y resolución de conflictos.</a:t>
            </a:r>
          </a:p>
        </p:txBody>
      </p:sp>
    </p:spTree>
    <p:extLst>
      <p:ext uri="{BB962C8B-B14F-4D97-AF65-F5344CB8AC3E}">
        <p14:creationId xmlns:p14="http://schemas.microsoft.com/office/powerpoint/2010/main" val="227353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7046DBA-F5AB-9042-8B01-2C46C1AD9410}"/>
              </a:ext>
            </a:extLst>
          </p:cNvPr>
          <p:cNvSpPr/>
          <p:nvPr/>
        </p:nvSpPr>
        <p:spPr>
          <a:xfrm>
            <a:off x="400925" y="306545"/>
            <a:ext cx="8443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Centradas en el problema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DC9E756-06E2-4BA7-9F5A-81D40B9D25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1715682"/>
              </p:ext>
            </p:extLst>
          </p:nvPr>
        </p:nvGraphicFramePr>
        <p:xfrm>
          <a:off x="1459707" y="11375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2856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C94D7F-F9F6-45F9-8DDD-7DD7372DD3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A495"/>
              </a:clrFrom>
              <a:clrTo>
                <a:srgbClr val="FEA495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8333" y="1142876"/>
            <a:ext cx="3147333" cy="28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14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4AF5ACB-8595-415C-83C7-613A85F6D47C}"/>
              </a:ext>
            </a:extLst>
          </p:cNvPr>
          <p:cNvSpPr/>
          <p:nvPr/>
        </p:nvSpPr>
        <p:spPr>
          <a:xfrm>
            <a:off x="400925" y="306545"/>
            <a:ext cx="8443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48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Centradas en la emoción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E83C765-CD94-4755-8936-8C8C84313E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003276"/>
              </p:ext>
            </p:extLst>
          </p:nvPr>
        </p:nvGraphicFramePr>
        <p:xfrm>
          <a:off x="400925" y="1079500"/>
          <a:ext cx="865020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6810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2284DD1-845E-B04B-9901-B8DD717E1670}"/>
              </a:ext>
            </a:extLst>
          </p:cNvPr>
          <p:cNvSpPr txBox="1"/>
          <p:nvPr/>
        </p:nvSpPr>
        <p:spPr>
          <a:xfrm>
            <a:off x="-57624" y="358127"/>
            <a:ext cx="9259266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940"/>
              </a:lnSpc>
            </a:pPr>
            <a:r>
              <a:rPr lang="es-CO" sz="36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Centrada en el problema y la emoción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0AD0C4B-9D79-4133-8588-914A4F054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6699572"/>
              </p:ext>
            </p:extLst>
          </p:nvPr>
        </p:nvGraphicFramePr>
        <p:xfrm>
          <a:off x="1524000" y="1079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2158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AB751D8-EBE5-45D9-97C4-0CAD93761E52}"/>
              </a:ext>
            </a:extLst>
          </p:cNvPr>
          <p:cNvSpPr txBox="1"/>
          <p:nvPr/>
        </p:nvSpPr>
        <p:spPr>
          <a:xfrm>
            <a:off x="676558" y="358127"/>
            <a:ext cx="7790915" cy="5924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940"/>
              </a:lnSpc>
            </a:pPr>
            <a:r>
              <a:rPr lang="es-CO" sz="36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Estilo no productivo o disfuncional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C9B7045-C8FC-4949-A5F1-1427C7BB81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143473"/>
              </p:ext>
            </p:extLst>
          </p:nvPr>
        </p:nvGraphicFramePr>
        <p:xfrm>
          <a:off x="794146" y="951075"/>
          <a:ext cx="755570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0213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F1648FB7-C7FB-44B0-BDFC-E3E29E58EC1E}"/>
              </a:ext>
            </a:extLst>
          </p:cNvPr>
          <p:cNvSpPr txBox="1"/>
          <p:nvPr/>
        </p:nvSpPr>
        <p:spPr>
          <a:xfrm>
            <a:off x="2440841" y="2521644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s-CO" sz="8000" b="1">
                <a:solidFill>
                  <a:srgbClr val="FF7500"/>
                </a:solidFill>
                <a:latin typeface="Century Gothic" panose="020B0502020202020204" pitchFamily="34" charset="0"/>
              </a:rPr>
              <a:t>Gracias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54EB889-6EAC-47A9-B774-86FA37BB58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65" y="750475"/>
            <a:ext cx="2304271" cy="5603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99A9EE8-0C92-9A42-9F43-7AFE5C2A9D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073" y="1319240"/>
            <a:ext cx="939237" cy="2976138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70A19E2-3617-124A-9898-375EA3AB7527}"/>
              </a:ext>
            </a:extLst>
          </p:cNvPr>
          <p:cNvCxnSpPr>
            <a:cxnSpLocks/>
          </p:cNvCxnSpPr>
          <p:nvPr/>
        </p:nvCxnSpPr>
        <p:spPr>
          <a:xfrm>
            <a:off x="2622852" y="2140429"/>
            <a:ext cx="4504841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4F3CEDEB-5CEE-1544-831E-F928510397C1}"/>
              </a:ext>
            </a:extLst>
          </p:cNvPr>
          <p:cNvCxnSpPr>
            <a:cxnSpLocks/>
          </p:cNvCxnSpPr>
          <p:nvPr/>
        </p:nvCxnSpPr>
        <p:spPr>
          <a:xfrm>
            <a:off x="2545361" y="3752324"/>
            <a:ext cx="4582332" cy="0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16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79231D0-103E-4AF9-A976-5A30BE5EBC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9638413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7E8E783C-B167-4F6C-8737-4C25DC8D9BCC}"/>
              </a:ext>
            </a:extLst>
          </p:cNvPr>
          <p:cNvSpPr txBox="1"/>
          <p:nvPr/>
        </p:nvSpPr>
        <p:spPr>
          <a:xfrm>
            <a:off x="4325816" y="202016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RESOLUCIÓN 652 DE 2012 </a:t>
            </a:r>
          </a:p>
        </p:txBody>
      </p:sp>
    </p:spTree>
    <p:extLst>
      <p:ext uri="{BB962C8B-B14F-4D97-AF65-F5344CB8AC3E}">
        <p14:creationId xmlns:p14="http://schemas.microsoft.com/office/powerpoint/2010/main" val="99467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952D07D-E719-44A0-BEF4-A109634F085A}"/>
              </a:ext>
            </a:extLst>
          </p:cNvPr>
          <p:cNvSpPr txBox="1"/>
          <p:nvPr/>
        </p:nvSpPr>
        <p:spPr>
          <a:xfrm>
            <a:off x="3849077" y="1556086"/>
            <a:ext cx="47009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La constitución de los Comités de Convivencia    Laboral se hace como una medida preventiva de acoso laboral que contribuye a proteger a los     trabajadores contra los riesgos psicosociales que afectan la salud en los lugares de trabajo.            (Resolución 2646 del 17 de julio de 2008,                      Ministerio de la Protección Social) </a:t>
            </a:r>
            <a:endParaRPr lang="es-CO" dirty="0"/>
          </a:p>
        </p:txBody>
      </p:sp>
      <p:pic>
        <p:nvPicPr>
          <p:cNvPr id="1026" name="Picture 2" descr="Pin en tareas de monica">
            <a:extLst>
              <a:ext uri="{FF2B5EF4-FFF2-40B4-BE49-F238E27FC236}">
                <a16:creationId xmlns:a16="http://schemas.microsoft.com/office/drawing/2014/main" id="{8EA49E47-7ED5-450A-B2B3-DA2840FEF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42" y="1126392"/>
            <a:ext cx="2890715" cy="289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532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▷ Riesgos psicosociales en el trabajo | Líder del Emprendimiento">
            <a:extLst>
              <a:ext uri="{FF2B5EF4-FFF2-40B4-BE49-F238E27FC236}">
                <a16:creationId xmlns:a16="http://schemas.microsoft.com/office/drawing/2014/main" id="{F3B124CF-8EE3-4EA3-ADA5-7B0FCF774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8" t="28110" r="7165" b="1615"/>
          <a:stretch/>
        </p:blipFill>
        <p:spPr bwMode="auto">
          <a:xfrm>
            <a:off x="1700334" y="764442"/>
            <a:ext cx="5743331" cy="361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7E1760E-3181-4E5B-8F75-4538D1D4B342}"/>
              </a:ext>
            </a:extLst>
          </p:cNvPr>
          <p:cNvSpPr/>
          <p:nvPr/>
        </p:nvSpPr>
        <p:spPr>
          <a:xfrm rot="16200000">
            <a:off x="-1262324" y="2217806"/>
            <a:ext cx="46504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Riesgos Psicosociales</a:t>
            </a:r>
            <a:endParaRPr lang="es-E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080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8AA1BEE-4652-4CBB-9F72-8C70A5DC0D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8109452"/>
              </p:ext>
            </p:extLst>
          </p:nvPr>
        </p:nvGraphicFramePr>
        <p:xfrm>
          <a:off x="-1531821" y="0"/>
          <a:ext cx="11144743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353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C04DF92-019D-4B57-95A7-4059399CA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3880661"/>
              </p:ext>
            </p:extLst>
          </p:nvPr>
        </p:nvGraphicFramePr>
        <p:xfrm>
          <a:off x="1124737" y="273574"/>
          <a:ext cx="6894526" cy="4596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1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C04DF92-019D-4B57-95A7-4059399CA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5412688"/>
              </p:ext>
            </p:extLst>
          </p:nvPr>
        </p:nvGraphicFramePr>
        <p:xfrm>
          <a:off x="1124737" y="273574"/>
          <a:ext cx="6894526" cy="4596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90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7046DBA-F5AB-9042-8B01-2C46C1AD9410}"/>
              </a:ext>
            </a:extLst>
          </p:cNvPr>
          <p:cNvSpPr/>
          <p:nvPr/>
        </p:nvSpPr>
        <p:spPr>
          <a:xfrm>
            <a:off x="423016" y="1010867"/>
            <a:ext cx="3858749" cy="571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720"/>
              </a:lnSpc>
            </a:pPr>
            <a:r>
              <a:rPr lang="es-ES" sz="4400" b="1" dirty="0">
                <a:solidFill>
                  <a:srgbClr val="FF7500"/>
                </a:solidFill>
                <a:latin typeface="Century Gothic" panose="020B0502020202020204" pitchFamily="34" charset="0"/>
              </a:rPr>
              <a:t>Acoso sexual</a:t>
            </a:r>
            <a:endParaRPr lang="es-CO" sz="4400" b="1" dirty="0">
              <a:solidFill>
                <a:srgbClr val="FF75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973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H7EN5MXTHQNV-1513-261</_dlc_DocId>
    <_dlc_DocIdUrl xmlns="ae9388c0-b1e2-40ea-b6a8-c51c7913cbd2">
      <Url>https://mng.mincultura.gov.co/ministerio/recursos-humanos/_layouts/15/DocIdRedir.aspx?ID=H7EN5MXTHQNV-1513-261</Url>
      <Description>H7EN5MXTHQNV-1513-261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29E225-5E1F-4FFE-9BB5-89B5D53A9CB1}"/>
</file>

<file path=customXml/itemProps2.xml><?xml version="1.0" encoding="utf-8"?>
<ds:datastoreItem xmlns:ds="http://schemas.openxmlformats.org/officeDocument/2006/customXml" ds:itemID="{026902A8-CCBE-4733-BE61-7296056C67C0}"/>
</file>

<file path=customXml/itemProps3.xml><?xml version="1.0" encoding="utf-8"?>
<ds:datastoreItem xmlns:ds="http://schemas.openxmlformats.org/officeDocument/2006/customXml" ds:itemID="{A035F774-F8CD-4514-8B9F-BD67B9069089}"/>
</file>

<file path=customXml/itemProps4.xml><?xml version="1.0" encoding="utf-8"?>
<ds:datastoreItem xmlns:ds="http://schemas.openxmlformats.org/officeDocument/2006/customXml" ds:itemID="{2C4DF41F-1DB5-4395-9374-B6E36BFB10E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2424</TotalTime>
  <Words>1102</Words>
  <Application>Microsoft Office PowerPoint</Application>
  <PresentationFormat>Presentación en pantalla (16:9)</PresentationFormat>
  <Paragraphs>124</Paragraphs>
  <Slides>25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Wingdings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Yefferson Andres Bonilla Velasquez</dc:creator>
  <cp:lastModifiedBy>office23</cp:lastModifiedBy>
  <cp:revision>315</cp:revision>
  <dcterms:created xsi:type="dcterms:W3CDTF">2019-05-13T14:25:42Z</dcterms:created>
  <dcterms:modified xsi:type="dcterms:W3CDTF">2022-05-24T17:03:01Z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645c77e8-9930-4ae0-95f1-c3c2c99d6c45</vt:lpwstr>
  </property>
</Properties>
</file>