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38" r:id="rId4"/>
    <p:sldId id="369" r:id="rId5"/>
    <p:sldId id="378" r:id="rId6"/>
    <p:sldId id="374" r:id="rId7"/>
    <p:sldId id="377" r:id="rId8"/>
    <p:sldId id="376" r:id="rId9"/>
    <p:sldId id="380" r:id="rId10"/>
    <p:sldId id="381" r:id="rId11"/>
    <p:sldId id="382" r:id="rId12"/>
    <p:sldId id="383" r:id="rId13"/>
    <p:sldId id="337" r:id="rId14"/>
    <p:sldId id="385" r:id="rId15"/>
    <p:sldId id="392" r:id="rId16"/>
    <p:sldId id="393" r:id="rId17"/>
    <p:sldId id="394" r:id="rId18"/>
    <p:sldId id="395" r:id="rId19"/>
    <p:sldId id="396" r:id="rId20"/>
    <p:sldId id="397" r:id="rId21"/>
    <p:sldId id="336" r:id="rId22"/>
    <p:sldId id="391" r:id="rId23"/>
    <p:sldId id="259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4"/>
    <p:restoredTop sz="93103"/>
  </p:normalViewPr>
  <p:slideViewPr>
    <p:cSldViewPr snapToGrid="0" snapToObjects="1">
      <p:cViewPr varScale="1">
        <p:scale>
          <a:sx n="111" d="100"/>
          <a:sy n="111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0AA10-546F-4C6E-AD90-BF6A56469297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5075A4E9-DAB9-4E94-AFCF-3A439EAE2143}" type="pres">
      <dgm:prSet presAssocID="{56F0AA10-546F-4C6E-AD90-BF6A564692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6D376F73-A903-4BBC-8599-86A55BB7F19F}" type="presOf" srcId="{56F0AA10-546F-4C6E-AD90-BF6A56469297}" destId="{5075A4E9-DAB9-4E94-AFCF-3A439EAE2143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D60C4-C7E2-A440-A5F5-26609560C3C5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B9100-3137-274B-9180-3FCFBD79057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3864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9289C-FE8B-5E4B-8CAD-EE90C9209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E9EB11-5B9B-7443-8FE4-6EC0651AA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4D436E-2D49-ED47-B385-6D72B3C6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E13EB9-9D97-A640-9E85-099E57F2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280AF1-B987-5547-B1CC-601863AD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43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6F6C8-BF83-6040-8075-A519D005B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0860D5-6147-9A4A-8901-B0CA366B1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AEE3-897D-B242-B457-4B30D5DF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40523-79F0-9342-9ADF-42C26C67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3BE813-7C2D-DC4D-8B95-546FBAC3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343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CF44EF-AD6A-7B48-837C-A1075F1A9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08023E-EFE0-0D4E-B1A2-0C21A7ECC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692C75-AD02-F84E-A2EE-B3567AA4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02056B-4353-8B4A-9995-E68593D3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377B3A-11D8-C34D-9FB5-1A92999C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6929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B958C-F147-CF4F-8AF5-A062A172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76E6DE-CCC1-7D4C-8CE1-DB67C3627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36D9-7DFD-2C4E-A6F1-97FA20C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85A596-C3B6-AF48-8696-3007EE3E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0A661E-D9B1-4B46-8202-23321F38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9253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F15D1-BB9A-BC4B-8692-CA989502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493DC-8AF4-6D4B-9812-C7A216796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CE9476-82B2-794F-B6C4-34FF8888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478F8-41CA-974D-9A19-1D5A83DC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20B85B-3643-6645-B1F3-2DC6DC4C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4392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2DA3A-A387-4E46-AA72-879D2471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8D8BFF-4532-5A43-B41E-FCDE4E5CD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354B22-4CDA-774A-A513-8823A9AB5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56E1B3-C7A1-F741-AD4E-25D0210E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003D85-0BA4-EF41-92B4-CCFB3781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F64F05-987C-2546-8D2A-6C35F5C0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145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CF794-A876-AE42-9D13-8FEE646B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D81C4F-4E71-404F-B167-9FC7BA4F2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938DE2-3798-8649-89F3-372C60EA7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7E202FA-CD02-924A-90A0-F6A731680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949050-94FA-804A-91E4-78CF9A0CF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C1A68D-8B7C-5743-B9F3-1623EAB2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B2CF73-81B1-4E48-A694-CC72D48C2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817F32-F438-2A41-BBE9-DD4D8898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820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A6DA8-D7B0-B94A-AD7E-09146CF5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52087B-10CA-8A4E-BCED-9B6F4CB2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3F2F6C-7ACE-9241-AEC4-9483DAFC6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85F95-9800-1C4F-A542-D83C03E0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0180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D776CC-264A-2F48-9B21-FFAB93D0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B83B49-3AEA-DD43-A6BB-A426CD35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989768-1A03-7A42-9EB6-8A11CF20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1607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44A64-AB48-2D4E-BE7F-1A090C59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213CB0-C5DF-0B40-AAB3-A4BBECB7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A19467-E9A4-B74A-9A80-6BB312BC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0D4E34-708A-B145-AE1F-E2122DA5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BB2F29-3E41-C642-85E3-C0461817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9DD1A9-419C-9C42-9AD8-17C8A5645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9391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28DCF-462B-C446-A968-0F0BA136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E8F2766-C7FC-CA4A-8DEA-6BF4A3D2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9ABC79-6613-9D45-9493-2AC4C5F6E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988138-77CF-674A-9868-4F9881B9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77C9B8-E030-2A49-87CC-D7ABE1DD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33CC7A-5286-0E4A-8682-EED76647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1845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CD13573-2C7C-E04C-9D43-4E864DE8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3518FD-A07D-714B-BBA6-8FA468F29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7BDFA2-C8B4-BF43-BA97-6AE6C854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ADAE7-B478-034A-9DA4-0A43C2FE364E}" type="datetimeFigureOut">
              <a:rPr lang="es-CO" smtClean="0"/>
              <a:t>19/09/2022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C1BF81-F531-B54C-904F-D321EB1CD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A30502-019C-A242-8E77-49C809DB7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EB33-755B-914C-9A66-34F913C35A0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6345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46AC5-F2A7-584A-84B2-8343E568A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1163EC-971F-BE4D-AC50-E179B08FB5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C4C008-946E-954A-987F-C05B0DC9E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B4D1FD-8D7A-0EEC-7593-4E34CA364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12" y="806746"/>
            <a:ext cx="8187385" cy="49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1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F8429B-512B-071E-9B7F-ABB44601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" y="1618590"/>
            <a:ext cx="7007835" cy="39469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8DB634-CD09-4F47-ED69-2A11894C3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046" y="2402326"/>
            <a:ext cx="4096322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7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4E6965-7EAE-C5F4-AFDE-004145092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441" y="863190"/>
            <a:ext cx="7640721" cy="55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764861696"/>
              </p:ext>
            </p:extLst>
          </p:nvPr>
        </p:nvGraphicFramePr>
        <p:xfrm>
          <a:off x="726830" y="1338260"/>
          <a:ext cx="3751384" cy="514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4580B54-5D9E-4B63-499A-8599DF50F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3494" y="1206516"/>
            <a:ext cx="7296352" cy="52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69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9FBBEC-42E7-9328-5194-3D2478EE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276" y="1039208"/>
            <a:ext cx="7783225" cy="56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1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D724F1-C71C-232D-0654-F01690CE1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16" y="1083979"/>
            <a:ext cx="7631553" cy="560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E95568-ADA3-7511-30C5-81986E01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389" y="1183796"/>
            <a:ext cx="7426019" cy="55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09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AEB024-8743-F356-10B9-F63B97E8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41" y="1067812"/>
            <a:ext cx="7788967" cy="55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1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A577FA-1071-18F9-E910-3217F7C90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378" y="1337970"/>
            <a:ext cx="7973299" cy="46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63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625242-479F-6EE1-6E85-125E2D886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725" y="1180745"/>
            <a:ext cx="7810318" cy="52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2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3951BD-02B7-6147-ACF8-C2F2A7C6D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AD72B2-124C-4947-8A3F-05F0FF62ED48}"/>
              </a:ext>
            </a:extLst>
          </p:cNvPr>
          <p:cNvSpPr txBox="1"/>
          <p:nvPr/>
        </p:nvSpPr>
        <p:spPr>
          <a:xfrm>
            <a:off x="1286172" y="3332895"/>
            <a:ext cx="8877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</a:rPr>
              <a:t>PROGRAMACION </a:t>
            </a:r>
          </a:p>
          <a:p>
            <a:pPr algn="ctr"/>
            <a:r>
              <a:rPr lang="es-CO" sz="4000" b="1" dirty="0">
                <a:solidFill>
                  <a:schemeClr val="bg1"/>
                </a:solidFill>
              </a:rPr>
              <a:t>NEUROLINGUISTICA</a:t>
            </a:r>
          </a:p>
        </p:txBody>
      </p:sp>
    </p:spTree>
    <p:extLst>
      <p:ext uri="{BB962C8B-B14F-4D97-AF65-F5344CB8AC3E}">
        <p14:creationId xmlns:p14="http://schemas.microsoft.com/office/powerpoint/2010/main" val="293691582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6B9C5C-0717-84D0-99AE-E20899DD7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494" y="1064606"/>
            <a:ext cx="7480991" cy="55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81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42BD5A-895A-825B-6D59-BA58A68C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28" y="2579373"/>
            <a:ext cx="2945935" cy="17228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982EFF-B604-A88C-AFA4-FE580C30F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31" y="1022858"/>
            <a:ext cx="6596448" cy="503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200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11" name="Imagen 1">
            <a:extLst>
              <a:ext uri="{FF2B5EF4-FFF2-40B4-BE49-F238E27FC236}">
                <a16:creationId xmlns:a16="http://schemas.microsoft.com/office/drawing/2014/main" id="{EAA01426-D8CD-4690-9699-0B379B65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3" y="974874"/>
            <a:ext cx="5634203" cy="3542505"/>
          </a:xfrm>
          <a:prstGeom prst="rect">
            <a:avLst/>
          </a:prstGeom>
        </p:spPr>
      </p:pic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7344834" y="2997201"/>
            <a:ext cx="441536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s-ES" dirty="0"/>
              <a:t>Y, una reflexión final…</a:t>
            </a:r>
          </a:p>
        </p:txBody>
      </p:sp>
      <p:sp>
        <p:nvSpPr>
          <p:cNvPr id="13" name="6 Rectángulo"/>
          <p:cNvSpPr>
            <a:spLocks noChangeArrowheads="1"/>
          </p:cNvSpPr>
          <p:nvPr/>
        </p:nvSpPr>
        <p:spPr bwMode="auto">
          <a:xfrm>
            <a:off x="719666" y="4659048"/>
            <a:ext cx="10991851" cy="169227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ヒラギノ角ゴ Pro W3" pitchFamily="80" charset="-128"/>
                <a:cs typeface="+mn-cs"/>
              </a:rPr>
              <a:t>“Los hombres olvidan siempre que la felicidad humana es una disposición de la mente y no una condición de las circunstancias” </a:t>
            </a:r>
          </a:p>
          <a:p>
            <a:pPr algn="r" eaLnBrk="0" hangingPunct="0">
              <a:defRPr/>
            </a:pPr>
            <a:r>
              <a:rPr lang="es-ES" sz="2000" i="1" dirty="0">
                <a:latin typeface="Arial" charset="0"/>
                <a:ea typeface="ヒラギノ角ゴ Pro W3" pitchFamily="80" charset="-128"/>
                <a:cs typeface="+mn-cs"/>
              </a:rPr>
              <a:t>J. </a:t>
            </a:r>
            <a:r>
              <a:rPr lang="es-ES" sz="2000" i="1" dirty="0" err="1">
                <a:latin typeface="Arial" charset="0"/>
                <a:ea typeface="ヒラギノ角ゴ Pro W3" pitchFamily="80" charset="-128"/>
                <a:cs typeface="+mn-cs"/>
              </a:rPr>
              <a:t>LocKe</a:t>
            </a:r>
            <a:endParaRPr lang="es-ES" sz="2000" dirty="0">
              <a:latin typeface="Arial" charset="0"/>
              <a:ea typeface="ヒラギノ角ゴ Pro W3" pitchFamily="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94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8075" y="42086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2500" b="1" dirty="0"/>
              <a:t>PREGUNTAS….</a:t>
            </a:r>
          </a:p>
        </p:txBody>
      </p:sp>
      <p:pic>
        <p:nvPicPr>
          <p:cNvPr id="6" name="Picture 2" descr="Resultado de imagen para relaciones interpersonales">
            <a:extLst>
              <a:ext uri="{FF2B5EF4-FFF2-40B4-BE49-F238E27FC236}">
                <a16:creationId xmlns:a16="http://schemas.microsoft.com/office/drawing/2014/main" id="{2A8DDF0B-835F-4A69-B8A3-6A5CF84C6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292" y="1465546"/>
            <a:ext cx="38862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1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Resultado de imagen para muÃ±eco pensando png">
            <a:extLst>
              <a:ext uri="{FF2B5EF4-FFF2-40B4-BE49-F238E27FC236}">
                <a16:creationId xmlns:a16="http://schemas.microsoft.com/office/drawing/2014/main" id="{0DDB9D4D-A3F7-46D3-86E1-12493B30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5" y="4309225"/>
            <a:ext cx="2288642" cy="228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sultado de imagen para muÃ±eco pensando png">
            <a:extLst>
              <a:ext uri="{FF2B5EF4-FFF2-40B4-BE49-F238E27FC236}">
                <a16:creationId xmlns:a16="http://schemas.microsoft.com/office/drawing/2014/main" id="{7858CCEE-CA60-4727-8450-51CE54E4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356" y="4458921"/>
            <a:ext cx="2288643" cy="228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315985-526F-D2F0-EEE4-F929AEFAF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588" y="1067236"/>
            <a:ext cx="6733838" cy="48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3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7EC807-AC4D-92F4-9633-49CEE8C42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127" y="1183246"/>
            <a:ext cx="7352058" cy="52798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0BB843-82EE-7636-FD9C-6C7A4E00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676" y="5929661"/>
            <a:ext cx="5163332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984B8B-2755-5B18-5DE6-6EC906576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94" y="777506"/>
            <a:ext cx="7653198" cy="54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2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-274818"/>
            <a:ext cx="10515600" cy="1050878"/>
          </a:xfrm>
        </p:spPr>
        <p:txBody>
          <a:bodyPr>
            <a:normAutofit/>
          </a:bodyPr>
          <a:lstStyle/>
          <a:p>
            <a:pPr algn="ctr"/>
            <a:r>
              <a:rPr lang="es-CO" sz="3000" b="1" dirty="0">
                <a:solidFill>
                  <a:schemeClr val="bg1"/>
                </a:solidFill>
              </a:rPr>
              <a:t>FUNDAMENTOS DEL PNL</a:t>
            </a:r>
          </a:p>
        </p:txBody>
      </p:sp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956806-6EC9-9286-C4D1-7FEA9DDE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75" y="864319"/>
            <a:ext cx="7300740" cy="54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4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8A19315-F995-7BF4-C4DD-2C6C6349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31" y="772665"/>
            <a:ext cx="7527138" cy="56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0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4E641-AB49-6B51-EA04-79351A227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241" y="781102"/>
            <a:ext cx="8359687" cy="4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7A31574-7AD2-3D46-9BF7-8F2B6F01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629"/>
            <a:ext cx="12192000" cy="6858000"/>
          </a:xfrm>
          <a:prstGeom prst="rect">
            <a:avLst/>
          </a:prstGeom>
        </p:spPr>
      </p:pic>
      <p:sp>
        <p:nvSpPr>
          <p:cNvPr id="27" name="9 CuadroTexto"/>
          <p:cNvSpPr txBox="1">
            <a:spLocks noChangeArrowheads="1"/>
          </p:cNvSpPr>
          <p:nvPr/>
        </p:nvSpPr>
        <p:spPr bwMode="auto">
          <a:xfrm>
            <a:off x="3984245" y="3429334"/>
            <a:ext cx="1920281" cy="5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RACIONAL</a:t>
            </a:r>
          </a:p>
        </p:txBody>
      </p:sp>
      <p:sp>
        <p:nvSpPr>
          <p:cNvPr id="31" name="17 CuadroTexto"/>
          <p:cNvSpPr txBox="1">
            <a:spLocks noChangeArrowheads="1"/>
          </p:cNvSpPr>
          <p:nvPr/>
        </p:nvSpPr>
        <p:spPr bwMode="auto">
          <a:xfrm>
            <a:off x="5712884" y="3489978"/>
            <a:ext cx="192006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s-ES" sz="1500" b="1" dirty="0">
                <a:solidFill>
                  <a:schemeClr val="bg1"/>
                </a:solidFill>
              </a:rPr>
              <a:t>MENTE </a:t>
            </a:r>
          </a:p>
          <a:p>
            <a:pPr algn="ctr"/>
            <a:r>
              <a:rPr lang="es-ES" sz="1500" b="1" dirty="0">
                <a:solidFill>
                  <a:schemeClr val="bg1"/>
                </a:solidFill>
              </a:rPr>
              <a:t>EMOCIONAL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DE7737-392B-6E7D-302E-E6B8297F7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79" y="869041"/>
            <a:ext cx="8345315" cy="48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65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PEL DEL COPASST EN EL SG-SST" id="{649F970C-990B-024C-A958-52400C93F2A7}" vid="{7FA31726-BDEE-AB43-B42A-4A3553C9F7F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e9388c0-b1e2-40ea-b6a8-c51c7913cbd2">H7EN5MXTHQNV-1513-328</_dlc_DocId>
    <_dlc_DocIdUrl xmlns="ae9388c0-b1e2-40ea-b6a8-c51c7913cbd2">
      <Url>https://mng.mincultura.gov.co/ministerio/recursos-humanos/_layouts/15/DocIdRedir.aspx?ID=H7EN5MXTHQNV-1513-328</Url>
      <Description>H7EN5MXTHQNV-1513-328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03F9BA4-2C70-493E-BDF1-B416132B08EE}"/>
</file>

<file path=customXml/itemProps2.xml><?xml version="1.0" encoding="utf-8"?>
<ds:datastoreItem xmlns:ds="http://schemas.openxmlformats.org/officeDocument/2006/customXml" ds:itemID="{B25C011C-7DB3-4A8A-BADD-97629D31E84D}"/>
</file>

<file path=customXml/itemProps3.xml><?xml version="1.0" encoding="utf-8"?>
<ds:datastoreItem xmlns:ds="http://schemas.openxmlformats.org/officeDocument/2006/customXml" ds:itemID="{013885B6-0FEC-4E37-9642-35BB5D3B4764}"/>
</file>

<file path=customXml/itemProps4.xml><?xml version="1.0" encoding="utf-8"?>
<ds:datastoreItem xmlns:ds="http://schemas.openxmlformats.org/officeDocument/2006/customXml" ds:itemID="{C3CFE873-4A74-4F18-9044-D7AAFE32DA5E}"/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5391</TotalTime>
  <Words>103</Words>
  <Application>Microsoft Office PowerPoint</Application>
  <PresentationFormat>Panorámica</PresentationFormat>
  <Paragraphs>71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FUNDAMENTOS DEL PNL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PREGUNTAS….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Angela Suarez</cp:lastModifiedBy>
  <cp:revision>122</cp:revision>
  <dcterms:created xsi:type="dcterms:W3CDTF">2018-04-30T13:01:40Z</dcterms:created>
  <dcterms:modified xsi:type="dcterms:W3CDTF">2022-09-19T15:35:50Z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10b1828e-6d3f-48e4-95de-3bda67deb447</vt:lpwstr>
  </property>
</Properties>
</file>