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6" r:id="rId2"/>
  </p:sldMasterIdLst>
  <p:notesMasterIdLst>
    <p:notesMasterId r:id="rId29"/>
  </p:notesMasterIdLst>
  <p:sldIdLst>
    <p:sldId id="576" r:id="rId3"/>
    <p:sldId id="327" r:id="rId4"/>
    <p:sldId id="580" r:id="rId5"/>
    <p:sldId id="587" r:id="rId6"/>
    <p:sldId id="590" r:id="rId7"/>
    <p:sldId id="597" r:id="rId8"/>
    <p:sldId id="593" r:id="rId9"/>
    <p:sldId id="594" r:id="rId10"/>
    <p:sldId id="596" r:id="rId11"/>
    <p:sldId id="595" r:id="rId12"/>
    <p:sldId id="600" r:id="rId13"/>
    <p:sldId id="604" r:id="rId14"/>
    <p:sldId id="592" r:id="rId15"/>
    <p:sldId id="598" r:id="rId16"/>
    <p:sldId id="599" r:id="rId17"/>
    <p:sldId id="582" r:id="rId18"/>
    <p:sldId id="605" r:id="rId19"/>
    <p:sldId id="606" r:id="rId20"/>
    <p:sldId id="607" r:id="rId21"/>
    <p:sldId id="608" r:id="rId22"/>
    <p:sldId id="609" r:id="rId23"/>
    <p:sldId id="610" r:id="rId24"/>
    <p:sldId id="611" r:id="rId25"/>
    <p:sldId id="612" r:id="rId26"/>
    <p:sldId id="613" r:id="rId27"/>
    <p:sldId id="615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ha Cecilia Cortes Bernal" initials="MCCB" lastIdx="1" clrIdx="0">
    <p:extLst>
      <p:ext uri="{19B8F6BF-5375-455C-9EA6-DF929625EA0E}">
        <p15:presenceInfo xmlns:p15="http://schemas.microsoft.com/office/powerpoint/2012/main" userId="S::65694824@positiva.gov.co::a9cb3783-36f6-484e-8144-df73c796b8c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8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Estilo oscuro 1 - Énfasis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Estilo oscuro 1 - Énfasis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Estilo oscuro 1 - Énfasi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Estilo o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78" autoAdjust="0"/>
    <p:restoredTop sz="94620"/>
  </p:normalViewPr>
  <p:slideViewPr>
    <p:cSldViewPr snapToGrid="0" snapToObjects="1">
      <p:cViewPr varScale="1">
        <p:scale>
          <a:sx n="85" d="100"/>
          <a:sy n="85" d="100"/>
        </p:scale>
        <p:origin x="678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38" Type="http://schemas.openxmlformats.org/officeDocument/2006/relationships/customXml" Target="../customXml/item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ustomXml" Target="../customXml/item2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Relationship Id="rId35" Type="http://schemas.openxmlformats.org/officeDocument/2006/relationships/customXml" Target="../customXml/item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388FC-9B19-464E-A8C1-19F2FEA05329}" type="datetimeFigureOut">
              <a:rPr lang="es-ES_tradnl" smtClean="0"/>
              <a:pPr/>
              <a:t>19/10/2022</a:t>
            </a:fld>
            <a:endParaRPr lang="es-ES_tradnl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A21AE-19D2-5947-ACF0-F9FE9018A0B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952989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Naranj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780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ágina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59102" y="3449415"/>
            <a:ext cx="7988952" cy="906244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7" name="Título 6"/>
          <p:cNvSpPr>
            <a:spLocks noGrp="1"/>
          </p:cNvSpPr>
          <p:nvPr>
            <p:ph type="title" hasCustomPrompt="1"/>
          </p:nvPr>
        </p:nvSpPr>
        <p:spPr>
          <a:xfrm>
            <a:off x="2259102" y="2310408"/>
            <a:ext cx="7988952" cy="981636"/>
          </a:xfrm>
          <a:prstGeom prst="rect">
            <a:avLst/>
          </a:prstGeom>
        </p:spPr>
        <p:txBody>
          <a:bodyPr/>
          <a:lstStyle>
            <a:lvl1pPr>
              <a:defRPr sz="54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PÁGINA CON TITULO</a:t>
            </a:r>
            <a:endParaRPr lang="es-ES_tradnl" dirty="0"/>
          </a:p>
        </p:txBody>
      </p:sp>
      <p:cxnSp>
        <p:nvCxnSpPr>
          <p:cNvPr id="13" name="Conector recto 12"/>
          <p:cNvCxnSpPr/>
          <p:nvPr userDrawn="1"/>
        </p:nvCxnSpPr>
        <p:spPr>
          <a:xfrm flipH="1">
            <a:off x="2259102" y="3361765"/>
            <a:ext cx="8059273" cy="17929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4" name="Marcador de fecha 23"/>
          <p:cNvSpPr>
            <a:spLocks noGrp="1"/>
          </p:cNvSpPr>
          <p:nvPr>
            <p:ph type="dt" sz="half" idx="10"/>
          </p:nvPr>
        </p:nvSpPr>
        <p:spPr>
          <a:xfrm>
            <a:off x="2259102" y="6356350"/>
            <a:ext cx="2743200" cy="365125"/>
          </a:xfrm>
        </p:spPr>
        <p:txBody>
          <a:bodyPr/>
          <a:lstStyle/>
          <a:p>
            <a:fld id="{9A158855-3D34-FD42-B43D-B29608833429}" type="datetime1">
              <a:rPr lang="es-CO" smtClean="0"/>
              <a:pPr/>
              <a:t>19/10/2022</a:t>
            </a:fld>
            <a:endParaRPr lang="es-ES_tradnl" dirty="0"/>
          </a:p>
        </p:txBody>
      </p:sp>
      <p:sp>
        <p:nvSpPr>
          <p:cNvPr id="25" name="Marcador de pie de página 24"/>
          <p:cNvSpPr>
            <a:spLocks noGrp="1"/>
          </p:cNvSpPr>
          <p:nvPr>
            <p:ph type="ftr" sz="quarter" idx="11"/>
          </p:nvPr>
        </p:nvSpPr>
        <p:spPr>
          <a:xfrm>
            <a:off x="5459502" y="6356350"/>
            <a:ext cx="4114800" cy="365125"/>
          </a:xfrm>
        </p:spPr>
        <p:txBody>
          <a:bodyPr/>
          <a:lstStyle/>
          <a:p>
            <a:endParaRPr lang="es-ES_tradn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0901" y="1331844"/>
            <a:ext cx="7988952" cy="4596132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charset="0"/>
              </a:defRPr>
            </a:lvl1pPr>
            <a:lvl2pPr>
              <a:defRPr>
                <a:latin typeface="Century Gothic" charset="0"/>
              </a:defRPr>
            </a:lvl2pPr>
            <a:lvl3pPr>
              <a:defRPr>
                <a:latin typeface="Century Gothic" charset="0"/>
              </a:defRPr>
            </a:lvl3pPr>
            <a:lvl4pPr>
              <a:defRPr>
                <a:latin typeface="Century Gothic" charset="0"/>
              </a:defRPr>
            </a:lvl4pPr>
            <a:lvl5pPr>
              <a:defRPr>
                <a:latin typeface="Century Gothic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060901" y="639444"/>
            <a:ext cx="7988952" cy="562706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38931" y="1848679"/>
            <a:ext cx="8008922" cy="400547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600" b="0" cap="none">
                <a:latin typeface="Century Gothic" charset="0"/>
              </a:defRPr>
            </a:lvl1pPr>
          </a:lstStyle>
          <a:p>
            <a:r>
              <a:rPr lang="es-ES" dirty="0"/>
              <a:t>Clic para editar contenido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8931" y="1133060"/>
            <a:ext cx="8008923" cy="55504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  <a:latin typeface="Century Gothic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s-ES" dirty="0"/>
          </a:p>
        </p:txBody>
      </p:sp>
      <p:cxnSp>
        <p:nvCxnSpPr>
          <p:cNvPr id="10" name="Conector recto 9"/>
          <p:cNvCxnSpPr/>
          <p:nvPr userDrawn="1"/>
        </p:nvCxnSpPr>
        <p:spPr>
          <a:xfrm flipH="1">
            <a:off x="2138931" y="1115131"/>
            <a:ext cx="8059273" cy="17929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" name="Text Placeholder 2"/>
          <p:cNvSpPr>
            <a:spLocks noGrp="1"/>
          </p:cNvSpPr>
          <p:nvPr>
            <p:ph type="body" idx="11"/>
          </p:nvPr>
        </p:nvSpPr>
        <p:spPr>
          <a:xfrm>
            <a:off x="2128920" y="551119"/>
            <a:ext cx="8008923" cy="55504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3200" b="1" cap="all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s-E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0"/>
          </p:nvPr>
        </p:nvSpPr>
        <p:spPr>
          <a:xfrm>
            <a:off x="2851573" y="541868"/>
            <a:ext cx="7524880" cy="48072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/>
                </a:solidFill>
                <a:latin typeface="Century Gothic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s-ES" dirty="0"/>
          </a:p>
        </p:txBody>
      </p:sp>
      <p:cxnSp>
        <p:nvCxnSpPr>
          <p:cNvPr id="10" name="Conector recto 9"/>
          <p:cNvCxnSpPr/>
          <p:nvPr userDrawn="1"/>
        </p:nvCxnSpPr>
        <p:spPr>
          <a:xfrm flipH="1">
            <a:off x="2851573" y="1111636"/>
            <a:ext cx="751494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1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2372805" y="1200684"/>
            <a:ext cx="2914809" cy="3699307"/>
          </a:xfrm>
          <a:prstGeom prst="parallelogram">
            <a:avLst>
              <a:gd name="adj" fmla="val 21154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latin typeface="Century Gothic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15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026553" y="1200684"/>
            <a:ext cx="2914809" cy="3699307"/>
          </a:xfrm>
          <a:prstGeom prst="parallelogram">
            <a:avLst>
              <a:gd name="adj" fmla="val 21154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latin typeface="Century Gothic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16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7610728" y="1200684"/>
            <a:ext cx="2914809" cy="3699307"/>
          </a:xfrm>
          <a:prstGeom prst="parallelogram">
            <a:avLst>
              <a:gd name="adj" fmla="val 21154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latin typeface="Century Gothic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Arrastre la imagen al marcador de posición o haga clic en el icono para agregar</a:t>
            </a:r>
            <a:endParaRPr lang="en-US" dirty="0"/>
          </a:p>
        </p:txBody>
      </p:sp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23720" y="1200684"/>
            <a:ext cx="792671" cy="3693124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2223720" y="5037041"/>
            <a:ext cx="7576264" cy="81710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600" b="0" cap="none">
                <a:latin typeface="Century Gothic" charset="0"/>
              </a:defRPr>
            </a:lvl1pPr>
          </a:lstStyle>
          <a:p>
            <a:r>
              <a:rPr lang="es-ES" dirty="0"/>
              <a:t>Clic para editar contenido</a:t>
            </a:r>
            <a:endParaRPr lang="en-US" dirty="0"/>
          </a:p>
        </p:txBody>
      </p:sp>
      <p:pic>
        <p:nvPicPr>
          <p:cNvPr id="22" name="Imagen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77468" y="1200684"/>
            <a:ext cx="792671" cy="3693124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61643" y="1200684"/>
            <a:ext cx="792671" cy="36931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6984" y="1762398"/>
            <a:ext cx="3996398" cy="41957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Century Gothic" charset="0"/>
              </a:defRPr>
            </a:lvl1pPr>
            <a:lvl2pPr>
              <a:defRPr sz="1600">
                <a:latin typeface="Century Gothic" charset="0"/>
              </a:defRPr>
            </a:lvl2pPr>
            <a:lvl3pPr>
              <a:defRPr sz="1400">
                <a:latin typeface="Century Gothic" charset="0"/>
              </a:defRPr>
            </a:lvl3pPr>
            <a:lvl4pPr>
              <a:defRPr sz="1200">
                <a:latin typeface="Century Gothic" charset="0"/>
              </a:defRPr>
            </a:lvl4pPr>
            <a:lvl5pPr>
              <a:defRPr sz="1200">
                <a:latin typeface="Century Gothic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1391" y="1757915"/>
            <a:ext cx="3996400" cy="42002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Century Gothic" charset="0"/>
              </a:defRPr>
            </a:lvl1pPr>
            <a:lvl2pPr>
              <a:defRPr sz="1600">
                <a:latin typeface="Century Gothic" charset="0"/>
              </a:defRPr>
            </a:lvl2pPr>
            <a:lvl3pPr>
              <a:defRPr sz="1400">
                <a:latin typeface="Century Gothic" charset="0"/>
              </a:defRPr>
            </a:lvl3pPr>
            <a:lvl4pPr>
              <a:defRPr sz="1200">
                <a:latin typeface="Century Gothic" charset="0"/>
              </a:defRPr>
            </a:lvl4pPr>
            <a:lvl5pPr>
              <a:defRPr sz="1200">
                <a:latin typeface="Century Gothic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0"/>
          </p:nvPr>
        </p:nvSpPr>
        <p:spPr>
          <a:xfrm>
            <a:off x="2138931" y="1133060"/>
            <a:ext cx="8008923" cy="55504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  <a:latin typeface="Century Gothic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s-ES" dirty="0"/>
          </a:p>
        </p:txBody>
      </p:sp>
      <p:cxnSp>
        <p:nvCxnSpPr>
          <p:cNvPr id="10" name="Conector recto 9"/>
          <p:cNvCxnSpPr/>
          <p:nvPr userDrawn="1"/>
        </p:nvCxnSpPr>
        <p:spPr>
          <a:xfrm flipH="1">
            <a:off x="2138931" y="1115131"/>
            <a:ext cx="8059273" cy="17929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2128920" y="551119"/>
            <a:ext cx="8008923" cy="55504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3200" b="1" cap="all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10616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 con descrip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4707" y="1082040"/>
            <a:ext cx="7999315" cy="2323374"/>
          </a:xfrm>
          <a:prstGeom prst="rect">
            <a:avLst/>
          </a:prstGeom>
        </p:spPr>
        <p:txBody>
          <a:bodyPr/>
          <a:lstStyle>
            <a:lvl1pPr>
              <a:defRPr sz="4800">
                <a:latin typeface="Century Gothic" charset="0"/>
              </a:defRPr>
            </a:lvl1pPr>
          </a:lstStyle>
          <a:p>
            <a:r>
              <a:rPr lang="es-ES" dirty="0"/>
              <a:t>Clic para editar título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2604708" y="3405414"/>
            <a:ext cx="7999314" cy="3421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1"/>
                </a:solidFill>
                <a:latin typeface="Century Gothic" charset="0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s-ES" dirty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604707" y="3984897"/>
            <a:ext cx="7999316" cy="1676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>
                <a:latin typeface="Century Gothic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54946" y="60549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>
                <a:solidFill>
                  <a:srgbClr val="FF8B00"/>
                </a:solidFill>
                <a:latin typeface="Century Gothic" charset="0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85521" y="2536785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latin typeface="Century Gothic" charset="0"/>
              </a:rPr>
              <a:t>”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1"/>
          </p:nvPr>
        </p:nvSpPr>
        <p:spPr>
          <a:xfrm>
            <a:off x="1997767" y="372216"/>
            <a:ext cx="9849608" cy="55504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3200" b="1" cap="all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s-E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a de imagen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1023" y="683724"/>
            <a:ext cx="9404723" cy="1400530"/>
          </a:xfrm>
          <a:prstGeom prst="rect">
            <a:avLst/>
          </a:prstGeom>
        </p:spPr>
        <p:txBody>
          <a:bodyPr/>
          <a:lstStyle>
            <a:lvl1pPr>
              <a:defRPr sz="4200">
                <a:latin typeface="Century Gothic" charset="0"/>
              </a:defRPr>
            </a:lvl1pPr>
          </a:lstStyle>
          <a:p>
            <a:r>
              <a:rPr lang="es-ES" dirty="0"/>
              <a:t>Clic para editar título</a:t>
            </a:r>
            <a:endParaRPr lang="en-US" dirty="0"/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2067375" y="2317883"/>
            <a:ext cx="2940050" cy="2956761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latin typeface="Century Gothic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2067375" y="5375849"/>
            <a:ext cx="2940050" cy="6591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>
                <a:latin typeface="Century Gothic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5304286" y="2364606"/>
            <a:ext cx="2930525" cy="291003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latin typeface="Century Gothic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5302934" y="5375848"/>
            <a:ext cx="2934406" cy="6591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>
                <a:latin typeface="Century Gothic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539611" y="2317882"/>
            <a:ext cx="2932113" cy="2956761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latin typeface="Century Gothic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8539487" y="5375846"/>
            <a:ext cx="2935997" cy="6591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>
                <a:latin typeface="Century Gothic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5141054" y="2364606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377139" y="2364606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ángulo 7"/>
          <p:cNvSpPr/>
          <p:nvPr userDrawn="1"/>
        </p:nvSpPr>
        <p:spPr>
          <a:xfrm>
            <a:off x="2061023" y="5205294"/>
            <a:ext cx="2946402" cy="77001"/>
          </a:xfrm>
          <a:prstGeom prst="rect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8" name="Rectángulo 17"/>
          <p:cNvSpPr/>
          <p:nvPr userDrawn="1"/>
        </p:nvSpPr>
        <p:spPr>
          <a:xfrm>
            <a:off x="5302934" y="5205294"/>
            <a:ext cx="2946402" cy="77001"/>
          </a:xfrm>
          <a:prstGeom prst="rect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1" name="Rectángulo 20"/>
          <p:cNvSpPr/>
          <p:nvPr userDrawn="1"/>
        </p:nvSpPr>
        <p:spPr>
          <a:xfrm>
            <a:off x="8539487" y="5205294"/>
            <a:ext cx="2946402" cy="77001"/>
          </a:xfrm>
          <a:prstGeom prst="rect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Presentación - Naranj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2936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Presentación -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004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¿Quiéne Somos?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458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Ejecutiv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11693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Ejecutiva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7037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Ejecutiv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0436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Financier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99093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Labor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5328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Ejecutiv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5617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Ejecutiva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1867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Ejecutiva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03908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Ejecutiva 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39696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Famili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318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ión y Vis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5891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Familia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31929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Familia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80560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Educacion1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8011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Grupo corporativ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663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osición Accionar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768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rtificacion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734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0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91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Portada Principal -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7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13" name="Conector recto 12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02427" y="0"/>
            <a:ext cx="6681738" cy="6858000"/>
          </a:xfrm>
          <a:prstGeom prst="parallelogram">
            <a:avLst>
              <a:gd name="adj" fmla="val 1790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latin typeface="Century Gothic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Arrastre la imagen al marcador de posición o haga clic en el icono para agregar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864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Portada -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70783" y="4582478"/>
            <a:ext cx="7225747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7" name="Título 6"/>
          <p:cNvSpPr>
            <a:spLocks noGrp="1"/>
          </p:cNvSpPr>
          <p:nvPr>
            <p:ph type="title" hasCustomPrompt="1"/>
          </p:nvPr>
        </p:nvSpPr>
        <p:spPr>
          <a:xfrm>
            <a:off x="4770783" y="3016265"/>
            <a:ext cx="5678973" cy="152357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13" name="Conector recto 12"/>
          <p:cNvCxnSpPr/>
          <p:nvPr userDrawn="1"/>
        </p:nvCxnSpPr>
        <p:spPr>
          <a:xfrm>
            <a:off x="4770783" y="4561160"/>
            <a:ext cx="7393728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02427" y="0"/>
            <a:ext cx="3799390" cy="6858000"/>
          </a:xfrm>
          <a:prstGeom prst="parallelogram">
            <a:avLst>
              <a:gd name="adj" fmla="val 31765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latin typeface="Century Gothic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Arrastre la imagen al marcador de posición o haga clic en el icono para agregar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425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título 1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13" name="Marcador de fecha 12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58855-3D34-FD42-B43D-B29608833429}" type="datetime1">
              <a:rPr lang="es-CO" smtClean="0"/>
              <a:pPr/>
              <a:t>19/10/2022</a:t>
            </a:fld>
            <a:endParaRPr lang="es-ES_tradnl" dirty="0"/>
          </a:p>
        </p:txBody>
      </p:sp>
      <p:sp>
        <p:nvSpPr>
          <p:cNvPr id="18" name="Marcador de pie de página 17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 dirty="0"/>
          </a:p>
        </p:txBody>
      </p:sp>
      <p:sp>
        <p:nvSpPr>
          <p:cNvPr id="19" name="Marcador de número de diapositiva 18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A4272-951C-2D41-BEB3-F9010A62D1D6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20" name="Marcador de texto 19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3" r:id="rId2"/>
    <p:sldLayoutId id="2147483677" r:id="rId3"/>
    <p:sldLayoutId id="2147483674" r:id="rId4"/>
    <p:sldLayoutId id="2147483759" r:id="rId5"/>
    <p:sldLayoutId id="2147483675" r:id="rId6"/>
    <p:sldLayoutId id="2147483676" r:id="rId7"/>
    <p:sldLayoutId id="2147483679" r:id="rId8"/>
    <p:sldLayoutId id="2147483680" r:id="rId9"/>
    <p:sldLayoutId id="2147483649" r:id="rId10"/>
    <p:sldLayoutId id="2147483650" r:id="rId11"/>
    <p:sldLayoutId id="2147483651" r:id="rId12"/>
    <p:sldLayoutId id="2147483652" r:id="rId13"/>
    <p:sldLayoutId id="2147483681" r:id="rId14"/>
    <p:sldLayoutId id="2147483664" r:id="rId15"/>
    <p:sldLayoutId id="2147483670" r:id="rId16"/>
    <p:sldLayoutId id="2147483654" r:id="rId17"/>
    <p:sldLayoutId id="2147483678" r:id="rId18"/>
    <p:sldLayoutId id="2147483682" r:id="rId19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Century Gothic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Century Gothic" charset="0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Century Gothic" charset="0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Century Gothic" charset="0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Century Gothic" charset="0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Century Gothic" charset="0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título 1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13" name="Marcador de fecha 12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58855-3D34-FD42-B43D-B29608833429}" type="datetime1">
              <a:rPr lang="es-CO" smtClean="0"/>
              <a:pPr/>
              <a:t>19/10/2022</a:t>
            </a:fld>
            <a:endParaRPr lang="es-ES_tradnl" dirty="0"/>
          </a:p>
        </p:txBody>
      </p:sp>
      <p:sp>
        <p:nvSpPr>
          <p:cNvPr id="18" name="Marcador de pie de página 17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 dirty="0"/>
          </a:p>
        </p:txBody>
      </p:sp>
      <p:sp>
        <p:nvSpPr>
          <p:cNvPr id="19" name="Marcador de número de diapositiva 18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A4272-951C-2D41-BEB3-F9010A62D1D6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20" name="Marcador de texto 19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89818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56" r:id="rId4"/>
    <p:sldLayoutId id="2147483747" r:id="rId5"/>
    <p:sldLayoutId id="2147483724" r:id="rId6"/>
    <p:sldLayoutId id="2147483723" r:id="rId7"/>
    <p:sldLayoutId id="2147483736" r:id="rId8"/>
    <p:sldLayoutId id="2147483733" r:id="rId9"/>
    <p:sldLayoutId id="2147483753" r:id="rId10"/>
    <p:sldLayoutId id="2147483754" r:id="rId11"/>
    <p:sldLayoutId id="2147483757" r:id="rId12"/>
    <p:sldLayoutId id="2147483725" r:id="rId13"/>
    <p:sldLayoutId id="2147483735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Century Gothic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Century Gothic" charset="0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Century Gothic" charset="0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Century Gothic" charset="0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Century Gothic" charset="0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Century Gothic" charset="0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1.png"/><Relationship Id="rId7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3786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D16C242D-B0BC-6A53-EEB8-7A7B28069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9954" y="1325880"/>
            <a:ext cx="4242139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RCP PEDIATRICO</a:t>
            </a:r>
          </a:p>
        </p:txBody>
      </p:sp>
      <p:sp>
        <p:nvSpPr>
          <p:cNvPr id="29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DB1B322-D9F9-DE9E-5BDA-A7A001F409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534" y="1950702"/>
            <a:ext cx="5410955" cy="212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05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8E75658-BFB1-66BE-EB97-F5F3E6C94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69" y="616206"/>
            <a:ext cx="9727120" cy="594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94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7684633-CDA9-D3B4-FF3A-3F31C4E36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41" y="129504"/>
            <a:ext cx="8571005" cy="659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96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47DE76F-AD3C-CA9F-B4C9-5D931A03D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508" y="0"/>
            <a:ext cx="6474387" cy="168334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11396E6-65F9-8059-9404-969BC71E3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873" y="1953492"/>
            <a:ext cx="4351545" cy="463741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936424E-D543-F69C-9E9B-3366F5EFA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9561" y="1953491"/>
            <a:ext cx="3078448" cy="239973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3FAE0FE-97D2-5DA2-9E58-C7551E4F01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7418" y="4109374"/>
            <a:ext cx="2222025" cy="248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56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3E2C20C-C429-3A2F-FCCB-B64FD903D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78" y="494586"/>
            <a:ext cx="4945042" cy="551647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4A5F883-9C28-93B2-31C9-AB44D5003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099" y="1184134"/>
            <a:ext cx="5449624" cy="293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30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01ACC9-976E-2816-A20C-8AAD9B303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592" y="651408"/>
            <a:ext cx="6218194" cy="576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47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88000"/>
                <a:satMod val="130000"/>
                <a:lumMod val="124000"/>
              </a:schemeClr>
            </a:gs>
            <a:gs pos="100000">
              <a:schemeClr val="bg2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E27238C-8EAF-4098-86E6-7723B7DAE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36">
            <a:extLst>
              <a:ext uri="{FF2B5EF4-FFF2-40B4-BE49-F238E27FC236}">
                <a16:creationId xmlns:a16="http://schemas.microsoft.com/office/drawing/2014/main" id="{992F97B1-1891-4FCC-9E5F-BA97EDB48F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351010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78C6C821-FEE1-4EB6-9590-C021440C7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9700459" cy="6858001"/>
          </a:xfrm>
          <a:custGeom>
            <a:avLst/>
            <a:gdLst>
              <a:gd name="connsiteX0" fmla="*/ 0 w 9700459"/>
              <a:gd name="connsiteY0" fmla="*/ 0 h 6858001"/>
              <a:gd name="connsiteX1" fmla="*/ 1323975 w 9700459"/>
              <a:gd name="connsiteY1" fmla="*/ 0 h 6858001"/>
              <a:gd name="connsiteX2" fmla="*/ 1517015 w 9700459"/>
              <a:gd name="connsiteY2" fmla="*/ 0 h 6858001"/>
              <a:gd name="connsiteX3" fmla="*/ 3241265 w 9700459"/>
              <a:gd name="connsiteY3" fmla="*/ 0 h 6858001"/>
              <a:gd name="connsiteX4" fmla="*/ 3241265 w 9700459"/>
              <a:gd name="connsiteY4" fmla="*/ 1 h 6858001"/>
              <a:gd name="connsiteX5" fmla="*/ 8355744 w 9700459"/>
              <a:gd name="connsiteY5" fmla="*/ 1 h 6858001"/>
              <a:gd name="connsiteX6" fmla="*/ 8355744 w 9700459"/>
              <a:gd name="connsiteY6" fmla="*/ 0 h 6858001"/>
              <a:gd name="connsiteX7" fmla="*/ 9699282 w 9700459"/>
              <a:gd name="connsiteY7" fmla="*/ 0 h 6858001"/>
              <a:gd name="connsiteX8" fmla="*/ 9674237 w 9700459"/>
              <a:gd name="connsiteY8" fmla="*/ 155677 h 6858001"/>
              <a:gd name="connsiteX9" fmla="*/ 9650368 w 9700459"/>
              <a:gd name="connsiteY9" fmla="*/ 310668 h 6858001"/>
              <a:gd name="connsiteX10" fmla="*/ 9627004 w 9700459"/>
              <a:gd name="connsiteY10" fmla="*/ 466344 h 6858001"/>
              <a:gd name="connsiteX11" fmla="*/ 9607001 w 9700459"/>
              <a:gd name="connsiteY11" fmla="*/ 622707 h 6858001"/>
              <a:gd name="connsiteX12" fmla="*/ 9586830 w 9700459"/>
              <a:gd name="connsiteY12" fmla="*/ 778383 h 6858001"/>
              <a:gd name="connsiteX13" fmla="*/ 9568004 w 9700459"/>
              <a:gd name="connsiteY13" fmla="*/ 934746 h 6858001"/>
              <a:gd name="connsiteX14" fmla="*/ 9551868 w 9700459"/>
              <a:gd name="connsiteY14" fmla="*/ 1089051 h 6858001"/>
              <a:gd name="connsiteX15" fmla="*/ 9536572 w 9700459"/>
              <a:gd name="connsiteY15" fmla="*/ 1245413 h 6858001"/>
              <a:gd name="connsiteX16" fmla="*/ 9522620 w 9700459"/>
              <a:gd name="connsiteY16" fmla="*/ 1401090 h 6858001"/>
              <a:gd name="connsiteX17" fmla="*/ 9510518 w 9700459"/>
              <a:gd name="connsiteY17" fmla="*/ 1554023 h 6858001"/>
              <a:gd name="connsiteX18" fmla="*/ 9498415 w 9700459"/>
              <a:gd name="connsiteY18" fmla="*/ 1709014 h 6858001"/>
              <a:gd name="connsiteX19" fmla="*/ 9488330 w 9700459"/>
              <a:gd name="connsiteY19" fmla="*/ 1861947 h 6858001"/>
              <a:gd name="connsiteX20" fmla="*/ 9480430 w 9700459"/>
              <a:gd name="connsiteY20" fmla="*/ 2014881 h 6858001"/>
              <a:gd name="connsiteX21" fmla="*/ 9472193 w 9700459"/>
              <a:gd name="connsiteY21" fmla="*/ 2167128 h 6858001"/>
              <a:gd name="connsiteX22" fmla="*/ 9465302 w 9700459"/>
              <a:gd name="connsiteY22" fmla="*/ 2318004 h 6858001"/>
              <a:gd name="connsiteX23" fmla="*/ 9460427 w 9700459"/>
              <a:gd name="connsiteY23" fmla="*/ 2467509 h 6858001"/>
              <a:gd name="connsiteX24" fmla="*/ 9456225 w 9700459"/>
              <a:gd name="connsiteY24" fmla="*/ 2617013 h 6858001"/>
              <a:gd name="connsiteX25" fmla="*/ 9452191 w 9700459"/>
              <a:gd name="connsiteY25" fmla="*/ 2765146 h 6858001"/>
              <a:gd name="connsiteX26" fmla="*/ 9450342 w 9700459"/>
              <a:gd name="connsiteY26" fmla="*/ 2911221 h 6858001"/>
              <a:gd name="connsiteX27" fmla="*/ 9448325 w 9700459"/>
              <a:gd name="connsiteY27" fmla="*/ 3057297 h 6858001"/>
              <a:gd name="connsiteX28" fmla="*/ 9447316 w 9700459"/>
              <a:gd name="connsiteY28" fmla="*/ 3201315 h 6858001"/>
              <a:gd name="connsiteX29" fmla="*/ 9448325 w 9700459"/>
              <a:gd name="connsiteY29" fmla="*/ 3343961 h 6858001"/>
              <a:gd name="connsiteX30" fmla="*/ 9448325 w 9700459"/>
              <a:gd name="connsiteY30" fmla="*/ 3485236 h 6858001"/>
              <a:gd name="connsiteX31" fmla="*/ 9450342 w 9700459"/>
              <a:gd name="connsiteY31" fmla="*/ 3625139 h 6858001"/>
              <a:gd name="connsiteX32" fmla="*/ 9453367 w 9700459"/>
              <a:gd name="connsiteY32" fmla="*/ 3762299 h 6858001"/>
              <a:gd name="connsiteX33" fmla="*/ 9456225 w 9700459"/>
              <a:gd name="connsiteY33" fmla="*/ 3898087 h 6858001"/>
              <a:gd name="connsiteX34" fmla="*/ 9459419 w 9700459"/>
              <a:gd name="connsiteY34" fmla="*/ 4031133 h 6858001"/>
              <a:gd name="connsiteX35" fmla="*/ 9464293 w 9700459"/>
              <a:gd name="connsiteY35" fmla="*/ 4163492 h 6858001"/>
              <a:gd name="connsiteX36" fmla="*/ 9469504 w 9700459"/>
              <a:gd name="connsiteY36" fmla="*/ 4293793 h 6858001"/>
              <a:gd name="connsiteX37" fmla="*/ 9474210 w 9700459"/>
              <a:gd name="connsiteY37" fmla="*/ 4421352 h 6858001"/>
              <a:gd name="connsiteX38" fmla="*/ 9487490 w 9700459"/>
              <a:gd name="connsiteY38" fmla="*/ 4670298 h 6858001"/>
              <a:gd name="connsiteX39" fmla="*/ 9501609 w 9700459"/>
              <a:gd name="connsiteY39" fmla="*/ 4908956 h 6858001"/>
              <a:gd name="connsiteX40" fmla="*/ 9516401 w 9700459"/>
              <a:gd name="connsiteY40" fmla="*/ 5138013 h 6858001"/>
              <a:gd name="connsiteX41" fmla="*/ 9532706 w 9700459"/>
              <a:gd name="connsiteY41" fmla="*/ 5354726 h 6858001"/>
              <a:gd name="connsiteX42" fmla="*/ 9549683 w 9700459"/>
              <a:gd name="connsiteY42" fmla="*/ 5561838 h 6858001"/>
              <a:gd name="connsiteX43" fmla="*/ 9568004 w 9700459"/>
              <a:gd name="connsiteY43" fmla="*/ 5753862 h 6858001"/>
              <a:gd name="connsiteX44" fmla="*/ 9585990 w 9700459"/>
              <a:gd name="connsiteY44" fmla="*/ 5934227 h 6858001"/>
              <a:gd name="connsiteX45" fmla="*/ 9603975 w 9700459"/>
              <a:gd name="connsiteY45" fmla="*/ 6100191 h 6858001"/>
              <a:gd name="connsiteX46" fmla="*/ 9620952 w 9700459"/>
              <a:gd name="connsiteY46" fmla="*/ 6252438 h 6858001"/>
              <a:gd name="connsiteX47" fmla="*/ 9637089 w 9700459"/>
              <a:gd name="connsiteY47" fmla="*/ 6387541 h 6858001"/>
              <a:gd name="connsiteX48" fmla="*/ 9652385 w 9700459"/>
              <a:gd name="connsiteY48" fmla="*/ 6509613 h 6858001"/>
              <a:gd name="connsiteX49" fmla="*/ 9665160 w 9700459"/>
              <a:gd name="connsiteY49" fmla="*/ 6612483 h 6858001"/>
              <a:gd name="connsiteX50" fmla="*/ 9677262 w 9700459"/>
              <a:gd name="connsiteY50" fmla="*/ 6698894 h 6858001"/>
              <a:gd name="connsiteX51" fmla="*/ 9694576 w 9700459"/>
              <a:gd name="connsiteY51" fmla="*/ 6817538 h 6858001"/>
              <a:gd name="connsiteX52" fmla="*/ 9700459 w 9700459"/>
              <a:gd name="connsiteY52" fmla="*/ 6858000 h 6858001"/>
              <a:gd name="connsiteX53" fmla="*/ 8795105 w 9700459"/>
              <a:gd name="connsiteY53" fmla="*/ 6858000 h 6858001"/>
              <a:gd name="connsiteX54" fmla="*/ 8795105 w 9700459"/>
              <a:gd name="connsiteY54" fmla="*/ 6858001 h 6858001"/>
              <a:gd name="connsiteX55" fmla="*/ 2704541 w 9700459"/>
              <a:gd name="connsiteY55" fmla="*/ 6858001 h 6858001"/>
              <a:gd name="connsiteX56" fmla="*/ 2704541 w 9700459"/>
              <a:gd name="connsiteY56" fmla="*/ 6858000 h 6858001"/>
              <a:gd name="connsiteX57" fmla="*/ 1517015 w 9700459"/>
              <a:gd name="connsiteY57" fmla="*/ 6858000 h 6858001"/>
              <a:gd name="connsiteX58" fmla="*/ 1323975 w 9700459"/>
              <a:gd name="connsiteY58" fmla="*/ 6858000 h 6858001"/>
              <a:gd name="connsiteX59" fmla="*/ 0 w 9700459"/>
              <a:gd name="connsiteY5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9700459" h="6858001">
                <a:moveTo>
                  <a:pt x="0" y="0"/>
                </a:moveTo>
                <a:lnTo>
                  <a:pt x="1323975" y="0"/>
                </a:lnTo>
                <a:lnTo>
                  <a:pt x="1517015" y="0"/>
                </a:lnTo>
                <a:lnTo>
                  <a:pt x="3241265" y="0"/>
                </a:lnTo>
                <a:lnTo>
                  <a:pt x="3241265" y="1"/>
                </a:lnTo>
                <a:lnTo>
                  <a:pt x="8355744" y="1"/>
                </a:lnTo>
                <a:lnTo>
                  <a:pt x="8355744" y="0"/>
                </a:lnTo>
                <a:lnTo>
                  <a:pt x="9699282" y="0"/>
                </a:lnTo>
                <a:lnTo>
                  <a:pt x="9674237" y="155677"/>
                </a:lnTo>
                <a:lnTo>
                  <a:pt x="9650368" y="310668"/>
                </a:lnTo>
                <a:lnTo>
                  <a:pt x="9627004" y="466344"/>
                </a:lnTo>
                <a:lnTo>
                  <a:pt x="9607001" y="622707"/>
                </a:lnTo>
                <a:lnTo>
                  <a:pt x="9586830" y="778383"/>
                </a:lnTo>
                <a:lnTo>
                  <a:pt x="9568004" y="934746"/>
                </a:lnTo>
                <a:lnTo>
                  <a:pt x="9551868" y="1089051"/>
                </a:lnTo>
                <a:lnTo>
                  <a:pt x="9536572" y="1245413"/>
                </a:lnTo>
                <a:lnTo>
                  <a:pt x="9522620" y="1401090"/>
                </a:lnTo>
                <a:lnTo>
                  <a:pt x="9510518" y="1554023"/>
                </a:lnTo>
                <a:lnTo>
                  <a:pt x="9498415" y="1709014"/>
                </a:lnTo>
                <a:lnTo>
                  <a:pt x="9488330" y="1861947"/>
                </a:lnTo>
                <a:lnTo>
                  <a:pt x="9480430" y="2014881"/>
                </a:lnTo>
                <a:lnTo>
                  <a:pt x="9472193" y="2167128"/>
                </a:lnTo>
                <a:lnTo>
                  <a:pt x="9465302" y="2318004"/>
                </a:lnTo>
                <a:lnTo>
                  <a:pt x="9460427" y="2467509"/>
                </a:lnTo>
                <a:lnTo>
                  <a:pt x="9456225" y="2617013"/>
                </a:lnTo>
                <a:lnTo>
                  <a:pt x="9452191" y="2765146"/>
                </a:lnTo>
                <a:lnTo>
                  <a:pt x="9450342" y="2911221"/>
                </a:lnTo>
                <a:lnTo>
                  <a:pt x="9448325" y="3057297"/>
                </a:lnTo>
                <a:lnTo>
                  <a:pt x="9447316" y="3201315"/>
                </a:lnTo>
                <a:lnTo>
                  <a:pt x="9448325" y="3343961"/>
                </a:lnTo>
                <a:lnTo>
                  <a:pt x="9448325" y="3485236"/>
                </a:lnTo>
                <a:lnTo>
                  <a:pt x="9450342" y="3625139"/>
                </a:lnTo>
                <a:lnTo>
                  <a:pt x="9453367" y="3762299"/>
                </a:lnTo>
                <a:lnTo>
                  <a:pt x="9456225" y="3898087"/>
                </a:lnTo>
                <a:lnTo>
                  <a:pt x="9459419" y="4031133"/>
                </a:lnTo>
                <a:lnTo>
                  <a:pt x="9464293" y="4163492"/>
                </a:lnTo>
                <a:lnTo>
                  <a:pt x="9469504" y="4293793"/>
                </a:lnTo>
                <a:lnTo>
                  <a:pt x="9474210" y="4421352"/>
                </a:lnTo>
                <a:lnTo>
                  <a:pt x="9487490" y="4670298"/>
                </a:lnTo>
                <a:lnTo>
                  <a:pt x="9501609" y="4908956"/>
                </a:lnTo>
                <a:lnTo>
                  <a:pt x="9516401" y="5138013"/>
                </a:lnTo>
                <a:lnTo>
                  <a:pt x="9532706" y="5354726"/>
                </a:lnTo>
                <a:lnTo>
                  <a:pt x="9549683" y="5561838"/>
                </a:lnTo>
                <a:lnTo>
                  <a:pt x="9568004" y="5753862"/>
                </a:lnTo>
                <a:lnTo>
                  <a:pt x="9585990" y="5934227"/>
                </a:lnTo>
                <a:lnTo>
                  <a:pt x="9603975" y="6100191"/>
                </a:lnTo>
                <a:lnTo>
                  <a:pt x="9620952" y="6252438"/>
                </a:lnTo>
                <a:lnTo>
                  <a:pt x="9637089" y="6387541"/>
                </a:lnTo>
                <a:lnTo>
                  <a:pt x="9652385" y="6509613"/>
                </a:lnTo>
                <a:lnTo>
                  <a:pt x="9665160" y="6612483"/>
                </a:lnTo>
                <a:lnTo>
                  <a:pt x="9677262" y="6698894"/>
                </a:lnTo>
                <a:lnTo>
                  <a:pt x="9694576" y="6817538"/>
                </a:lnTo>
                <a:lnTo>
                  <a:pt x="9700459" y="6858000"/>
                </a:lnTo>
                <a:lnTo>
                  <a:pt x="8795105" y="6858000"/>
                </a:lnTo>
                <a:lnTo>
                  <a:pt x="8795105" y="6858001"/>
                </a:lnTo>
                <a:lnTo>
                  <a:pt x="2704541" y="6858001"/>
                </a:lnTo>
                <a:lnTo>
                  <a:pt x="2704541" y="6858000"/>
                </a:lnTo>
                <a:lnTo>
                  <a:pt x="1517015" y="6858000"/>
                </a:lnTo>
                <a:lnTo>
                  <a:pt x="132397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A58584A-5149-2732-D6CA-02C768D86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1447800"/>
            <a:ext cx="7668725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600" b="0" i="0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Importante uso temprano del DEA</a:t>
            </a:r>
            <a:br>
              <a:rPr lang="en-US" sz="5600" b="0" i="0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5600" b="0" i="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61A74B3-E247-44D4-8C48-FAE8E2056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19406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19C6A9C-8552-F84D-468E-9B37C5474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26" y="654618"/>
            <a:ext cx="11894548" cy="523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98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75F2732-AD96-A97D-8A9A-A3110DA97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30" y="207686"/>
            <a:ext cx="10979142" cy="588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134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A466945-897D-3C5F-BF8A-A36CEC432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33" y="1115072"/>
            <a:ext cx="11515002" cy="431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74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9B7AC50-8DC6-4611-93AE-A98EF39B83A1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2551999" y="1867792"/>
            <a:ext cx="8008923" cy="555047"/>
          </a:xfrm>
        </p:spPr>
        <p:txBody>
          <a:bodyPr/>
          <a:lstStyle/>
          <a:p>
            <a:pPr algn="ctr"/>
            <a:r>
              <a:rPr lang="es-CO" sz="4400" dirty="0"/>
              <a:t>SOPORTE VITALBASICO Y MANEJO DEA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644" y="3926228"/>
            <a:ext cx="3473634" cy="107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67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A9F437E-2B03-2DB8-81BC-2B0A860A9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05" y="283053"/>
            <a:ext cx="11721786" cy="583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83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E88F8F6-8CE8-559E-9018-51A2B8016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04" y="209104"/>
            <a:ext cx="9903786" cy="643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22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7A5B7AE-1480-A036-2E9E-27F10B110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66" y="219739"/>
            <a:ext cx="9754303" cy="643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66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E408370-AA35-40B2-725F-5271A51F3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15" y="210063"/>
            <a:ext cx="10095954" cy="613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2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D97625F-19B7-0913-E86C-00B041D72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11" y="179376"/>
            <a:ext cx="11333558" cy="563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0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0E452E8-ED55-4992-EB82-1829E94F4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60" y="218627"/>
            <a:ext cx="10786428" cy="550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93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285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EADB8294-BBF5-4EE7-8D08-DDECD12A1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2AA68CD-BBCC-4482-B4F9-3EBE3A75D0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1" name="Freeform 15">
            <a:extLst>
              <a:ext uri="{FF2B5EF4-FFF2-40B4-BE49-F238E27FC236}">
                <a16:creationId xmlns:a16="http://schemas.microsoft.com/office/drawing/2014/main" id="{B58816D9-9E81-4B2B-95D3-C398BF15E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752F122-CC67-C487-75BE-6CA46B2221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5703" y="636083"/>
            <a:ext cx="3291844" cy="3291844"/>
          </a:xfrm>
          <a:prstGeom prst="rect">
            <a:avLst/>
          </a:prstGeom>
          <a:effectLst/>
        </p:spPr>
      </p:pic>
      <p:sp useBgFill="1">
        <p:nvSpPr>
          <p:cNvPr id="83" name="Freeform 5">
            <a:extLst>
              <a:ext uri="{FF2B5EF4-FFF2-40B4-BE49-F238E27FC236}">
                <a16:creationId xmlns:a16="http://schemas.microsoft.com/office/drawing/2014/main" id="{BD26E291-370D-448F-BDB9-9A5999D46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4055532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6322B983-A1E6-7EF9-6A0A-F7D7A2F29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58" y="4854344"/>
            <a:ext cx="9345155" cy="86180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b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RCP de alta calidad</a:t>
            </a:r>
            <a:br>
              <a:rPr lang="en-US" sz="2600" b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2600" b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Subtítulo 1">
            <a:extLst>
              <a:ext uri="{FF2B5EF4-FFF2-40B4-BE49-F238E27FC236}">
                <a16:creationId xmlns:a16="http://schemas.microsoft.com/office/drawing/2014/main" id="{AC464A65-D1DE-F523-8F1E-24CC944A2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855" y="5722372"/>
            <a:ext cx="9336758" cy="4817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+mj-lt"/>
              </a:rPr>
              <a:t>para adultos, niños y bebés</a:t>
            </a:r>
            <a:endParaRPr lang="en-US" sz="2000">
              <a:solidFill>
                <a:schemeClr val="bg2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EC3405C-7975-01E0-E44A-F6EAA1D5D4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855" y="1141259"/>
            <a:ext cx="5490972" cy="27866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3307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D16C242D-B0BC-6A53-EEB8-7A7B28069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RCP ADULTOS</a:t>
            </a:r>
          </a:p>
        </p:txBody>
      </p:sp>
      <p:sp>
        <p:nvSpPr>
          <p:cNvPr id="29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069D0C7-AD23-BD69-DCC0-957FFEBB45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854" y="1806234"/>
            <a:ext cx="6270662" cy="324506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99990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57A17CD6-E39C-AF63-6419-0CF356810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868" y="1384165"/>
            <a:ext cx="8559383" cy="533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79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6651B3B-2F8A-4E48-BEA0-5D35421CE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347DE76F-AD3C-CA9F-B4C9-5D931A03D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623571"/>
            <a:ext cx="6278851" cy="16325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7"/>
            <a:ext cx="7566298" cy="822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Diagrama&#10;&#10;Descripción generada automáticamente">
            <a:extLst>
              <a:ext uri="{FF2B5EF4-FFF2-40B4-BE49-F238E27FC236}">
                <a16:creationId xmlns:a16="http://schemas.microsoft.com/office/drawing/2014/main" id="{54A9613C-024B-75BD-1AA0-8E30DEA69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313" y="3006496"/>
            <a:ext cx="5438006" cy="338515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82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7A673E6D-4553-F3B9-C63D-2F4736438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9610" y="321735"/>
            <a:ext cx="2901395" cy="321890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822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DCF9C16-E72C-7D29-99BE-7192320AB3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3526" y="4267009"/>
            <a:ext cx="2133300" cy="213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292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7AD66F43-D088-36F4-1BFB-7CABB4DF4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501" y="321734"/>
            <a:ext cx="3828166" cy="290517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BB70738-F380-43C0-3DBA-2370C0BF7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47" y="3631096"/>
            <a:ext cx="5216272" cy="2760560"/>
          </a:xfrm>
          <a:prstGeom prst="rect">
            <a:avLst/>
          </a:prstGeom>
        </p:spPr>
      </p:pic>
      <p:sp>
        <p:nvSpPr>
          <p:cNvPr id="24" name="Rectangle 15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3E2C20C-C429-3A2F-FCCB-B64FD903D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034" y="329766"/>
            <a:ext cx="5426764" cy="605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13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7329D4F-5A01-4BB4-A35D-781D1E1D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48B185-C68B-4495-B065-281A0FAB6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FF07F078-164B-492F-91EE-8AAFB69D2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5A5E009-BF31-4C8C-8BE8-6E85E414C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D896669-65D0-40FA-8B5A-1746A0B03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BBB11FD-F6B4-44FE-885F-5A744BC95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A13A3A-1A07-40F9-B4C6-70300494C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3BCB878-2D60-4B3D-835D-302BC1089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91066"/>
            <a:ext cx="11237977" cy="589788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E4FA9ED-5A2C-3797-C695-43D7371503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983" r="13494" b="1"/>
          <a:stretch/>
        </p:blipFill>
        <p:spPr>
          <a:xfrm>
            <a:off x="643466" y="643467"/>
            <a:ext cx="5366509" cy="557106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E01ACC9-976E-2816-A20C-8AAD9B3032D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0506" b="1"/>
          <a:stretch/>
        </p:blipFill>
        <p:spPr>
          <a:xfrm>
            <a:off x="6170842" y="654473"/>
            <a:ext cx="537769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34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2561D14-C958-D27F-9C06-91B7BD051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168" y="413484"/>
            <a:ext cx="8195891" cy="613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421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ositiva Compañía de Seguros 2016">
  <a:themeElements>
    <a:clrScheme name="Positiva">
      <a:dk1>
        <a:srgbClr val="FF8A00"/>
      </a:dk1>
      <a:lt1>
        <a:srgbClr val="7C7C7C"/>
      </a:lt1>
      <a:dk2>
        <a:srgbClr val="FF8A00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Banco de Portadas">
  <a:themeElements>
    <a:clrScheme name="Positiva">
      <a:dk1>
        <a:srgbClr val="FF8A00"/>
      </a:dk1>
      <a:lt1>
        <a:srgbClr val="7C7C7C"/>
      </a:lt1>
      <a:dk2>
        <a:srgbClr val="FF8A00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A81FD8BE8D33941B641A993FB072DFD" ma:contentTypeVersion="2" ma:contentTypeDescription="Crear nuevo documento." ma:contentTypeScope="" ma:versionID="9f7662088d0856d0939f17ddf85921f0">
  <xsd:schema xmlns:xsd="http://www.w3.org/2001/XMLSchema" xmlns:xs="http://www.w3.org/2001/XMLSchema" xmlns:p="http://schemas.microsoft.com/office/2006/metadata/properties" xmlns:ns1="http://schemas.microsoft.com/sharepoint/v3" xmlns:ns2="ae9388c0-b1e2-40ea-b6a8-c51c7913cbd2" targetNamespace="http://schemas.microsoft.com/office/2006/metadata/properties" ma:root="true" ma:fieldsID="2da0221a89756a2ec0c2db0b0b4be7e2" ns1:_="" ns2:_="">
    <xsd:import namespace="http://schemas.microsoft.com/sharepoint/v3"/>
    <xsd:import namespace="ae9388c0-b1e2-40ea-b6a8-c51c7913cb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Fecha de inicio programada" ma:internalName="PublishingStartDate">
      <xsd:simpleType>
        <xsd:restriction base="dms:Unknown"/>
      </xsd:simpleType>
    </xsd:element>
    <xsd:element name="PublishingExpirationDate" ma:index="12" nillable="true" ma:displayName="Fecha de finalización programada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9388c0-b1e2-40ea-b6a8-c51c7913cbd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9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e9388c0-b1e2-40ea-b6a8-c51c7913cbd2">H7EN5MXTHQNV-1513-367</_dlc_DocId>
    <_dlc_DocIdUrl xmlns="ae9388c0-b1e2-40ea-b6a8-c51c7913cbd2">
      <Url>https://mng.mincultura.gov.co/ministerio/recursos-humanos/_layouts/15/DocIdRedir.aspx?ID=H7EN5MXTHQNV-1513-367</Url>
      <Description>H7EN5MXTHQNV-1513-367</Description>
    </_dlc_DocIdUrl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E4A07BC8-2B54-4EAE-99B6-AFBE442FC65A}"/>
</file>

<file path=customXml/itemProps2.xml><?xml version="1.0" encoding="utf-8"?>
<ds:datastoreItem xmlns:ds="http://schemas.openxmlformats.org/officeDocument/2006/customXml" ds:itemID="{B8EF35BF-7785-497B-8DBC-C79F0E862D3B}"/>
</file>

<file path=customXml/itemProps3.xml><?xml version="1.0" encoding="utf-8"?>
<ds:datastoreItem xmlns:ds="http://schemas.openxmlformats.org/officeDocument/2006/customXml" ds:itemID="{69D353D3-7195-4E20-8A21-969BA0EC492B}"/>
</file>

<file path=customXml/itemProps4.xml><?xml version="1.0" encoding="utf-8"?>
<ds:datastoreItem xmlns:ds="http://schemas.openxmlformats.org/officeDocument/2006/customXml" ds:itemID="{8A60ACFB-F2FD-40E4-9D07-ECA88AED01D2}"/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8705</TotalTime>
  <Words>26</Words>
  <Application>Microsoft Office PowerPoint</Application>
  <PresentationFormat>Panorámica</PresentationFormat>
  <Paragraphs>6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Calibri</vt:lpstr>
      <vt:lpstr>Century Gothic</vt:lpstr>
      <vt:lpstr>Wingdings 3</vt:lpstr>
      <vt:lpstr>Positiva Compañía de Seguros 2016</vt:lpstr>
      <vt:lpstr>Banco de Portadas</vt:lpstr>
      <vt:lpstr>Presentación de PowerPoint</vt:lpstr>
      <vt:lpstr>Presentación de PowerPoint</vt:lpstr>
      <vt:lpstr>RCP de alta calidad </vt:lpstr>
      <vt:lpstr>RCP ADULTOS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RCP PEDIATRICO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Importante uso temprano del DEA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Olver Lopez Patiño</dc:creator>
  <cp:lastModifiedBy>office27</cp:lastModifiedBy>
  <cp:revision>419</cp:revision>
  <dcterms:created xsi:type="dcterms:W3CDTF">2016-06-13T19:39:58Z</dcterms:created>
  <dcterms:modified xsi:type="dcterms:W3CDTF">2022-10-19T19:39:26Z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0x0101006A81FD8BE8D33941B641A993FB072DFD</vt:lpwstr>
  </property>
  <property fmtid="{D5CDD505-2E9C-101B-9397-08002B2CF9AE}" pid="3" name="_dlc_DocIdItemGuid">
    <vt:lpwstr>9fb8d916-b215-4d6e-b7dd-a209064221b0</vt:lpwstr>
  </property>
</Properties>
</file>