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</p:sldIdLst>
  <p:sldSz cx="9144000" cy="5143500" type="screen16x9"/>
  <p:notesSz cx="9144000" cy="51435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173015" y="252476"/>
            <a:ext cx="971550" cy="1381125"/>
          </a:xfrm>
          <a:custGeom>
            <a:avLst/>
            <a:gdLst/>
            <a:ahLst/>
            <a:cxnLst/>
            <a:rect l="l" t="t" r="r" b="b"/>
            <a:pathLst>
              <a:path w="971550" h="1381125">
                <a:moveTo>
                  <a:pt x="2863" y="952500"/>
                </a:moveTo>
                <a:lnTo>
                  <a:pt x="0" y="1003591"/>
                </a:lnTo>
                <a:lnTo>
                  <a:pt x="441" y="1054401"/>
                </a:lnTo>
                <a:lnTo>
                  <a:pt x="5546" y="1104011"/>
                </a:lnTo>
                <a:lnTo>
                  <a:pt x="16674" y="1151504"/>
                </a:lnTo>
                <a:lnTo>
                  <a:pt x="35181" y="1195963"/>
                </a:lnTo>
                <a:lnTo>
                  <a:pt x="62426" y="1236472"/>
                </a:lnTo>
                <a:lnTo>
                  <a:pt x="95732" y="1268594"/>
                </a:lnTo>
                <a:lnTo>
                  <a:pt x="134219" y="1293890"/>
                </a:lnTo>
                <a:lnTo>
                  <a:pt x="176615" y="1313576"/>
                </a:lnTo>
                <a:lnTo>
                  <a:pt x="221647" y="1328871"/>
                </a:lnTo>
                <a:lnTo>
                  <a:pt x="268040" y="1340991"/>
                </a:lnTo>
                <a:lnTo>
                  <a:pt x="314521" y="1351152"/>
                </a:lnTo>
                <a:lnTo>
                  <a:pt x="366258" y="1361890"/>
                </a:lnTo>
                <a:lnTo>
                  <a:pt x="418471" y="1371520"/>
                </a:lnTo>
                <a:lnTo>
                  <a:pt x="470970" y="1378459"/>
                </a:lnTo>
                <a:lnTo>
                  <a:pt x="523563" y="1381125"/>
                </a:lnTo>
                <a:lnTo>
                  <a:pt x="537470" y="1380908"/>
                </a:lnTo>
                <a:lnTo>
                  <a:pt x="579189" y="1377569"/>
                </a:lnTo>
                <a:lnTo>
                  <a:pt x="627658" y="1368216"/>
                </a:lnTo>
                <a:lnTo>
                  <a:pt x="674472" y="1352994"/>
                </a:lnTo>
                <a:lnTo>
                  <a:pt x="719189" y="1332378"/>
                </a:lnTo>
                <a:lnTo>
                  <a:pt x="761366" y="1306844"/>
                </a:lnTo>
                <a:lnTo>
                  <a:pt x="800562" y="1276866"/>
                </a:lnTo>
                <a:lnTo>
                  <a:pt x="836334" y="1242921"/>
                </a:lnTo>
                <a:lnTo>
                  <a:pt x="868241" y="1205484"/>
                </a:lnTo>
                <a:lnTo>
                  <a:pt x="894959" y="1167853"/>
                </a:lnTo>
                <a:lnTo>
                  <a:pt x="918195" y="1127957"/>
                </a:lnTo>
                <a:lnTo>
                  <a:pt x="937917" y="1086135"/>
                </a:lnTo>
                <a:lnTo>
                  <a:pt x="954093" y="1042726"/>
                </a:lnTo>
                <a:lnTo>
                  <a:pt x="966693" y="998068"/>
                </a:lnTo>
                <a:lnTo>
                  <a:pt x="970984" y="976316"/>
                </a:lnTo>
              </a:path>
              <a:path w="971550" h="1381125">
                <a:moveTo>
                  <a:pt x="970984" y="952500"/>
                </a:moveTo>
                <a:lnTo>
                  <a:pt x="2863" y="952500"/>
                </a:lnTo>
              </a:path>
              <a:path w="971550" h="1381125">
                <a:moveTo>
                  <a:pt x="2863" y="476250"/>
                </a:moveTo>
                <a:lnTo>
                  <a:pt x="0" y="527402"/>
                </a:lnTo>
                <a:lnTo>
                  <a:pt x="441" y="578343"/>
                </a:lnTo>
                <a:lnTo>
                  <a:pt x="5546" y="628078"/>
                </a:lnTo>
                <a:lnTo>
                  <a:pt x="16674" y="675611"/>
                </a:lnTo>
                <a:lnTo>
                  <a:pt x="35181" y="719948"/>
                </a:lnTo>
                <a:lnTo>
                  <a:pt x="62426" y="760095"/>
                </a:lnTo>
                <a:lnTo>
                  <a:pt x="95732" y="792221"/>
                </a:lnTo>
                <a:lnTo>
                  <a:pt x="134219" y="817546"/>
                </a:lnTo>
                <a:lnTo>
                  <a:pt x="176615" y="837311"/>
                </a:lnTo>
                <a:lnTo>
                  <a:pt x="221647" y="852757"/>
                </a:lnTo>
                <a:lnTo>
                  <a:pt x="268040" y="865128"/>
                </a:lnTo>
                <a:lnTo>
                  <a:pt x="314521" y="875664"/>
                </a:lnTo>
                <a:lnTo>
                  <a:pt x="365857" y="886283"/>
                </a:lnTo>
                <a:lnTo>
                  <a:pt x="417645" y="895651"/>
                </a:lnTo>
                <a:lnTo>
                  <a:pt x="469719" y="902329"/>
                </a:lnTo>
                <a:lnTo>
                  <a:pt x="521912" y="904875"/>
                </a:lnTo>
                <a:lnTo>
                  <a:pt x="536273" y="904656"/>
                </a:lnTo>
                <a:lnTo>
                  <a:pt x="579189" y="901191"/>
                </a:lnTo>
                <a:lnTo>
                  <a:pt x="627658" y="891889"/>
                </a:lnTo>
                <a:lnTo>
                  <a:pt x="674472" y="876796"/>
                </a:lnTo>
                <a:lnTo>
                  <a:pt x="719189" y="856361"/>
                </a:lnTo>
                <a:lnTo>
                  <a:pt x="761366" y="831030"/>
                </a:lnTo>
                <a:lnTo>
                  <a:pt x="800562" y="801248"/>
                </a:lnTo>
                <a:lnTo>
                  <a:pt x="836334" y="767464"/>
                </a:lnTo>
                <a:lnTo>
                  <a:pt x="868241" y="730123"/>
                </a:lnTo>
                <a:lnTo>
                  <a:pt x="894959" y="692382"/>
                </a:lnTo>
                <a:lnTo>
                  <a:pt x="918195" y="652309"/>
                </a:lnTo>
                <a:lnTo>
                  <a:pt x="937917" y="610282"/>
                </a:lnTo>
                <a:lnTo>
                  <a:pt x="954093" y="566678"/>
                </a:lnTo>
                <a:lnTo>
                  <a:pt x="966693" y="521875"/>
                </a:lnTo>
                <a:lnTo>
                  <a:pt x="970984" y="500096"/>
                </a:lnTo>
              </a:path>
              <a:path w="971550" h="1381125">
                <a:moveTo>
                  <a:pt x="970984" y="476250"/>
                </a:moveTo>
                <a:lnTo>
                  <a:pt x="2863" y="476250"/>
                </a:lnTo>
              </a:path>
              <a:path w="971550" h="1381125">
                <a:moveTo>
                  <a:pt x="2863" y="0"/>
                </a:moveTo>
                <a:lnTo>
                  <a:pt x="0" y="51143"/>
                </a:lnTo>
                <a:lnTo>
                  <a:pt x="441" y="102065"/>
                </a:lnTo>
                <a:lnTo>
                  <a:pt x="5546" y="151780"/>
                </a:lnTo>
                <a:lnTo>
                  <a:pt x="16674" y="199305"/>
                </a:lnTo>
                <a:lnTo>
                  <a:pt x="35181" y="243654"/>
                </a:lnTo>
                <a:lnTo>
                  <a:pt x="62426" y="283845"/>
                </a:lnTo>
                <a:lnTo>
                  <a:pt x="95732" y="315971"/>
                </a:lnTo>
                <a:lnTo>
                  <a:pt x="134219" y="341296"/>
                </a:lnTo>
                <a:lnTo>
                  <a:pt x="176615" y="361061"/>
                </a:lnTo>
                <a:lnTo>
                  <a:pt x="221647" y="376507"/>
                </a:lnTo>
                <a:lnTo>
                  <a:pt x="268040" y="388878"/>
                </a:lnTo>
                <a:lnTo>
                  <a:pt x="314521" y="399414"/>
                </a:lnTo>
                <a:lnTo>
                  <a:pt x="365857" y="410033"/>
                </a:lnTo>
                <a:lnTo>
                  <a:pt x="417645" y="419401"/>
                </a:lnTo>
                <a:lnTo>
                  <a:pt x="469719" y="426079"/>
                </a:lnTo>
                <a:lnTo>
                  <a:pt x="521912" y="428625"/>
                </a:lnTo>
                <a:lnTo>
                  <a:pt x="536273" y="428406"/>
                </a:lnTo>
                <a:lnTo>
                  <a:pt x="579189" y="424941"/>
                </a:lnTo>
                <a:lnTo>
                  <a:pt x="627658" y="415639"/>
                </a:lnTo>
                <a:lnTo>
                  <a:pt x="674472" y="400546"/>
                </a:lnTo>
                <a:lnTo>
                  <a:pt x="719189" y="380111"/>
                </a:lnTo>
                <a:lnTo>
                  <a:pt x="761366" y="354780"/>
                </a:lnTo>
                <a:lnTo>
                  <a:pt x="800562" y="324998"/>
                </a:lnTo>
                <a:lnTo>
                  <a:pt x="836334" y="291214"/>
                </a:lnTo>
                <a:lnTo>
                  <a:pt x="868241" y="253873"/>
                </a:lnTo>
                <a:lnTo>
                  <a:pt x="894959" y="216132"/>
                </a:lnTo>
                <a:lnTo>
                  <a:pt x="918195" y="176059"/>
                </a:lnTo>
                <a:lnTo>
                  <a:pt x="937917" y="134032"/>
                </a:lnTo>
                <a:lnTo>
                  <a:pt x="954093" y="90428"/>
                </a:lnTo>
                <a:lnTo>
                  <a:pt x="966693" y="45625"/>
                </a:lnTo>
                <a:lnTo>
                  <a:pt x="970984" y="23846"/>
                </a:lnTo>
              </a:path>
              <a:path w="971550" h="1381125">
                <a:moveTo>
                  <a:pt x="970984" y="0"/>
                </a:moveTo>
                <a:lnTo>
                  <a:pt x="2863" y="0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006264" y="1114425"/>
            <a:ext cx="975994" cy="428625"/>
          </a:xfrm>
          <a:custGeom>
            <a:avLst/>
            <a:gdLst/>
            <a:ahLst/>
            <a:cxnLst/>
            <a:rect l="l" t="t" r="r" b="b"/>
            <a:pathLst>
              <a:path w="975995" h="428625">
                <a:moveTo>
                  <a:pt x="975810" y="0"/>
                </a:moveTo>
                <a:lnTo>
                  <a:pt x="2863" y="0"/>
                </a:lnTo>
                <a:lnTo>
                  <a:pt x="0" y="51135"/>
                </a:lnTo>
                <a:lnTo>
                  <a:pt x="441" y="101957"/>
                </a:lnTo>
                <a:lnTo>
                  <a:pt x="5546" y="151558"/>
                </a:lnTo>
                <a:lnTo>
                  <a:pt x="16674" y="199032"/>
                </a:lnTo>
                <a:lnTo>
                  <a:pt x="35181" y="243472"/>
                </a:lnTo>
                <a:lnTo>
                  <a:pt x="62426" y="283972"/>
                </a:lnTo>
                <a:lnTo>
                  <a:pt x="95740" y="316102"/>
                </a:lnTo>
                <a:lnTo>
                  <a:pt x="134247" y="341418"/>
                </a:lnTo>
                <a:lnTo>
                  <a:pt x="176663" y="361124"/>
                </a:lnTo>
                <a:lnTo>
                  <a:pt x="221703" y="376427"/>
                </a:lnTo>
                <a:lnTo>
                  <a:pt x="268084" y="388535"/>
                </a:lnTo>
                <a:lnTo>
                  <a:pt x="314521" y="398652"/>
                </a:lnTo>
                <a:lnTo>
                  <a:pt x="366260" y="409444"/>
                </a:lnTo>
                <a:lnTo>
                  <a:pt x="418487" y="419068"/>
                </a:lnTo>
                <a:lnTo>
                  <a:pt x="471023" y="425977"/>
                </a:lnTo>
                <a:lnTo>
                  <a:pt x="523690" y="428625"/>
                </a:lnTo>
                <a:lnTo>
                  <a:pt x="537595" y="428408"/>
                </a:lnTo>
                <a:lnTo>
                  <a:pt x="579189" y="425069"/>
                </a:lnTo>
                <a:lnTo>
                  <a:pt x="627665" y="415716"/>
                </a:lnTo>
                <a:lnTo>
                  <a:pt x="674494" y="400497"/>
                </a:lnTo>
                <a:lnTo>
                  <a:pt x="719229" y="379888"/>
                </a:lnTo>
                <a:lnTo>
                  <a:pt x="761419" y="354368"/>
                </a:lnTo>
                <a:lnTo>
                  <a:pt x="800617" y="324413"/>
                </a:lnTo>
                <a:lnTo>
                  <a:pt x="836374" y="290501"/>
                </a:lnTo>
                <a:lnTo>
                  <a:pt x="868241" y="253111"/>
                </a:lnTo>
                <a:lnTo>
                  <a:pt x="895004" y="215435"/>
                </a:lnTo>
                <a:lnTo>
                  <a:pt x="918256" y="175523"/>
                </a:lnTo>
                <a:lnTo>
                  <a:pt x="937980" y="133699"/>
                </a:lnTo>
                <a:lnTo>
                  <a:pt x="954159" y="90287"/>
                </a:lnTo>
                <a:lnTo>
                  <a:pt x="966775" y="45612"/>
                </a:lnTo>
                <a:lnTo>
                  <a:pt x="975810" y="0"/>
                </a:lnTo>
                <a:close/>
              </a:path>
            </a:pathLst>
          </a:custGeom>
          <a:solidFill>
            <a:srgbClr val="FDC1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168189" y="609600"/>
            <a:ext cx="975994" cy="428625"/>
          </a:xfrm>
          <a:custGeom>
            <a:avLst/>
            <a:gdLst/>
            <a:ahLst/>
            <a:cxnLst/>
            <a:rect l="l" t="t" r="r" b="b"/>
            <a:pathLst>
              <a:path w="975995" h="428625">
                <a:moveTo>
                  <a:pt x="975810" y="0"/>
                </a:moveTo>
                <a:lnTo>
                  <a:pt x="2863" y="0"/>
                </a:lnTo>
                <a:lnTo>
                  <a:pt x="0" y="51197"/>
                </a:lnTo>
                <a:lnTo>
                  <a:pt x="441" y="102155"/>
                </a:lnTo>
                <a:lnTo>
                  <a:pt x="5546" y="151891"/>
                </a:lnTo>
                <a:lnTo>
                  <a:pt x="16674" y="199427"/>
                </a:lnTo>
                <a:lnTo>
                  <a:pt x="35181" y="243781"/>
                </a:lnTo>
                <a:lnTo>
                  <a:pt x="62426" y="283972"/>
                </a:lnTo>
                <a:lnTo>
                  <a:pt x="95740" y="316098"/>
                </a:lnTo>
                <a:lnTo>
                  <a:pt x="134247" y="341423"/>
                </a:lnTo>
                <a:lnTo>
                  <a:pt x="176663" y="361188"/>
                </a:lnTo>
                <a:lnTo>
                  <a:pt x="221703" y="376634"/>
                </a:lnTo>
                <a:lnTo>
                  <a:pt x="268084" y="389005"/>
                </a:lnTo>
                <a:lnTo>
                  <a:pt x="314521" y="399541"/>
                </a:lnTo>
                <a:lnTo>
                  <a:pt x="365859" y="410086"/>
                </a:lnTo>
                <a:lnTo>
                  <a:pt x="417661" y="419417"/>
                </a:lnTo>
                <a:lnTo>
                  <a:pt x="469773" y="426081"/>
                </a:lnTo>
                <a:lnTo>
                  <a:pt x="522039" y="428625"/>
                </a:lnTo>
                <a:lnTo>
                  <a:pt x="536327" y="428406"/>
                </a:lnTo>
                <a:lnTo>
                  <a:pt x="579189" y="424941"/>
                </a:lnTo>
                <a:lnTo>
                  <a:pt x="627665" y="415685"/>
                </a:lnTo>
                <a:lnTo>
                  <a:pt x="674494" y="400624"/>
                </a:lnTo>
                <a:lnTo>
                  <a:pt x="719229" y="380205"/>
                </a:lnTo>
                <a:lnTo>
                  <a:pt x="761419" y="354873"/>
                </a:lnTo>
                <a:lnTo>
                  <a:pt x="800617" y="325076"/>
                </a:lnTo>
                <a:lnTo>
                  <a:pt x="836374" y="291260"/>
                </a:lnTo>
                <a:lnTo>
                  <a:pt x="868241" y="253873"/>
                </a:lnTo>
                <a:lnTo>
                  <a:pt x="895004" y="216185"/>
                </a:lnTo>
                <a:lnTo>
                  <a:pt x="918256" y="176144"/>
                </a:lnTo>
                <a:lnTo>
                  <a:pt x="937980" y="134127"/>
                </a:lnTo>
                <a:lnTo>
                  <a:pt x="954159" y="90513"/>
                </a:lnTo>
                <a:lnTo>
                  <a:pt x="966775" y="45678"/>
                </a:lnTo>
                <a:lnTo>
                  <a:pt x="975810" y="0"/>
                </a:lnTo>
                <a:close/>
              </a:path>
            </a:pathLst>
          </a:custGeom>
          <a:solidFill>
            <a:srgbClr val="FCC1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958639" y="104775"/>
            <a:ext cx="975994" cy="419100"/>
          </a:xfrm>
          <a:custGeom>
            <a:avLst/>
            <a:gdLst/>
            <a:ahLst/>
            <a:cxnLst/>
            <a:rect l="l" t="t" r="r" b="b"/>
            <a:pathLst>
              <a:path w="975995" h="419100">
                <a:moveTo>
                  <a:pt x="975810" y="0"/>
                </a:moveTo>
                <a:lnTo>
                  <a:pt x="2863" y="0"/>
                </a:lnTo>
                <a:lnTo>
                  <a:pt x="0" y="50047"/>
                </a:lnTo>
                <a:lnTo>
                  <a:pt x="441" y="99859"/>
                </a:lnTo>
                <a:lnTo>
                  <a:pt x="5546" y="148478"/>
                </a:lnTo>
                <a:lnTo>
                  <a:pt x="16674" y="194949"/>
                </a:lnTo>
                <a:lnTo>
                  <a:pt x="35181" y="238316"/>
                </a:lnTo>
                <a:lnTo>
                  <a:pt x="62426" y="277622"/>
                </a:lnTo>
                <a:lnTo>
                  <a:pt x="95740" y="309013"/>
                </a:lnTo>
                <a:lnTo>
                  <a:pt x="134247" y="333765"/>
                </a:lnTo>
                <a:lnTo>
                  <a:pt x="176663" y="353091"/>
                </a:lnTo>
                <a:lnTo>
                  <a:pt x="221703" y="368205"/>
                </a:lnTo>
                <a:lnTo>
                  <a:pt x="268084" y="380321"/>
                </a:lnTo>
                <a:lnTo>
                  <a:pt x="314521" y="390651"/>
                </a:lnTo>
                <a:lnTo>
                  <a:pt x="365859" y="400990"/>
                </a:lnTo>
                <a:lnTo>
                  <a:pt x="417661" y="410114"/>
                </a:lnTo>
                <a:lnTo>
                  <a:pt x="469773" y="416619"/>
                </a:lnTo>
                <a:lnTo>
                  <a:pt x="522039" y="419100"/>
                </a:lnTo>
                <a:lnTo>
                  <a:pt x="536327" y="418883"/>
                </a:lnTo>
                <a:lnTo>
                  <a:pt x="579189" y="415544"/>
                </a:lnTo>
                <a:lnTo>
                  <a:pt x="627665" y="406465"/>
                </a:lnTo>
                <a:lnTo>
                  <a:pt x="674494" y="391715"/>
                </a:lnTo>
                <a:lnTo>
                  <a:pt x="719229" y="371733"/>
                </a:lnTo>
                <a:lnTo>
                  <a:pt x="761419" y="346959"/>
                </a:lnTo>
                <a:lnTo>
                  <a:pt x="800617" y="317833"/>
                </a:lnTo>
                <a:lnTo>
                  <a:pt x="836374" y="284795"/>
                </a:lnTo>
                <a:lnTo>
                  <a:pt x="868241" y="248285"/>
                </a:lnTo>
                <a:lnTo>
                  <a:pt x="899936" y="203736"/>
                </a:lnTo>
                <a:lnTo>
                  <a:pt x="926570" y="156005"/>
                </a:lnTo>
                <a:lnTo>
                  <a:pt x="948114" y="105720"/>
                </a:lnTo>
                <a:lnTo>
                  <a:pt x="964538" y="53509"/>
                </a:lnTo>
                <a:lnTo>
                  <a:pt x="975810" y="0"/>
                </a:lnTo>
                <a:close/>
              </a:path>
            </a:pathLst>
          </a:custGeom>
          <a:solidFill>
            <a:srgbClr val="A3D0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87135" y="4205338"/>
            <a:ext cx="3043555" cy="938530"/>
          </a:xfrm>
          <a:custGeom>
            <a:avLst/>
            <a:gdLst/>
            <a:ahLst/>
            <a:cxnLst/>
            <a:rect l="l" t="t" r="r" b="b"/>
            <a:pathLst>
              <a:path w="3043554" h="938529">
                <a:moveTo>
                  <a:pt x="1105571" y="0"/>
                </a:moveTo>
                <a:lnTo>
                  <a:pt x="1054442" y="1614"/>
                </a:lnTo>
                <a:lnTo>
                  <a:pt x="1003349" y="6344"/>
                </a:lnTo>
                <a:lnTo>
                  <a:pt x="952573" y="14020"/>
                </a:lnTo>
                <a:lnTo>
                  <a:pt x="902395" y="24471"/>
                </a:lnTo>
                <a:lnTo>
                  <a:pt x="853095" y="37528"/>
                </a:lnTo>
                <a:lnTo>
                  <a:pt x="802576" y="53478"/>
                </a:lnTo>
                <a:lnTo>
                  <a:pt x="752913" y="71523"/>
                </a:lnTo>
                <a:lnTo>
                  <a:pt x="704038" y="91444"/>
                </a:lnTo>
                <a:lnTo>
                  <a:pt x="655879" y="113024"/>
                </a:lnTo>
                <a:lnTo>
                  <a:pt x="608366" y="136048"/>
                </a:lnTo>
                <a:lnTo>
                  <a:pt x="561429" y="160299"/>
                </a:lnTo>
                <a:lnTo>
                  <a:pt x="514998" y="185558"/>
                </a:lnTo>
                <a:lnTo>
                  <a:pt x="469002" y="211611"/>
                </a:lnTo>
                <a:lnTo>
                  <a:pt x="423372" y="238238"/>
                </a:lnTo>
                <a:lnTo>
                  <a:pt x="378038" y="265225"/>
                </a:lnTo>
                <a:lnTo>
                  <a:pt x="332928" y="292353"/>
                </a:lnTo>
                <a:lnTo>
                  <a:pt x="293010" y="316251"/>
                </a:lnTo>
                <a:lnTo>
                  <a:pt x="270616" y="347291"/>
                </a:lnTo>
                <a:lnTo>
                  <a:pt x="257565" y="383869"/>
                </a:lnTo>
                <a:lnTo>
                  <a:pt x="245679" y="424383"/>
                </a:lnTo>
                <a:lnTo>
                  <a:pt x="228262" y="466326"/>
                </a:lnTo>
                <a:lnTo>
                  <a:pt x="208293" y="508194"/>
                </a:lnTo>
                <a:lnTo>
                  <a:pt x="186599" y="549912"/>
                </a:lnTo>
                <a:lnTo>
                  <a:pt x="164008" y="591406"/>
                </a:lnTo>
                <a:lnTo>
                  <a:pt x="141349" y="632599"/>
                </a:lnTo>
                <a:lnTo>
                  <a:pt x="116990" y="677581"/>
                </a:lnTo>
                <a:lnTo>
                  <a:pt x="92859" y="723068"/>
                </a:lnTo>
                <a:lnTo>
                  <a:pt x="69460" y="769099"/>
                </a:lnTo>
                <a:lnTo>
                  <a:pt x="47296" y="815708"/>
                </a:lnTo>
                <a:lnTo>
                  <a:pt x="26871" y="862935"/>
                </a:lnTo>
                <a:lnTo>
                  <a:pt x="8689" y="910814"/>
                </a:lnTo>
                <a:lnTo>
                  <a:pt x="0" y="938160"/>
                </a:lnTo>
              </a:path>
              <a:path w="3043554" h="938529">
                <a:moveTo>
                  <a:pt x="3042961" y="938160"/>
                </a:moveTo>
                <a:lnTo>
                  <a:pt x="3039205" y="882292"/>
                </a:lnTo>
                <a:lnTo>
                  <a:pt x="3030923" y="835482"/>
                </a:lnTo>
                <a:lnTo>
                  <a:pt x="3018064" y="789508"/>
                </a:lnTo>
                <a:lnTo>
                  <a:pt x="3000021" y="744118"/>
                </a:lnTo>
                <a:lnTo>
                  <a:pt x="2977726" y="700894"/>
                </a:lnTo>
                <a:lnTo>
                  <a:pt x="2951495" y="660028"/>
                </a:lnTo>
                <a:lnTo>
                  <a:pt x="2921644" y="621710"/>
                </a:lnTo>
                <a:lnTo>
                  <a:pt x="2888489" y="586133"/>
                </a:lnTo>
                <a:lnTo>
                  <a:pt x="2852345" y="553487"/>
                </a:lnTo>
                <a:lnTo>
                  <a:pt x="2813530" y="523965"/>
                </a:lnTo>
                <a:lnTo>
                  <a:pt x="2772359" y="497758"/>
                </a:lnTo>
                <a:lnTo>
                  <a:pt x="2729148" y="475057"/>
                </a:lnTo>
                <a:lnTo>
                  <a:pt x="2684213" y="456054"/>
                </a:lnTo>
                <a:lnTo>
                  <a:pt x="2637870" y="440940"/>
                </a:lnTo>
                <a:lnTo>
                  <a:pt x="2590435" y="429908"/>
                </a:lnTo>
                <a:lnTo>
                  <a:pt x="2542224" y="423148"/>
                </a:lnTo>
                <a:lnTo>
                  <a:pt x="2493554" y="420852"/>
                </a:lnTo>
                <a:lnTo>
                  <a:pt x="2473172" y="421263"/>
                </a:lnTo>
                <a:lnTo>
                  <a:pt x="2432457" y="424576"/>
                </a:lnTo>
                <a:lnTo>
                  <a:pt x="2363706" y="437834"/>
                </a:lnTo>
                <a:lnTo>
                  <a:pt x="2315770" y="450915"/>
                </a:lnTo>
                <a:lnTo>
                  <a:pt x="2268112" y="465160"/>
                </a:lnTo>
                <a:lnTo>
                  <a:pt x="2220505" y="478989"/>
                </a:lnTo>
                <a:lnTo>
                  <a:pt x="2172722" y="490821"/>
                </a:lnTo>
                <a:lnTo>
                  <a:pt x="2124537" y="499079"/>
                </a:lnTo>
                <a:lnTo>
                  <a:pt x="2075724" y="502183"/>
                </a:lnTo>
                <a:lnTo>
                  <a:pt x="2072549" y="502183"/>
                </a:lnTo>
                <a:lnTo>
                  <a:pt x="2069501" y="502183"/>
                </a:lnTo>
                <a:lnTo>
                  <a:pt x="2017018" y="496964"/>
                </a:lnTo>
                <a:lnTo>
                  <a:pt x="1969228" y="485619"/>
                </a:lnTo>
                <a:lnTo>
                  <a:pt x="1923120" y="468811"/>
                </a:lnTo>
                <a:lnTo>
                  <a:pt x="1878731" y="447306"/>
                </a:lnTo>
                <a:lnTo>
                  <a:pt x="1836098" y="421870"/>
                </a:lnTo>
                <a:lnTo>
                  <a:pt x="1795258" y="393268"/>
                </a:lnTo>
                <a:lnTo>
                  <a:pt x="1756249" y="362265"/>
                </a:lnTo>
                <a:lnTo>
                  <a:pt x="1719108" y="329628"/>
                </a:lnTo>
                <a:lnTo>
                  <a:pt x="1683102" y="295410"/>
                </a:lnTo>
                <a:lnTo>
                  <a:pt x="1647325" y="260740"/>
                </a:lnTo>
                <a:lnTo>
                  <a:pt x="1611411" y="226182"/>
                </a:lnTo>
                <a:lnTo>
                  <a:pt x="1574995" y="192300"/>
                </a:lnTo>
                <a:lnTo>
                  <a:pt x="1537709" y="159657"/>
                </a:lnTo>
                <a:lnTo>
                  <a:pt x="1499187" y="128817"/>
                </a:lnTo>
                <a:lnTo>
                  <a:pt x="1459065" y="100344"/>
                </a:lnTo>
                <a:lnTo>
                  <a:pt x="1416975" y="74802"/>
                </a:lnTo>
                <a:lnTo>
                  <a:pt x="1368675" y="51080"/>
                </a:lnTo>
                <a:lnTo>
                  <a:pt x="1318489" y="32137"/>
                </a:lnTo>
                <a:lnTo>
                  <a:pt x="1266750" y="17765"/>
                </a:lnTo>
                <a:lnTo>
                  <a:pt x="1213794" y="7757"/>
                </a:lnTo>
                <a:lnTo>
                  <a:pt x="1159956" y="1904"/>
                </a:lnTo>
                <a:lnTo>
                  <a:pt x="1105571" y="0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52987" y="4391063"/>
            <a:ext cx="2513965" cy="752475"/>
          </a:xfrm>
          <a:custGeom>
            <a:avLst/>
            <a:gdLst/>
            <a:ahLst/>
            <a:cxnLst/>
            <a:rect l="l" t="t" r="r" b="b"/>
            <a:pathLst>
              <a:path w="2513965" h="752475">
                <a:moveTo>
                  <a:pt x="907537" y="0"/>
                </a:moveTo>
                <a:lnTo>
                  <a:pt x="854508" y="2092"/>
                </a:lnTo>
                <a:lnTo>
                  <a:pt x="801635" y="8186"/>
                </a:lnTo>
                <a:lnTo>
                  <a:pt x="749356" y="18007"/>
                </a:lnTo>
                <a:lnTo>
                  <a:pt x="698114" y="31280"/>
                </a:lnTo>
                <a:lnTo>
                  <a:pt x="652044" y="45999"/>
                </a:lnTo>
                <a:lnTo>
                  <a:pt x="606824" y="62807"/>
                </a:lnTo>
                <a:lnTo>
                  <a:pt x="562378" y="81465"/>
                </a:lnTo>
                <a:lnTo>
                  <a:pt x="518627" y="101731"/>
                </a:lnTo>
                <a:lnTo>
                  <a:pt x="475496" y="123366"/>
                </a:lnTo>
                <a:lnTo>
                  <a:pt x="432907" y="146127"/>
                </a:lnTo>
                <a:lnTo>
                  <a:pt x="390784" y="169776"/>
                </a:lnTo>
                <a:lnTo>
                  <a:pt x="349050" y="194070"/>
                </a:lnTo>
                <a:lnTo>
                  <a:pt x="233320" y="263547"/>
                </a:lnTo>
                <a:lnTo>
                  <a:pt x="203912" y="319894"/>
                </a:lnTo>
                <a:lnTo>
                  <a:pt x="194051" y="353656"/>
                </a:lnTo>
                <a:lnTo>
                  <a:pt x="175617" y="397337"/>
                </a:lnTo>
                <a:lnTo>
                  <a:pt x="154147" y="440897"/>
                </a:lnTo>
                <a:lnTo>
                  <a:pt x="130982" y="484217"/>
                </a:lnTo>
                <a:lnTo>
                  <a:pt x="107462" y="527177"/>
                </a:lnTo>
                <a:lnTo>
                  <a:pt x="85009" y="568849"/>
                </a:lnTo>
                <a:lnTo>
                  <a:pt x="62845" y="611047"/>
                </a:lnTo>
                <a:lnTo>
                  <a:pt x="41545" y="653812"/>
                </a:lnTo>
                <a:lnTo>
                  <a:pt x="21682" y="697186"/>
                </a:lnTo>
                <a:lnTo>
                  <a:pt x="3831" y="741212"/>
                </a:lnTo>
                <a:lnTo>
                  <a:pt x="0" y="752435"/>
                </a:lnTo>
                <a:lnTo>
                  <a:pt x="2513621" y="752435"/>
                </a:lnTo>
                <a:lnTo>
                  <a:pt x="2506401" y="701775"/>
                </a:lnTo>
                <a:lnTo>
                  <a:pt x="2494529" y="657927"/>
                </a:lnTo>
                <a:lnTo>
                  <a:pt x="2476715" y="613971"/>
                </a:lnTo>
                <a:lnTo>
                  <a:pt x="2454158" y="572507"/>
                </a:lnTo>
                <a:lnTo>
                  <a:pt x="2427274" y="533788"/>
                </a:lnTo>
                <a:lnTo>
                  <a:pt x="2396480" y="498069"/>
                </a:lnTo>
                <a:lnTo>
                  <a:pt x="2362192" y="465602"/>
                </a:lnTo>
                <a:lnTo>
                  <a:pt x="2324825" y="436642"/>
                </a:lnTo>
                <a:lnTo>
                  <a:pt x="2295993" y="418490"/>
                </a:lnTo>
                <a:lnTo>
                  <a:pt x="1707383" y="418490"/>
                </a:lnTo>
                <a:lnTo>
                  <a:pt x="1704843" y="418401"/>
                </a:lnTo>
                <a:lnTo>
                  <a:pt x="1658096" y="413089"/>
                </a:lnTo>
                <a:lnTo>
                  <a:pt x="1613136" y="401118"/>
                </a:lnTo>
                <a:lnTo>
                  <a:pt x="1570006" y="383439"/>
                </a:lnTo>
                <a:lnTo>
                  <a:pt x="1528644" y="360934"/>
                </a:lnTo>
                <a:lnTo>
                  <a:pt x="1489415" y="334768"/>
                </a:lnTo>
                <a:lnTo>
                  <a:pt x="1452043" y="305678"/>
                </a:lnTo>
                <a:lnTo>
                  <a:pt x="1416680" y="274688"/>
                </a:lnTo>
                <a:lnTo>
                  <a:pt x="1382579" y="242058"/>
                </a:lnTo>
                <a:lnTo>
                  <a:pt x="1348662" y="209025"/>
                </a:lnTo>
                <a:lnTo>
                  <a:pt x="1314476" y="176289"/>
                </a:lnTo>
                <a:lnTo>
                  <a:pt x="1279569" y="144551"/>
                </a:lnTo>
                <a:lnTo>
                  <a:pt x="1243486" y="114511"/>
                </a:lnTo>
                <a:lnTo>
                  <a:pt x="1205775" y="86871"/>
                </a:lnTo>
                <a:lnTo>
                  <a:pt x="1165982" y="62331"/>
                </a:lnTo>
                <a:lnTo>
                  <a:pt x="1117658" y="39097"/>
                </a:lnTo>
                <a:lnTo>
                  <a:pt x="1067182" y="21545"/>
                </a:lnTo>
                <a:lnTo>
                  <a:pt x="1015024" y="9376"/>
                </a:lnTo>
                <a:lnTo>
                  <a:pt x="961652" y="2294"/>
                </a:lnTo>
                <a:lnTo>
                  <a:pt x="907537" y="0"/>
                </a:lnTo>
                <a:close/>
              </a:path>
              <a:path w="2513965" h="752475">
                <a:moveTo>
                  <a:pt x="2059300" y="350710"/>
                </a:moveTo>
                <a:lnTo>
                  <a:pt x="2008615" y="353812"/>
                </a:lnTo>
                <a:lnTo>
                  <a:pt x="1944909" y="366555"/>
                </a:lnTo>
                <a:lnTo>
                  <a:pt x="1898593" y="379677"/>
                </a:lnTo>
                <a:lnTo>
                  <a:pt x="1852496" y="393522"/>
                </a:lnTo>
                <a:lnTo>
                  <a:pt x="1806325" y="405999"/>
                </a:lnTo>
                <a:lnTo>
                  <a:pt x="1759787" y="415019"/>
                </a:lnTo>
                <a:lnTo>
                  <a:pt x="1712590" y="418490"/>
                </a:lnTo>
                <a:lnTo>
                  <a:pt x="2295993" y="418490"/>
                </a:lnTo>
                <a:lnTo>
                  <a:pt x="2242523" y="390254"/>
                </a:lnTo>
                <a:lnTo>
                  <a:pt x="2198420" y="373334"/>
                </a:lnTo>
                <a:lnTo>
                  <a:pt x="2152905" y="360934"/>
                </a:lnTo>
                <a:lnTo>
                  <a:pt x="2106392" y="353308"/>
                </a:lnTo>
                <a:lnTo>
                  <a:pt x="2059300" y="350710"/>
                </a:lnTo>
                <a:close/>
              </a:path>
            </a:pathLst>
          </a:custGeom>
          <a:solidFill>
            <a:srgbClr val="93B0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289133" y="4391050"/>
            <a:ext cx="970915" cy="714375"/>
          </a:xfrm>
          <a:custGeom>
            <a:avLst/>
            <a:gdLst/>
            <a:ahLst/>
            <a:cxnLst/>
            <a:rect l="l" t="t" r="r" b="b"/>
            <a:pathLst>
              <a:path w="970915" h="714375">
                <a:moveTo>
                  <a:pt x="626609" y="695485"/>
                </a:moveTo>
                <a:lnTo>
                  <a:pt x="421508" y="695485"/>
                </a:lnTo>
                <a:lnTo>
                  <a:pt x="434360" y="714349"/>
                </a:lnTo>
                <a:lnTo>
                  <a:pt x="424949" y="698056"/>
                </a:lnTo>
                <a:lnTo>
                  <a:pt x="601733" y="698056"/>
                </a:lnTo>
                <a:lnTo>
                  <a:pt x="626609" y="695485"/>
                </a:lnTo>
                <a:close/>
              </a:path>
              <a:path w="970915" h="714375">
                <a:moveTo>
                  <a:pt x="601733" y="698056"/>
                </a:moveTo>
                <a:lnTo>
                  <a:pt x="424949" y="698056"/>
                </a:lnTo>
                <a:lnTo>
                  <a:pt x="441227" y="702809"/>
                </a:lnTo>
                <a:lnTo>
                  <a:pt x="458220" y="705935"/>
                </a:lnTo>
                <a:lnTo>
                  <a:pt x="475770" y="707652"/>
                </a:lnTo>
                <a:lnTo>
                  <a:pt x="493720" y="708176"/>
                </a:lnTo>
                <a:lnTo>
                  <a:pt x="521268" y="707177"/>
                </a:lnTo>
                <a:lnTo>
                  <a:pt x="548817" y="704670"/>
                </a:lnTo>
                <a:lnTo>
                  <a:pt x="601733" y="698056"/>
                </a:lnTo>
                <a:close/>
              </a:path>
              <a:path w="970915" h="714375">
                <a:moveTo>
                  <a:pt x="145918" y="371386"/>
                </a:moveTo>
                <a:lnTo>
                  <a:pt x="143403" y="371386"/>
                </a:lnTo>
                <a:lnTo>
                  <a:pt x="140850" y="371462"/>
                </a:lnTo>
                <a:lnTo>
                  <a:pt x="99177" y="381332"/>
                </a:lnTo>
                <a:lnTo>
                  <a:pt x="63571" y="397332"/>
                </a:lnTo>
                <a:lnTo>
                  <a:pt x="20858" y="427953"/>
                </a:lnTo>
                <a:lnTo>
                  <a:pt x="1771" y="477554"/>
                </a:lnTo>
                <a:lnTo>
                  <a:pt x="0" y="494705"/>
                </a:lnTo>
                <a:lnTo>
                  <a:pt x="1773" y="511301"/>
                </a:lnTo>
                <a:lnTo>
                  <a:pt x="20775" y="550056"/>
                </a:lnTo>
                <a:lnTo>
                  <a:pt x="53284" y="577265"/>
                </a:lnTo>
                <a:lnTo>
                  <a:pt x="84075" y="595813"/>
                </a:lnTo>
                <a:lnTo>
                  <a:pt x="114217" y="614525"/>
                </a:lnTo>
                <a:lnTo>
                  <a:pt x="177731" y="646664"/>
                </a:lnTo>
                <a:lnTo>
                  <a:pt x="246830" y="670435"/>
                </a:lnTo>
                <a:lnTo>
                  <a:pt x="318511" y="687795"/>
                </a:lnTo>
                <a:lnTo>
                  <a:pt x="334591" y="690097"/>
                </a:lnTo>
                <a:lnTo>
                  <a:pt x="366772" y="695364"/>
                </a:lnTo>
                <a:lnTo>
                  <a:pt x="388712" y="697916"/>
                </a:lnTo>
                <a:lnTo>
                  <a:pt x="395109" y="698993"/>
                </a:lnTo>
                <a:lnTo>
                  <a:pt x="401703" y="699973"/>
                </a:lnTo>
                <a:lnTo>
                  <a:pt x="408134" y="700401"/>
                </a:lnTo>
                <a:lnTo>
                  <a:pt x="413570" y="700401"/>
                </a:lnTo>
                <a:lnTo>
                  <a:pt x="418409" y="699228"/>
                </a:lnTo>
                <a:lnTo>
                  <a:pt x="421508" y="695485"/>
                </a:lnTo>
                <a:lnTo>
                  <a:pt x="626609" y="695485"/>
                </a:lnTo>
                <a:lnTo>
                  <a:pt x="668805" y="690664"/>
                </a:lnTo>
                <a:lnTo>
                  <a:pt x="733915" y="674933"/>
                </a:lnTo>
                <a:lnTo>
                  <a:pt x="761211" y="666212"/>
                </a:lnTo>
                <a:lnTo>
                  <a:pt x="788747" y="659180"/>
                </a:lnTo>
                <a:lnTo>
                  <a:pt x="842932" y="641520"/>
                </a:lnTo>
                <a:lnTo>
                  <a:pt x="885632" y="614953"/>
                </a:lnTo>
                <a:lnTo>
                  <a:pt x="921913" y="578116"/>
                </a:lnTo>
                <a:lnTo>
                  <a:pt x="930901" y="567928"/>
                </a:lnTo>
                <a:lnTo>
                  <a:pt x="940461" y="557664"/>
                </a:lnTo>
                <a:lnTo>
                  <a:pt x="963341" y="521212"/>
                </a:lnTo>
                <a:lnTo>
                  <a:pt x="970821" y="475310"/>
                </a:lnTo>
                <a:lnTo>
                  <a:pt x="969388" y="437458"/>
                </a:lnTo>
                <a:lnTo>
                  <a:pt x="955479" y="405703"/>
                </a:lnTo>
                <a:lnTo>
                  <a:pt x="930141" y="381332"/>
                </a:lnTo>
                <a:lnTo>
                  <a:pt x="927593" y="380212"/>
                </a:lnTo>
                <a:lnTo>
                  <a:pt x="205201" y="380212"/>
                </a:lnTo>
                <a:lnTo>
                  <a:pt x="190123" y="377542"/>
                </a:lnTo>
                <a:lnTo>
                  <a:pt x="175559" y="374651"/>
                </a:lnTo>
                <a:lnTo>
                  <a:pt x="160996" y="372334"/>
                </a:lnTo>
                <a:lnTo>
                  <a:pt x="145918" y="371386"/>
                </a:lnTo>
                <a:close/>
              </a:path>
              <a:path w="970915" h="714375">
                <a:moveTo>
                  <a:pt x="333027" y="0"/>
                </a:moveTo>
                <a:lnTo>
                  <a:pt x="292248" y="9322"/>
                </a:lnTo>
                <a:lnTo>
                  <a:pt x="258245" y="34590"/>
                </a:lnTo>
                <a:lnTo>
                  <a:pt x="228067" y="81764"/>
                </a:lnTo>
                <a:lnTo>
                  <a:pt x="207907" y="127142"/>
                </a:lnTo>
                <a:lnTo>
                  <a:pt x="196807" y="175543"/>
                </a:lnTo>
                <a:lnTo>
                  <a:pt x="191361" y="225637"/>
                </a:lnTo>
                <a:lnTo>
                  <a:pt x="192014" y="252331"/>
                </a:lnTo>
                <a:lnTo>
                  <a:pt x="194755" y="278704"/>
                </a:lnTo>
                <a:lnTo>
                  <a:pt x="199181" y="303949"/>
                </a:lnTo>
                <a:lnTo>
                  <a:pt x="201287" y="315494"/>
                </a:lnTo>
                <a:lnTo>
                  <a:pt x="201864" y="326231"/>
                </a:lnTo>
                <a:lnTo>
                  <a:pt x="201960" y="336967"/>
                </a:lnTo>
                <a:lnTo>
                  <a:pt x="202623" y="348513"/>
                </a:lnTo>
                <a:lnTo>
                  <a:pt x="204837" y="356472"/>
                </a:lnTo>
                <a:lnTo>
                  <a:pt x="206808" y="364034"/>
                </a:lnTo>
                <a:lnTo>
                  <a:pt x="207331" y="371760"/>
                </a:lnTo>
                <a:lnTo>
                  <a:pt x="205201" y="380212"/>
                </a:lnTo>
                <a:lnTo>
                  <a:pt x="927593" y="380212"/>
                </a:lnTo>
                <a:lnTo>
                  <a:pt x="894417" y="365632"/>
                </a:lnTo>
                <a:lnTo>
                  <a:pt x="879461" y="363050"/>
                </a:lnTo>
                <a:lnTo>
                  <a:pt x="860956" y="360387"/>
                </a:lnTo>
                <a:lnTo>
                  <a:pt x="843733" y="355638"/>
                </a:lnTo>
                <a:lnTo>
                  <a:pt x="832619" y="346798"/>
                </a:lnTo>
                <a:lnTo>
                  <a:pt x="830598" y="339967"/>
                </a:lnTo>
                <a:lnTo>
                  <a:pt x="831230" y="332654"/>
                </a:lnTo>
                <a:lnTo>
                  <a:pt x="832989" y="325346"/>
                </a:lnTo>
                <a:lnTo>
                  <a:pt x="834346" y="318528"/>
                </a:lnTo>
                <a:lnTo>
                  <a:pt x="835997" y="291168"/>
                </a:lnTo>
                <a:lnTo>
                  <a:pt x="834670" y="263483"/>
                </a:lnTo>
                <a:lnTo>
                  <a:pt x="830610" y="236118"/>
                </a:lnTo>
                <a:lnTo>
                  <a:pt x="812964" y="184761"/>
                </a:lnTo>
                <a:lnTo>
                  <a:pt x="778552" y="147060"/>
                </a:lnTo>
                <a:lnTo>
                  <a:pt x="760631" y="135204"/>
                </a:lnTo>
                <a:lnTo>
                  <a:pt x="498914" y="135204"/>
                </a:lnTo>
                <a:lnTo>
                  <a:pt x="488462" y="132600"/>
                </a:lnTo>
                <a:lnTo>
                  <a:pt x="493605" y="132600"/>
                </a:lnTo>
                <a:lnTo>
                  <a:pt x="489313" y="125742"/>
                </a:lnTo>
                <a:lnTo>
                  <a:pt x="486225" y="117384"/>
                </a:lnTo>
                <a:lnTo>
                  <a:pt x="465537" y="77301"/>
                </a:lnTo>
                <a:lnTo>
                  <a:pt x="435286" y="51851"/>
                </a:lnTo>
                <a:lnTo>
                  <a:pt x="420644" y="40081"/>
                </a:lnTo>
                <a:lnTo>
                  <a:pt x="399780" y="23676"/>
                </a:lnTo>
                <a:lnTo>
                  <a:pt x="378231" y="11025"/>
                </a:lnTo>
                <a:lnTo>
                  <a:pt x="355984" y="2881"/>
                </a:lnTo>
                <a:lnTo>
                  <a:pt x="333027" y="0"/>
                </a:lnTo>
                <a:close/>
              </a:path>
              <a:path w="970915" h="714375">
                <a:moveTo>
                  <a:pt x="636099" y="94665"/>
                </a:moveTo>
                <a:lnTo>
                  <a:pt x="627540" y="94665"/>
                </a:lnTo>
                <a:lnTo>
                  <a:pt x="602428" y="95774"/>
                </a:lnTo>
                <a:lnTo>
                  <a:pt x="553254" y="105472"/>
                </a:lnTo>
                <a:lnTo>
                  <a:pt x="515521" y="126477"/>
                </a:lnTo>
                <a:lnTo>
                  <a:pt x="506406" y="132575"/>
                </a:lnTo>
                <a:lnTo>
                  <a:pt x="499282" y="135204"/>
                </a:lnTo>
                <a:lnTo>
                  <a:pt x="760631" y="135204"/>
                </a:lnTo>
                <a:lnTo>
                  <a:pt x="705826" y="107646"/>
                </a:lnTo>
                <a:lnTo>
                  <a:pt x="652394" y="95757"/>
                </a:lnTo>
                <a:lnTo>
                  <a:pt x="644431" y="95072"/>
                </a:lnTo>
                <a:lnTo>
                  <a:pt x="636099" y="94665"/>
                </a:lnTo>
                <a:close/>
              </a:path>
            </a:pathLst>
          </a:custGeom>
          <a:solidFill>
            <a:srgbClr val="A3D0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0"/>
            <a:ext cx="1012825" cy="1447800"/>
          </a:xfrm>
          <a:custGeom>
            <a:avLst/>
            <a:gdLst/>
            <a:ahLst/>
            <a:cxnLst/>
            <a:rect l="l" t="t" r="r" b="b"/>
            <a:pathLst>
              <a:path w="1012825" h="1447800">
                <a:moveTo>
                  <a:pt x="885735" y="0"/>
                </a:moveTo>
                <a:lnTo>
                  <a:pt x="42188" y="0"/>
                </a:lnTo>
                <a:lnTo>
                  <a:pt x="41165" y="3235"/>
                </a:lnTo>
                <a:lnTo>
                  <a:pt x="36812" y="47878"/>
                </a:lnTo>
                <a:lnTo>
                  <a:pt x="0" y="48362"/>
                </a:lnTo>
                <a:lnTo>
                  <a:pt x="0" y="1373561"/>
                </a:lnTo>
                <a:lnTo>
                  <a:pt x="51642" y="1395602"/>
                </a:lnTo>
                <a:lnTo>
                  <a:pt x="98732" y="1409003"/>
                </a:lnTo>
                <a:lnTo>
                  <a:pt x="147090" y="1418701"/>
                </a:lnTo>
                <a:lnTo>
                  <a:pt x="196133" y="1426088"/>
                </a:lnTo>
                <a:lnTo>
                  <a:pt x="245275" y="1432560"/>
                </a:lnTo>
                <a:lnTo>
                  <a:pt x="294729" y="1438370"/>
                </a:lnTo>
                <a:lnTo>
                  <a:pt x="344450" y="1443227"/>
                </a:lnTo>
                <a:lnTo>
                  <a:pt x="394499" y="1446561"/>
                </a:lnTo>
                <a:lnTo>
                  <a:pt x="444931" y="1447800"/>
                </a:lnTo>
                <a:lnTo>
                  <a:pt x="471316" y="1447428"/>
                </a:lnTo>
                <a:lnTo>
                  <a:pt x="524470" y="1444210"/>
                </a:lnTo>
                <a:lnTo>
                  <a:pt x="605886" y="1431506"/>
                </a:lnTo>
                <a:lnTo>
                  <a:pt x="648712" y="1414541"/>
                </a:lnTo>
                <a:lnTo>
                  <a:pt x="686914" y="1389028"/>
                </a:lnTo>
                <a:lnTo>
                  <a:pt x="727659" y="1353692"/>
                </a:lnTo>
                <a:lnTo>
                  <a:pt x="764884" y="1317406"/>
                </a:lnTo>
                <a:lnTo>
                  <a:pt x="799563" y="1279565"/>
                </a:lnTo>
                <a:lnTo>
                  <a:pt x="831666" y="1240170"/>
                </a:lnTo>
                <a:lnTo>
                  <a:pt x="861164" y="1199220"/>
                </a:lnTo>
                <a:lnTo>
                  <a:pt x="888028" y="1156716"/>
                </a:lnTo>
                <a:lnTo>
                  <a:pt x="912228" y="1112657"/>
                </a:lnTo>
                <a:lnTo>
                  <a:pt x="933734" y="1067043"/>
                </a:lnTo>
                <a:lnTo>
                  <a:pt x="952517" y="1019876"/>
                </a:lnTo>
                <a:lnTo>
                  <a:pt x="968549" y="971153"/>
                </a:lnTo>
                <a:lnTo>
                  <a:pt x="981798" y="920876"/>
                </a:lnTo>
                <a:lnTo>
                  <a:pt x="992313" y="872341"/>
                </a:lnTo>
                <a:lnTo>
                  <a:pt x="1000500" y="823536"/>
                </a:lnTo>
                <a:lnTo>
                  <a:pt x="1006500" y="774505"/>
                </a:lnTo>
                <a:lnTo>
                  <a:pt x="1010457" y="725292"/>
                </a:lnTo>
                <a:lnTo>
                  <a:pt x="1012511" y="675939"/>
                </a:lnTo>
                <a:lnTo>
                  <a:pt x="1012804" y="626490"/>
                </a:lnTo>
                <a:lnTo>
                  <a:pt x="1011477" y="576989"/>
                </a:lnTo>
                <a:lnTo>
                  <a:pt x="1008673" y="527478"/>
                </a:lnTo>
                <a:lnTo>
                  <a:pt x="1004532" y="478000"/>
                </a:lnTo>
                <a:lnTo>
                  <a:pt x="999196" y="428599"/>
                </a:lnTo>
                <a:lnTo>
                  <a:pt x="992807" y="379317"/>
                </a:lnTo>
                <a:lnTo>
                  <a:pt x="985507" y="330200"/>
                </a:lnTo>
                <a:lnTo>
                  <a:pt x="977494" y="280766"/>
                </a:lnTo>
                <a:lnTo>
                  <a:pt x="967997" y="231359"/>
                </a:lnTo>
                <a:lnTo>
                  <a:pt x="956632" y="182362"/>
                </a:lnTo>
                <a:lnTo>
                  <a:pt x="943012" y="134158"/>
                </a:lnTo>
                <a:lnTo>
                  <a:pt x="926751" y="87131"/>
                </a:lnTo>
                <a:lnTo>
                  <a:pt x="907465" y="41665"/>
                </a:lnTo>
                <a:lnTo>
                  <a:pt x="885735" y="0"/>
                </a:lnTo>
                <a:close/>
              </a:path>
            </a:pathLst>
          </a:custGeom>
          <a:solidFill>
            <a:srgbClr val="FFE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265772" y="85725"/>
            <a:ext cx="905510" cy="895350"/>
          </a:xfrm>
          <a:custGeom>
            <a:avLst/>
            <a:gdLst/>
            <a:ahLst/>
            <a:cxnLst/>
            <a:rect l="l" t="t" r="r" b="b"/>
            <a:pathLst>
              <a:path w="905510" h="895350">
                <a:moveTo>
                  <a:pt x="512538" y="577850"/>
                </a:moveTo>
                <a:lnTo>
                  <a:pt x="394563" y="577850"/>
                </a:lnTo>
                <a:lnTo>
                  <a:pt x="395312" y="584200"/>
                </a:lnTo>
                <a:lnTo>
                  <a:pt x="400532" y="589279"/>
                </a:lnTo>
                <a:lnTo>
                  <a:pt x="402018" y="594360"/>
                </a:lnTo>
                <a:lnTo>
                  <a:pt x="403686" y="600710"/>
                </a:lnTo>
                <a:lnTo>
                  <a:pt x="404726" y="608329"/>
                </a:lnTo>
                <a:lnTo>
                  <a:pt x="405904" y="615950"/>
                </a:lnTo>
                <a:lnTo>
                  <a:pt x="431365" y="680720"/>
                </a:lnTo>
                <a:lnTo>
                  <a:pt x="460895" y="734060"/>
                </a:lnTo>
                <a:lnTo>
                  <a:pt x="539877" y="842010"/>
                </a:lnTo>
                <a:lnTo>
                  <a:pt x="560382" y="871220"/>
                </a:lnTo>
                <a:lnTo>
                  <a:pt x="571539" y="885189"/>
                </a:lnTo>
                <a:lnTo>
                  <a:pt x="585355" y="895350"/>
                </a:lnTo>
                <a:lnTo>
                  <a:pt x="578202" y="847089"/>
                </a:lnTo>
                <a:lnTo>
                  <a:pt x="567278" y="797560"/>
                </a:lnTo>
                <a:lnTo>
                  <a:pt x="554957" y="749300"/>
                </a:lnTo>
                <a:lnTo>
                  <a:pt x="543610" y="699770"/>
                </a:lnTo>
                <a:lnTo>
                  <a:pt x="536398" y="662939"/>
                </a:lnTo>
                <a:lnTo>
                  <a:pt x="527864" y="627379"/>
                </a:lnTo>
                <a:lnTo>
                  <a:pt x="517512" y="591820"/>
                </a:lnTo>
                <a:lnTo>
                  <a:pt x="512538" y="577850"/>
                </a:lnTo>
                <a:close/>
              </a:path>
              <a:path w="905510" h="895350">
                <a:moveTo>
                  <a:pt x="650599" y="539750"/>
                </a:moveTo>
                <a:lnTo>
                  <a:pt x="318414" y="539750"/>
                </a:lnTo>
                <a:lnTo>
                  <a:pt x="324358" y="541020"/>
                </a:lnTo>
                <a:lnTo>
                  <a:pt x="328256" y="544829"/>
                </a:lnTo>
                <a:lnTo>
                  <a:pt x="326021" y="551179"/>
                </a:lnTo>
                <a:lnTo>
                  <a:pt x="320802" y="556260"/>
                </a:lnTo>
                <a:lnTo>
                  <a:pt x="318566" y="562610"/>
                </a:lnTo>
                <a:lnTo>
                  <a:pt x="316455" y="568960"/>
                </a:lnTo>
                <a:lnTo>
                  <a:pt x="314552" y="575310"/>
                </a:lnTo>
                <a:lnTo>
                  <a:pt x="312789" y="581660"/>
                </a:lnTo>
                <a:lnTo>
                  <a:pt x="311099" y="589279"/>
                </a:lnTo>
                <a:lnTo>
                  <a:pt x="303483" y="609600"/>
                </a:lnTo>
                <a:lnTo>
                  <a:pt x="295368" y="629920"/>
                </a:lnTo>
                <a:lnTo>
                  <a:pt x="287108" y="650239"/>
                </a:lnTo>
                <a:lnTo>
                  <a:pt x="279057" y="671829"/>
                </a:lnTo>
                <a:lnTo>
                  <a:pt x="264855" y="706120"/>
                </a:lnTo>
                <a:lnTo>
                  <a:pt x="249815" y="740410"/>
                </a:lnTo>
                <a:lnTo>
                  <a:pt x="235051" y="774700"/>
                </a:lnTo>
                <a:lnTo>
                  <a:pt x="221678" y="808989"/>
                </a:lnTo>
                <a:lnTo>
                  <a:pt x="214724" y="825500"/>
                </a:lnTo>
                <a:lnTo>
                  <a:pt x="205187" y="848360"/>
                </a:lnTo>
                <a:lnTo>
                  <a:pt x="198307" y="872489"/>
                </a:lnTo>
                <a:lnTo>
                  <a:pt x="199326" y="887729"/>
                </a:lnTo>
                <a:lnTo>
                  <a:pt x="207626" y="878839"/>
                </a:lnTo>
                <a:lnTo>
                  <a:pt x="214876" y="867410"/>
                </a:lnTo>
                <a:lnTo>
                  <a:pt x="221427" y="855979"/>
                </a:lnTo>
                <a:lnTo>
                  <a:pt x="227634" y="845820"/>
                </a:lnTo>
                <a:lnTo>
                  <a:pt x="257168" y="798829"/>
                </a:lnTo>
                <a:lnTo>
                  <a:pt x="285026" y="750570"/>
                </a:lnTo>
                <a:lnTo>
                  <a:pt x="301542" y="723900"/>
                </a:lnTo>
                <a:lnTo>
                  <a:pt x="319392" y="695960"/>
                </a:lnTo>
                <a:lnTo>
                  <a:pt x="356577" y="642620"/>
                </a:lnTo>
                <a:lnTo>
                  <a:pt x="362142" y="633729"/>
                </a:lnTo>
                <a:lnTo>
                  <a:pt x="367645" y="624839"/>
                </a:lnTo>
                <a:lnTo>
                  <a:pt x="373015" y="615950"/>
                </a:lnTo>
                <a:lnTo>
                  <a:pt x="378180" y="605789"/>
                </a:lnTo>
                <a:lnTo>
                  <a:pt x="381476" y="598170"/>
                </a:lnTo>
                <a:lnTo>
                  <a:pt x="384981" y="590550"/>
                </a:lnTo>
                <a:lnTo>
                  <a:pt x="389181" y="584200"/>
                </a:lnTo>
                <a:lnTo>
                  <a:pt x="394563" y="577850"/>
                </a:lnTo>
                <a:lnTo>
                  <a:pt x="512538" y="577850"/>
                </a:lnTo>
                <a:lnTo>
                  <a:pt x="504850" y="556260"/>
                </a:lnTo>
                <a:lnTo>
                  <a:pt x="674468" y="556260"/>
                </a:lnTo>
                <a:lnTo>
                  <a:pt x="668443" y="552450"/>
                </a:lnTo>
                <a:lnTo>
                  <a:pt x="658468" y="544829"/>
                </a:lnTo>
                <a:lnTo>
                  <a:pt x="650599" y="539750"/>
                </a:lnTo>
                <a:close/>
              </a:path>
              <a:path w="905510" h="895350">
                <a:moveTo>
                  <a:pt x="674468" y="556260"/>
                </a:moveTo>
                <a:lnTo>
                  <a:pt x="504850" y="556260"/>
                </a:lnTo>
                <a:lnTo>
                  <a:pt x="521757" y="563879"/>
                </a:lnTo>
                <a:lnTo>
                  <a:pt x="573417" y="582929"/>
                </a:lnTo>
                <a:lnTo>
                  <a:pt x="609263" y="590550"/>
                </a:lnTo>
                <a:lnTo>
                  <a:pt x="621106" y="594360"/>
                </a:lnTo>
                <a:lnTo>
                  <a:pt x="634724" y="599439"/>
                </a:lnTo>
                <a:lnTo>
                  <a:pt x="674039" y="618489"/>
                </a:lnTo>
                <a:lnTo>
                  <a:pt x="731502" y="643889"/>
                </a:lnTo>
                <a:lnTo>
                  <a:pt x="760488" y="657860"/>
                </a:lnTo>
                <a:lnTo>
                  <a:pt x="789546" y="670560"/>
                </a:lnTo>
                <a:lnTo>
                  <a:pt x="800172" y="674370"/>
                </a:lnTo>
                <a:lnTo>
                  <a:pt x="810872" y="679450"/>
                </a:lnTo>
                <a:lnTo>
                  <a:pt x="832751" y="687070"/>
                </a:lnTo>
                <a:lnTo>
                  <a:pt x="838525" y="688339"/>
                </a:lnTo>
                <a:lnTo>
                  <a:pt x="846524" y="690879"/>
                </a:lnTo>
                <a:lnTo>
                  <a:pt x="863688" y="693420"/>
                </a:lnTo>
                <a:lnTo>
                  <a:pt x="867041" y="693420"/>
                </a:lnTo>
                <a:lnTo>
                  <a:pt x="869823" y="692150"/>
                </a:lnTo>
                <a:lnTo>
                  <a:pt x="871512" y="690879"/>
                </a:lnTo>
                <a:lnTo>
                  <a:pt x="867845" y="685800"/>
                </a:lnTo>
                <a:lnTo>
                  <a:pt x="862847" y="680720"/>
                </a:lnTo>
                <a:lnTo>
                  <a:pt x="857149" y="676910"/>
                </a:lnTo>
                <a:lnTo>
                  <a:pt x="851382" y="671829"/>
                </a:lnTo>
                <a:lnTo>
                  <a:pt x="842444" y="664210"/>
                </a:lnTo>
                <a:lnTo>
                  <a:pt x="834064" y="656589"/>
                </a:lnTo>
                <a:lnTo>
                  <a:pt x="825406" y="650239"/>
                </a:lnTo>
                <a:lnTo>
                  <a:pt x="815632" y="642620"/>
                </a:lnTo>
                <a:lnTo>
                  <a:pt x="796181" y="629920"/>
                </a:lnTo>
                <a:lnTo>
                  <a:pt x="757555" y="603250"/>
                </a:lnTo>
                <a:lnTo>
                  <a:pt x="738111" y="590550"/>
                </a:lnTo>
                <a:lnTo>
                  <a:pt x="723767" y="582929"/>
                </a:lnTo>
                <a:lnTo>
                  <a:pt x="693678" y="567689"/>
                </a:lnTo>
                <a:lnTo>
                  <a:pt x="678484" y="558800"/>
                </a:lnTo>
                <a:lnTo>
                  <a:pt x="674468" y="556260"/>
                </a:lnTo>
                <a:close/>
              </a:path>
              <a:path w="905510" h="895350">
                <a:moveTo>
                  <a:pt x="215459" y="544829"/>
                </a:moveTo>
                <a:lnTo>
                  <a:pt x="83820" y="544829"/>
                </a:lnTo>
                <a:lnTo>
                  <a:pt x="97555" y="546100"/>
                </a:lnTo>
                <a:lnTo>
                  <a:pt x="124478" y="547370"/>
                </a:lnTo>
                <a:lnTo>
                  <a:pt x="138214" y="548639"/>
                </a:lnTo>
                <a:lnTo>
                  <a:pt x="215459" y="544829"/>
                </a:lnTo>
                <a:close/>
              </a:path>
              <a:path w="905510" h="895350">
                <a:moveTo>
                  <a:pt x="70840" y="238760"/>
                </a:moveTo>
                <a:lnTo>
                  <a:pt x="65163" y="238760"/>
                </a:lnTo>
                <a:lnTo>
                  <a:pt x="62953" y="240029"/>
                </a:lnTo>
                <a:lnTo>
                  <a:pt x="98600" y="270510"/>
                </a:lnTo>
                <a:lnTo>
                  <a:pt x="132682" y="303529"/>
                </a:lnTo>
                <a:lnTo>
                  <a:pt x="199751" y="369570"/>
                </a:lnTo>
                <a:lnTo>
                  <a:pt x="234535" y="401320"/>
                </a:lnTo>
                <a:lnTo>
                  <a:pt x="271351" y="430529"/>
                </a:lnTo>
                <a:lnTo>
                  <a:pt x="311099" y="455929"/>
                </a:lnTo>
                <a:lnTo>
                  <a:pt x="240495" y="468629"/>
                </a:lnTo>
                <a:lnTo>
                  <a:pt x="205469" y="477520"/>
                </a:lnTo>
                <a:lnTo>
                  <a:pt x="171005" y="487679"/>
                </a:lnTo>
                <a:lnTo>
                  <a:pt x="148392" y="495300"/>
                </a:lnTo>
                <a:lnTo>
                  <a:pt x="102043" y="505460"/>
                </a:lnTo>
                <a:lnTo>
                  <a:pt x="78587" y="511810"/>
                </a:lnTo>
                <a:lnTo>
                  <a:pt x="64061" y="516889"/>
                </a:lnTo>
                <a:lnTo>
                  <a:pt x="35000" y="525779"/>
                </a:lnTo>
                <a:lnTo>
                  <a:pt x="20459" y="530860"/>
                </a:lnTo>
                <a:lnTo>
                  <a:pt x="15367" y="532129"/>
                </a:lnTo>
                <a:lnTo>
                  <a:pt x="7086" y="537210"/>
                </a:lnTo>
                <a:lnTo>
                  <a:pt x="0" y="538479"/>
                </a:lnTo>
                <a:lnTo>
                  <a:pt x="10183" y="539750"/>
                </a:lnTo>
                <a:lnTo>
                  <a:pt x="20500" y="542289"/>
                </a:lnTo>
                <a:lnTo>
                  <a:pt x="40601" y="544829"/>
                </a:lnTo>
                <a:lnTo>
                  <a:pt x="45554" y="546100"/>
                </a:lnTo>
                <a:lnTo>
                  <a:pt x="76466" y="546100"/>
                </a:lnTo>
                <a:lnTo>
                  <a:pt x="83820" y="544829"/>
                </a:lnTo>
                <a:lnTo>
                  <a:pt x="215459" y="544829"/>
                </a:lnTo>
                <a:lnTo>
                  <a:pt x="241071" y="542289"/>
                </a:lnTo>
                <a:lnTo>
                  <a:pt x="247650" y="541020"/>
                </a:lnTo>
                <a:lnTo>
                  <a:pt x="300812" y="541020"/>
                </a:lnTo>
                <a:lnTo>
                  <a:pt x="306628" y="539750"/>
                </a:lnTo>
                <a:lnTo>
                  <a:pt x="650599" y="539750"/>
                </a:lnTo>
                <a:lnTo>
                  <a:pt x="648632" y="538479"/>
                </a:lnTo>
                <a:lnTo>
                  <a:pt x="639013" y="530860"/>
                </a:lnTo>
                <a:lnTo>
                  <a:pt x="628375" y="524510"/>
                </a:lnTo>
                <a:lnTo>
                  <a:pt x="617672" y="519429"/>
                </a:lnTo>
                <a:lnTo>
                  <a:pt x="606828" y="513079"/>
                </a:lnTo>
                <a:lnTo>
                  <a:pt x="570834" y="494029"/>
                </a:lnTo>
                <a:lnTo>
                  <a:pt x="565213" y="487679"/>
                </a:lnTo>
                <a:lnTo>
                  <a:pt x="580132" y="485139"/>
                </a:lnTo>
                <a:lnTo>
                  <a:pt x="587444" y="485139"/>
                </a:lnTo>
                <a:lnTo>
                  <a:pt x="595033" y="483870"/>
                </a:lnTo>
                <a:lnTo>
                  <a:pt x="604302" y="482600"/>
                </a:lnTo>
                <a:lnTo>
                  <a:pt x="654029" y="468629"/>
                </a:lnTo>
                <a:lnTo>
                  <a:pt x="676724" y="461010"/>
                </a:lnTo>
                <a:lnTo>
                  <a:pt x="722464" y="448310"/>
                </a:lnTo>
                <a:lnTo>
                  <a:pt x="778638" y="430529"/>
                </a:lnTo>
                <a:lnTo>
                  <a:pt x="792627" y="425450"/>
                </a:lnTo>
                <a:lnTo>
                  <a:pt x="554799" y="425450"/>
                </a:lnTo>
                <a:lnTo>
                  <a:pt x="560832" y="414020"/>
                </a:lnTo>
                <a:lnTo>
                  <a:pt x="568958" y="401320"/>
                </a:lnTo>
                <a:lnTo>
                  <a:pt x="577643" y="388620"/>
                </a:lnTo>
                <a:lnTo>
                  <a:pt x="578607" y="387350"/>
                </a:lnTo>
                <a:lnTo>
                  <a:pt x="342404" y="387350"/>
                </a:lnTo>
                <a:lnTo>
                  <a:pt x="324230" y="370839"/>
                </a:lnTo>
                <a:lnTo>
                  <a:pt x="303749" y="354329"/>
                </a:lnTo>
                <a:lnTo>
                  <a:pt x="281729" y="339089"/>
                </a:lnTo>
                <a:lnTo>
                  <a:pt x="258940" y="322579"/>
                </a:lnTo>
                <a:lnTo>
                  <a:pt x="213350" y="295910"/>
                </a:lnTo>
                <a:lnTo>
                  <a:pt x="197827" y="288289"/>
                </a:lnTo>
                <a:lnTo>
                  <a:pt x="180368" y="279400"/>
                </a:lnTo>
                <a:lnTo>
                  <a:pt x="162626" y="271779"/>
                </a:lnTo>
                <a:lnTo>
                  <a:pt x="126301" y="259079"/>
                </a:lnTo>
                <a:lnTo>
                  <a:pt x="100957" y="247650"/>
                </a:lnTo>
                <a:lnTo>
                  <a:pt x="85223" y="241300"/>
                </a:lnTo>
                <a:lnTo>
                  <a:pt x="70840" y="238760"/>
                </a:lnTo>
                <a:close/>
              </a:path>
              <a:path w="905510" h="895350">
                <a:moveTo>
                  <a:pt x="905052" y="378460"/>
                </a:moveTo>
                <a:lnTo>
                  <a:pt x="884381" y="379729"/>
                </a:lnTo>
                <a:lnTo>
                  <a:pt x="863776" y="383539"/>
                </a:lnTo>
                <a:lnTo>
                  <a:pt x="843311" y="388620"/>
                </a:lnTo>
                <a:lnTo>
                  <a:pt x="823061" y="391160"/>
                </a:lnTo>
                <a:lnTo>
                  <a:pt x="763084" y="393700"/>
                </a:lnTo>
                <a:lnTo>
                  <a:pt x="733159" y="396239"/>
                </a:lnTo>
                <a:lnTo>
                  <a:pt x="703097" y="400050"/>
                </a:lnTo>
                <a:lnTo>
                  <a:pt x="689701" y="401320"/>
                </a:lnTo>
                <a:lnTo>
                  <a:pt x="676448" y="403860"/>
                </a:lnTo>
                <a:lnTo>
                  <a:pt x="663472" y="405129"/>
                </a:lnTo>
                <a:lnTo>
                  <a:pt x="650913" y="407670"/>
                </a:lnTo>
                <a:lnTo>
                  <a:pt x="639066" y="410210"/>
                </a:lnTo>
                <a:lnTo>
                  <a:pt x="627075" y="411479"/>
                </a:lnTo>
                <a:lnTo>
                  <a:pt x="603237" y="415289"/>
                </a:lnTo>
                <a:lnTo>
                  <a:pt x="590470" y="417829"/>
                </a:lnTo>
                <a:lnTo>
                  <a:pt x="577151" y="421639"/>
                </a:lnTo>
                <a:lnTo>
                  <a:pt x="571487" y="421639"/>
                </a:lnTo>
                <a:lnTo>
                  <a:pt x="563702" y="425450"/>
                </a:lnTo>
                <a:lnTo>
                  <a:pt x="792627" y="425450"/>
                </a:lnTo>
                <a:lnTo>
                  <a:pt x="834250" y="410210"/>
                </a:lnTo>
                <a:lnTo>
                  <a:pt x="849822" y="405129"/>
                </a:lnTo>
                <a:lnTo>
                  <a:pt x="873847" y="396239"/>
                </a:lnTo>
                <a:lnTo>
                  <a:pt x="895774" y="387350"/>
                </a:lnTo>
                <a:lnTo>
                  <a:pt x="905052" y="378460"/>
                </a:lnTo>
                <a:close/>
              </a:path>
              <a:path w="905510" h="895350">
                <a:moveTo>
                  <a:pt x="485432" y="17779"/>
                </a:moveTo>
                <a:lnTo>
                  <a:pt x="481515" y="29210"/>
                </a:lnTo>
                <a:lnTo>
                  <a:pt x="478108" y="39370"/>
                </a:lnTo>
                <a:lnTo>
                  <a:pt x="475214" y="49529"/>
                </a:lnTo>
                <a:lnTo>
                  <a:pt x="472833" y="60960"/>
                </a:lnTo>
                <a:lnTo>
                  <a:pt x="464491" y="96520"/>
                </a:lnTo>
                <a:lnTo>
                  <a:pt x="441388" y="167639"/>
                </a:lnTo>
                <a:lnTo>
                  <a:pt x="416908" y="233679"/>
                </a:lnTo>
                <a:lnTo>
                  <a:pt x="389655" y="294639"/>
                </a:lnTo>
                <a:lnTo>
                  <a:pt x="375196" y="326389"/>
                </a:lnTo>
                <a:lnTo>
                  <a:pt x="359919" y="356870"/>
                </a:lnTo>
                <a:lnTo>
                  <a:pt x="351723" y="372110"/>
                </a:lnTo>
                <a:lnTo>
                  <a:pt x="342404" y="387350"/>
                </a:lnTo>
                <a:lnTo>
                  <a:pt x="578607" y="387350"/>
                </a:lnTo>
                <a:lnTo>
                  <a:pt x="585355" y="378460"/>
                </a:lnTo>
                <a:lnTo>
                  <a:pt x="586149" y="377189"/>
                </a:lnTo>
                <a:lnTo>
                  <a:pt x="475043" y="377189"/>
                </a:lnTo>
                <a:lnTo>
                  <a:pt x="473607" y="364489"/>
                </a:lnTo>
                <a:lnTo>
                  <a:pt x="474119" y="351789"/>
                </a:lnTo>
                <a:lnTo>
                  <a:pt x="475464" y="337820"/>
                </a:lnTo>
                <a:lnTo>
                  <a:pt x="476529" y="325120"/>
                </a:lnTo>
                <a:lnTo>
                  <a:pt x="477265" y="306070"/>
                </a:lnTo>
                <a:lnTo>
                  <a:pt x="477805" y="289560"/>
                </a:lnTo>
                <a:lnTo>
                  <a:pt x="477723" y="264160"/>
                </a:lnTo>
                <a:lnTo>
                  <a:pt x="476529" y="246379"/>
                </a:lnTo>
                <a:lnTo>
                  <a:pt x="474665" y="210820"/>
                </a:lnTo>
                <a:lnTo>
                  <a:pt x="474956" y="173989"/>
                </a:lnTo>
                <a:lnTo>
                  <a:pt x="476220" y="138429"/>
                </a:lnTo>
                <a:lnTo>
                  <a:pt x="477278" y="102870"/>
                </a:lnTo>
                <a:lnTo>
                  <a:pt x="478328" y="86360"/>
                </a:lnTo>
                <a:lnTo>
                  <a:pt x="482947" y="53339"/>
                </a:lnTo>
                <a:lnTo>
                  <a:pt x="483997" y="36829"/>
                </a:lnTo>
                <a:lnTo>
                  <a:pt x="484116" y="29210"/>
                </a:lnTo>
                <a:lnTo>
                  <a:pt x="484593" y="24129"/>
                </a:lnTo>
                <a:lnTo>
                  <a:pt x="485432" y="17779"/>
                </a:lnTo>
                <a:close/>
              </a:path>
              <a:path w="905510" h="895350">
                <a:moveTo>
                  <a:pt x="742556" y="96520"/>
                </a:moveTo>
                <a:lnTo>
                  <a:pt x="738207" y="101600"/>
                </a:lnTo>
                <a:lnTo>
                  <a:pt x="733625" y="106679"/>
                </a:lnTo>
                <a:lnTo>
                  <a:pt x="729047" y="110489"/>
                </a:lnTo>
                <a:lnTo>
                  <a:pt x="724712" y="115570"/>
                </a:lnTo>
                <a:lnTo>
                  <a:pt x="703646" y="135889"/>
                </a:lnTo>
                <a:lnTo>
                  <a:pt x="693258" y="146050"/>
                </a:lnTo>
                <a:lnTo>
                  <a:pt x="683704" y="157479"/>
                </a:lnTo>
                <a:lnTo>
                  <a:pt x="663847" y="181610"/>
                </a:lnTo>
                <a:lnTo>
                  <a:pt x="642727" y="203200"/>
                </a:lnTo>
                <a:lnTo>
                  <a:pt x="599503" y="246379"/>
                </a:lnTo>
                <a:lnTo>
                  <a:pt x="537151" y="311150"/>
                </a:lnTo>
                <a:lnTo>
                  <a:pt x="516788" y="332739"/>
                </a:lnTo>
                <a:lnTo>
                  <a:pt x="505659" y="344170"/>
                </a:lnTo>
                <a:lnTo>
                  <a:pt x="494244" y="354329"/>
                </a:lnTo>
                <a:lnTo>
                  <a:pt x="483664" y="364489"/>
                </a:lnTo>
                <a:lnTo>
                  <a:pt x="475043" y="377189"/>
                </a:lnTo>
                <a:lnTo>
                  <a:pt x="586149" y="377189"/>
                </a:lnTo>
                <a:lnTo>
                  <a:pt x="598058" y="358139"/>
                </a:lnTo>
                <a:lnTo>
                  <a:pt x="609854" y="336550"/>
                </a:lnTo>
                <a:lnTo>
                  <a:pt x="621506" y="316229"/>
                </a:lnTo>
                <a:lnTo>
                  <a:pt x="652108" y="266700"/>
                </a:lnTo>
                <a:lnTo>
                  <a:pt x="668618" y="234950"/>
                </a:lnTo>
                <a:lnTo>
                  <a:pt x="684292" y="201929"/>
                </a:lnTo>
                <a:lnTo>
                  <a:pt x="700112" y="171450"/>
                </a:lnTo>
                <a:lnTo>
                  <a:pt x="710221" y="152400"/>
                </a:lnTo>
                <a:lnTo>
                  <a:pt x="720529" y="133350"/>
                </a:lnTo>
                <a:lnTo>
                  <a:pt x="731240" y="115570"/>
                </a:lnTo>
                <a:lnTo>
                  <a:pt x="742556" y="96520"/>
                </a:lnTo>
                <a:close/>
              </a:path>
              <a:path w="905510" h="895350">
                <a:moveTo>
                  <a:pt x="747801" y="88900"/>
                </a:moveTo>
                <a:lnTo>
                  <a:pt x="744270" y="93979"/>
                </a:lnTo>
                <a:lnTo>
                  <a:pt x="742556" y="96520"/>
                </a:lnTo>
                <a:lnTo>
                  <a:pt x="744499" y="93979"/>
                </a:lnTo>
                <a:lnTo>
                  <a:pt x="746264" y="91439"/>
                </a:lnTo>
                <a:lnTo>
                  <a:pt x="747801" y="88900"/>
                </a:lnTo>
                <a:close/>
              </a:path>
              <a:path w="905510" h="895350">
                <a:moveTo>
                  <a:pt x="488467" y="0"/>
                </a:moveTo>
                <a:lnTo>
                  <a:pt x="486283" y="12700"/>
                </a:lnTo>
                <a:lnTo>
                  <a:pt x="485432" y="17779"/>
                </a:lnTo>
                <a:lnTo>
                  <a:pt x="485711" y="17779"/>
                </a:lnTo>
                <a:lnTo>
                  <a:pt x="485952" y="16510"/>
                </a:lnTo>
                <a:lnTo>
                  <a:pt x="486232" y="16510"/>
                </a:lnTo>
                <a:lnTo>
                  <a:pt x="487718" y="8889"/>
                </a:lnTo>
                <a:lnTo>
                  <a:pt x="490702" y="7620"/>
                </a:lnTo>
                <a:lnTo>
                  <a:pt x="488467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6648" y="228600"/>
            <a:ext cx="171583" cy="18097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98881" y="304800"/>
            <a:ext cx="233906" cy="228600"/>
          </a:xfrm>
          <a:prstGeom prst="rect">
            <a:avLst/>
          </a:prstGeom>
        </p:spPr>
      </p:pic>
      <p:sp>
        <p:nvSpPr>
          <p:cNvPr id="28" name="bg object 28"/>
          <p:cNvSpPr/>
          <p:nvPr/>
        </p:nvSpPr>
        <p:spPr>
          <a:xfrm>
            <a:off x="7291831" y="4385159"/>
            <a:ext cx="1656714" cy="758825"/>
          </a:xfrm>
          <a:custGeom>
            <a:avLst/>
            <a:gdLst/>
            <a:ahLst/>
            <a:cxnLst/>
            <a:rect l="l" t="t" r="r" b="b"/>
            <a:pathLst>
              <a:path w="1656715" h="758825">
                <a:moveTo>
                  <a:pt x="332104" y="134326"/>
                </a:moveTo>
                <a:lnTo>
                  <a:pt x="294149" y="161333"/>
                </a:lnTo>
                <a:lnTo>
                  <a:pt x="258778" y="191420"/>
                </a:lnTo>
                <a:lnTo>
                  <a:pt x="224859" y="224567"/>
                </a:lnTo>
                <a:lnTo>
                  <a:pt x="191262" y="260754"/>
                </a:lnTo>
                <a:lnTo>
                  <a:pt x="161834" y="298318"/>
                </a:lnTo>
                <a:lnTo>
                  <a:pt x="136012" y="338869"/>
                </a:lnTo>
                <a:lnTo>
                  <a:pt x="112617" y="381349"/>
                </a:lnTo>
                <a:lnTo>
                  <a:pt x="90471" y="424702"/>
                </a:lnTo>
                <a:lnTo>
                  <a:pt x="68395" y="467871"/>
                </a:lnTo>
                <a:lnTo>
                  <a:pt x="45212" y="509801"/>
                </a:lnTo>
                <a:lnTo>
                  <a:pt x="19939" y="559079"/>
                </a:lnTo>
                <a:lnTo>
                  <a:pt x="0" y="611147"/>
                </a:lnTo>
                <a:lnTo>
                  <a:pt x="20609" y="622111"/>
                </a:lnTo>
                <a:lnTo>
                  <a:pt x="41624" y="633028"/>
                </a:lnTo>
                <a:lnTo>
                  <a:pt x="62972" y="643741"/>
                </a:lnTo>
                <a:lnTo>
                  <a:pt x="84582" y="654092"/>
                </a:lnTo>
                <a:lnTo>
                  <a:pt x="92789" y="635043"/>
                </a:lnTo>
                <a:lnTo>
                  <a:pt x="101473" y="616565"/>
                </a:lnTo>
                <a:lnTo>
                  <a:pt x="110728" y="598611"/>
                </a:lnTo>
                <a:lnTo>
                  <a:pt x="120650" y="581137"/>
                </a:lnTo>
                <a:lnTo>
                  <a:pt x="144242" y="541790"/>
                </a:lnTo>
                <a:lnTo>
                  <a:pt x="168603" y="502753"/>
                </a:lnTo>
                <a:lnTo>
                  <a:pt x="192915" y="463639"/>
                </a:lnTo>
                <a:lnTo>
                  <a:pt x="216361" y="424059"/>
                </a:lnTo>
                <a:lnTo>
                  <a:pt x="238125" y="383627"/>
                </a:lnTo>
                <a:lnTo>
                  <a:pt x="267184" y="336849"/>
                </a:lnTo>
                <a:lnTo>
                  <a:pt x="302482" y="295200"/>
                </a:lnTo>
                <a:lnTo>
                  <a:pt x="343066" y="258404"/>
                </a:lnTo>
                <a:lnTo>
                  <a:pt x="387985" y="226185"/>
                </a:lnTo>
                <a:lnTo>
                  <a:pt x="432512" y="200226"/>
                </a:lnTo>
                <a:lnTo>
                  <a:pt x="479179" y="177704"/>
                </a:lnTo>
                <a:lnTo>
                  <a:pt x="527229" y="158395"/>
                </a:lnTo>
                <a:lnTo>
                  <a:pt x="575908" y="142075"/>
                </a:lnTo>
                <a:lnTo>
                  <a:pt x="624459" y="128522"/>
                </a:lnTo>
                <a:lnTo>
                  <a:pt x="675456" y="117127"/>
                </a:lnTo>
                <a:lnTo>
                  <a:pt x="726490" y="108850"/>
                </a:lnTo>
                <a:lnTo>
                  <a:pt x="777531" y="103689"/>
                </a:lnTo>
                <a:lnTo>
                  <a:pt x="828550" y="101644"/>
                </a:lnTo>
                <a:lnTo>
                  <a:pt x="879519" y="102714"/>
                </a:lnTo>
                <a:lnTo>
                  <a:pt x="930406" y="106898"/>
                </a:lnTo>
                <a:lnTo>
                  <a:pt x="981184" y="114195"/>
                </a:lnTo>
                <a:lnTo>
                  <a:pt x="1031823" y="124603"/>
                </a:lnTo>
                <a:lnTo>
                  <a:pt x="1082294" y="138123"/>
                </a:lnTo>
                <a:lnTo>
                  <a:pt x="1134633" y="156944"/>
                </a:lnTo>
                <a:lnTo>
                  <a:pt x="1184402" y="182776"/>
                </a:lnTo>
                <a:lnTo>
                  <a:pt x="1207232" y="196418"/>
                </a:lnTo>
                <a:lnTo>
                  <a:pt x="1230645" y="209573"/>
                </a:lnTo>
                <a:lnTo>
                  <a:pt x="1277366" y="236980"/>
                </a:lnTo>
                <a:lnTo>
                  <a:pt x="1318561" y="268276"/>
                </a:lnTo>
                <a:lnTo>
                  <a:pt x="1338748" y="285211"/>
                </a:lnTo>
                <a:lnTo>
                  <a:pt x="1360043" y="301229"/>
                </a:lnTo>
                <a:lnTo>
                  <a:pt x="1406636" y="340823"/>
                </a:lnTo>
                <a:lnTo>
                  <a:pt x="1442085" y="392047"/>
                </a:lnTo>
                <a:lnTo>
                  <a:pt x="1466919" y="437123"/>
                </a:lnTo>
                <a:lnTo>
                  <a:pt x="1493386" y="481729"/>
                </a:lnTo>
                <a:lnTo>
                  <a:pt x="1518245" y="527095"/>
                </a:lnTo>
                <a:lnTo>
                  <a:pt x="1538251" y="574447"/>
                </a:lnTo>
                <a:lnTo>
                  <a:pt x="1550162" y="625016"/>
                </a:lnTo>
                <a:lnTo>
                  <a:pt x="1555224" y="659280"/>
                </a:lnTo>
                <a:lnTo>
                  <a:pt x="1561512" y="694004"/>
                </a:lnTo>
                <a:lnTo>
                  <a:pt x="1567396" y="728773"/>
                </a:lnTo>
                <a:lnTo>
                  <a:pt x="1570703" y="758340"/>
                </a:lnTo>
              </a:path>
              <a:path w="1656715" h="758825">
                <a:moveTo>
                  <a:pt x="1656319" y="758340"/>
                </a:moveTo>
                <a:lnTo>
                  <a:pt x="1653278" y="737045"/>
                </a:lnTo>
                <a:lnTo>
                  <a:pt x="1645920" y="701142"/>
                </a:lnTo>
                <a:lnTo>
                  <a:pt x="1638847" y="665295"/>
                </a:lnTo>
                <a:lnTo>
                  <a:pt x="1625494" y="577558"/>
                </a:lnTo>
                <a:lnTo>
                  <a:pt x="1609799" y="527855"/>
                </a:lnTo>
                <a:lnTo>
                  <a:pt x="1589026" y="479885"/>
                </a:lnTo>
                <a:lnTo>
                  <a:pt x="1564796" y="433688"/>
                </a:lnTo>
                <a:lnTo>
                  <a:pt x="1538732" y="389304"/>
                </a:lnTo>
                <a:lnTo>
                  <a:pt x="1531032" y="375348"/>
                </a:lnTo>
                <a:lnTo>
                  <a:pt x="1510029" y="331798"/>
                </a:lnTo>
                <a:lnTo>
                  <a:pt x="1486116" y="299142"/>
                </a:lnTo>
                <a:lnTo>
                  <a:pt x="1455541" y="264471"/>
                </a:lnTo>
                <a:lnTo>
                  <a:pt x="1403475" y="226137"/>
                </a:lnTo>
                <a:lnTo>
                  <a:pt x="1376299" y="206589"/>
                </a:lnTo>
                <a:lnTo>
                  <a:pt x="1338149" y="177561"/>
                </a:lnTo>
                <a:lnTo>
                  <a:pt x="1298420" y="149608"/>
                </a:lnTo>
                <a:lnTo>
                  <a:pt x="1257180" y="123305"/>
                </a:lnTo>
                <a:lnTo>
                  <a:pt x="1214494" y="99224"/>
                </a:lnTo>
                <a:lnTo>
                  <a:pt x="1170432" y="77938"/>
                </a:lnTo>
                <a:lnTo>
                  <a:pt x="1123339" y="58739"/>
                </a:lnTo>
                <a:lnTo>
                  <a:pt x="1074685" y="42138"/>
                </a:lnTo>
                <a:lnTo>
                  <a:pt x="1024760" y="28189"/>
                </a:lnTo>
                <a:lnTo>
                  <a:pt x="973854" y="16946"/>
                </a:lnTo>
                <a:lnTo>
                  <a:pt x="922258" y="8464"/>
                </a:lnTo>
                <a:lnTo>
                  <a:pt x="870261" y="2797"/>
                </a:lnTo>
                <a:lnTo>
                  <a:pt x="818155" y="0"/>
                </a:lnTo>
                <a:lnTo>
                  <a:pt x="766230" y="126"/>
                </a:lnTo>
                <a:lnTo>
                  <a:pt x="714776" y="3232"/>
                </a:lnTo>
                <a:lnTo>
                  <a:pt x="664083" y="9370"/>
                </a:lnTo>
                <a:lnTo>
                  <a:pt x="616179" y="18683"/>
                </a:lnTo>
                <a:lnTo>
                  <a:pt x="569359" y="31306"/>
                </a:lnTo>
                <a:lnTo>
                  <a:pt x="523414" y="46651"/>
                </a:lnTo>
                <a:lnTo>
                  <a:pt x="478136" y="64130"/>
                </a:lnTo>
                <a:lnTo>
                  <a:pt x="433316" y="83154"/>
                </a:lnTo>
                <a:lnTo>
                  <a:pt x="388747" y="103134"/>
                </a:lnTo>
                <a:lnTo>
                  <a:pt x="345545" y="126003"/>
                </a:lnTo>
                <a:lnTo>
                  <a:pt x="332104" y="134326"/>
                </a:lnTo>
              </a:path>
              <a:path w="1656715" h="758825">
                <a:moveTo>
                  <a:pt x="470153" y="296733"/>
                </a:moveTo>
                <a:lnTo>
                  <a:pt x="434117" y="322197"/>
                </a:lnTo>
                <a:lnTo>
                  <a:pt x="400558" y="350480"/>
                </a:lnTo>
                <a:lnTo>
                  <a:pt x="363730" y="386423"/>
                </a:lnTo>
                <a:lnTo>
                  <a:pt x="328925" y="424029"/>
                </a:lnTo>
                <a:lnTo>
                  <a:pt x="295822" y="463048"/>
                </a:lnTo>
                <a:lnTo>
                  <a:pt x="264097" y="503232"/>
                </a:lnTo>
                <a:lnTo>
                  <a:pt x="233425" y="544332"/>
                </a:lnTo>
                <a:lnTo>
                  <a:pt x="196135" y="598306"/>
                </a:lnTo>
                <a:lnTo>
                  <a:pt x="163702" y="655473"/>
                </a:lnTo>
                <a:lnTo>
                  <a:pt x="150749" y="681545"/>
                </a:lnTo>
                <a:lnTo>
                  <a:pt x="167784" y="689049"/>
                </a:lnTo>
                <a:lnTo>
                  <a:pt x="184546" y="696419"/>
                </a:lnTo>
                <a:lnTo>
                  <a:pt x="201237" y="703627"/>
                </a:lnTo>
                <a:lnTo>
                  <a:pt x="218059" y="710649"/>
                </a:lnTo>
                <a:lnTo>
                  <a:pt x="248097" y="668073"/>
                </a:lnTo>
                <a:lnTo>
                  <a:pt x="277952" y="625343"/>
                </a:lnTo>
                <a:lnTo>
                  <a:pt x="308447" y="583061"/>
                </a:lnTo>
                <a:lnTo>
                  <a:pt x="340405" y="541827"/>
                </a:lnTo>
                <a:lnTo>
                  <a:pt x="374650" y="502245"/>
                </a:lnTo>
                <a:lnTo>
                  <a:pt x="408406" y="462267"/>
                </a:lnTo>
                <a:lnTo>
                  <a:pt x="440864" y="421803"/>
                </a:lnTo>
                <a:lnTo>
                  <a:pt x="475394" y="383558"/>
                </a:lnTo>
                <a:lnTo>
                  <a:pt x="515366" y="350238"/>
                </a:lnTo>
                <a:lnTo>
                  <a:pt x="516382" y="349654"/>
                </a:lnTo>
                <a:lnTo>
                  <a:pt x="517271" y="349032"/>
                </a:lnTo>
                <a:lnTo>
                  <a:pt x="565612" y="324467"/>
                </a:lnTo>
                <a:lnTo>
                  <a:pt x="615743" y="308949"/>
                </a:lnTo>
                <a:lnTo>
                  <a:pt x="667375" y="298391"/>
                </a:lnTo>
                <a:lnTo>
                  <a:pt x="719327" y="289304"/>
                </a:lnTo>
                <a:lnTo>
                  <a:pt x="771824" y="279149"/>
                </a:lnTo>
                <a:lnTo>
                  <a:pt x="824118" y="270913"/>
                </a:lnTo>
                <a:lnTo>
                  <a:pt x="876436" y="265788"/>
                </a:lnTo>
                <a:lnTo>
                  <a:pt x="929004" y="264971"/>
                </a:lnTo>
                <a:lnTo>
                  <a:pt x="973992" y="267930"/>
                </a:lnTo>
                <a:lnTo>
                  <a:pt x="1017349" y="276409"/>
                </a:lnTo>
                <a:lnTo>
                  <a:pt x="1059682" y="289118"/>
                </a:lnTo>
                <a:lnTo>
                  <a:pt x="1101598" y="304772"/>
                </a:lnTo>
                <a:lnTo>
                  <a:pt x="1125632" y="312427"/>
                </a:lnTo>
                <a:lnTo>
                  <a:pt x="1149858" y="318215"/>
                </a:lnTo>
                <a:lnTo>
                  <a:pt x="1173892" y="325032"/>
                </a:lnTo>
                <a:lnTo>
                  <a:pt x="1197356" y="335773"/>
                </a:lnTo>
                <a:lnTo>
                  <a:pt x="1215769" y="346361"/>
                </a:lnTo>
                <a:lnTo>
                  <a:pt x="1234360" y="356307"/>
                </a:lnTo>
                <a:lnTo>
                  <a:pt x="1268222" y="381557"/>
                </a:lnTo>
                <a:lnTo>
                  <a:pt x="1298243" y="416466"/>
                </a:lnTo>
                <a:lnTo>
                  <a:pt x="1325241" y="453490"/>
                </a:lnTo>
                <a:lnTo>
                  <a:pt x="1349484" y="492340"/>
                </a:lnTo>
                <a:lnTo>
                  <a:pt x="1371240" y="532728"/>
                </a:lnTo>
                <a:lnTo>
                  <a:pt x="1390777" y="574368"/>
                </a:lnTo>
                <a:lnTo>
                  <a:pt x="1407387" y="619399"/>
                </a:lnTo>
                <a:lnTo>
                  <a:pt x="1419633" y="664271"/>
                </a:lnTo>
                <a:lnTo>
                  <a:pt x="1428514" y="709655"/>
                </a:lnTo>
                <a:lnTo>
                  <a:pt x="1435029" y="756220"/>
                </a:lnTo>
                <a:lnTo>
                  <a:pt x="1435255" y="758340"/>
                </a:lnTo>
              </a:path>
              <a:path w="1656715" h="758825">
                <a:moveTo>
                  <a:pt x="1519214" y="758340"/>
                </a:moveTo>
                <a:lnTo>
                  <a:pt x="1511681" y="688822"/>
                </a:lnTo>
                <a:lnTo>
                  <a:pt x="1500706" y="641442"/>
                </a:lnTo>
                <a:lnTo>
                  <a:pt x="1484994" y="594308"/>
                </a:lnTo>
                <a:lnTo>
                  <a:pt x="1465448" y="548037"/>
                </a:lnTo>
                <a:lnTo>
                  <a:pt x="1442970" y="503241"/>
                </a:lnTo>
                <a:lnTo>
                  <a:pt x="1418463" y="460538"/>
                </a:lnTo>
                <a:lnTo>
                  <a:pt x="1394331" y="422592"/>
                </a:lnTo>
                <a:lnTo>
                  <a:pt x="1367725" y="384522"/>
                </a:lnTo>
                <a:lnTo>
                  <a:pt x="1338059" y="348699"/>
                </a:lnTo>
                <a:lnTo>
                  <a:pt x="1304748" y="317490"/>
                </a:lnTo>
                <a:lnTo>
                  <a:pt x="1267206" y="293266"/>
                </a:lnTo>
                <a:lnTo>
                  <a:pt x="1222438" y="268790"/>
                </a:lnTo>
                <a:lnTo>
                  <a:pt x="1174623" y="250696"/>
                </a:lnTo>
                <a:lnTo>
                  <a:pt x="1159281" y="247347"/>
                </a:lnTo>
                <a:lnTo>
                  <a:pt x="1144190" y="243595"/>
                </a:lnTo>
                <a:lnTo>
                  <a:pt x="1129456" y="238707"/>
                </a:lnTo>
                <a:lnTo>
                  <a:pt x="1115187" y="231951"/>
                </a:lnTo>
                <a:lnTo>
                  <a:pt x="1102756" y="225649"/>
                </a:lnTo>
                <a:lnTo>
                  <a:pt x="1091088" y="220187"/>
                </a:lnTo>
                <a:lnTo>
                  <a:pt x="1079182" y="215759"/>
                </a:lnTo>
                <a:lnTo>
                  <a:pt x="1066038" y="212558"/>
                </a:lnTo>
                <a:lnTo>
                  <a:pt x="1042828" y="207681"/>
                </a:lnTo>
                <a:lnTo>
                  <a:pt x="1020095" y="201285"/>
                </a:lnTo>
                <a:lnTo>
                  <a:pt x="997315" y="195143"/>
                </a:lnTo>
                <a:lnTo>
                  <a:pt x="973963" y="191031"/>
                </a:lnTo>
                <a:lnTo>
                  <a:pt x="944469" y="189313"/>
                </a:lnTo>
                <a:lnTo>
                  <a:pt x="914701" y="189221"/>
                </a:lnTo>
                <a:lnTo>
                  <a:pt x="885005" y="190635"/>
                </a:lnTo>
                <a:lnTo>
                  <a:pt x="824434" y="197612"/>
                </a:lnTo>
                <a:lnTo>
                  <a:pt x="763375" y="209025"/>
                </a:lnTo>
                <a:lnTo>
                  <a:pt x="733298" y="215098"/>
                </a:lnTo>
                <a:lnTo>
                  <a:pt x="699609" y="221265"/>
                </a:lnTo>
                <a:lnTo>
                  <a:pt x="632660" y="231523"/>
                </a:lnTo>
                <a:lnTo>
                  <a:pt x="566112" y="249372"/>
                </a:lnTo>
                <a:lnTo>
                  <a:pt x="500870" y="278565"/>
                </a:lnTo>
                <a:lnTo>
                  <a:pt x="470153" y="296733"/>
                </a:lnTo>
              </a:path>
              <a:path w="1656715" h="758825">
                <a:moveTo>
                  <a:pt x="542290" y="478851"/>
                </a:moveTo>
                <a:lnTo>
                  <a:pt x="503522" y="506209"/>
                </a:lnTo>
                <a:lnTo>
                  <a:pt x="466693" y="536550"/>
                </a:lnTo>
                <a:lnTo>
                  <a:pt x="431455" y="568898"/>
                </a:lnTo>
                <a:lnTo>
                  <a:pt x="397461" y="602280"/>
                </a:lnTo>
                <a:lnTo>
                  <a:pt x="364363" y="635723"/>
                </a:lnTo>
                <a:lnTo>
                  <a:pt x="320024" y="685531"/>
                </a:lnTo>
                <a:lnTo>
                  <a:pt x="282067" y="738358"/>
                </a:lnTo>
                <a:lnTo>
                  <a:pt x="291115" y="742146"/>
                </a:lnTo>
                <a:lnTo>
                  <a:pt x="300450" y="745518"/>
                </a:lnTo>
                <a:lnTo>
                  <a:pt x="309927" y="748790"/>
                </a:lnTo>
                <a:lnTo>
                  <a:pt x="319404" y="752275"/>
                </a:lnTo>
                <a:lnTo>
                  <a:pt x="355138" y="715324"/>
                </a:lnTo>
                <a:lnTo>
                  <a:pt x="391827" y="679399"/>
                </a:lnTo>
                <a:lnTo>
                  <a:pt x="429434" y="644594"/>
                </a:lnTo>
                <a:lnTo>
                  <a:pt x="467919" y="611003"/>
                </a:lnTo>
                <a:lnTo>
                  <a:pt x="507244" y="578720"/>
                </a:lnTo>
                <a:lnTo>
                  <a:pt x="547370" y="547838"/>
                </a:lnTo>
                <a:lnTo>
                  <a:pt x="602083" y="514310"/>
                </a:lnTo>
                <a:lnTo>
                  <a:pt x="641445" y="494501"/>
                </a:lnTo>
                <a:lnTo>
                  <a:pt x="681331" y="476344"/>
                </a:lnTo>
                <a:lnTo>
                  <a:pt x="720598" y="459242"/>
                </a:lnTo>
                <a:lnTo>
                  <a:pt x="763813" y="446114"/>
                </a:lnTo>
                <a:lnTo>
                  <a:pt x="812101" y="438416"/>
                </a:lnTo>
                <a:lnTo>
                  <a:pt x="861151" y="434673"/>
                </a:lnTo>
                <a:lnTo>
                  <a:pt x="906652" y="433411"/>
                </a:lnTo>
                <a:lnTo>
                  <a:pt x="959075" y="436199"/>
                </a:lnTo>
                <a:lnTo>
                  <a:pt x="1008387" y="447228"/>
                </a:lnTo>
                <a:lnTo>
                  <a:pt x="1054309" y="465805"/>
                </a:lnTo>
                <a:lnTo>
                  <a:pt x="1096562" y="491236"/>
                </a:lnTo>
                <a:lnTo>
                  <a:pt x="1134864" y="522830"/>
                </a:lnTo>
                <a:lnTo>
                  <a:pt x="1168936" y="559894"/>
                </a:lnTo>
                <a:lnTo>
                  <a:pt x="1198499" y="601736"/>
                </a:lnTo>
                <a:lnTo>
                  <a:pt x="1223682" y="647511"/>
                </a:lnTo>
                <a:lnTo>
                  <a:pt x="1244044" y="695617"/>
                </a:lnTo>
                <a:lnTo>
                  <a:pt x="1259667" y="745667"/>
                </a:lnTo>
                <a:lnTo>
                  <a:pt x="1262360" y="758340"/>
                </a:lnTo>
              </a:path>
              <a:path w="1656715" h="758825">
                <a:moveTo>
                  <a:pt x="1344296" y="758340"/>
                </a:moveTo>
                <a:lnTo>
                  <a:pt x="1326784" y="698640"/>
                </a:lnTo>
                <a:lnTo>
                  <a:pt x="1306988" y="649323"/>
                </a:lnTo>
                <a:lnTo>
                  <a:pt x="1283239" y="601440"/>
                </a:lnTo>
                <a:lnTo>
                  <a:pt x="1255776" y="554302"/>
                </a:lnTo>
                <a:lnTo>
                  <a:pt x="1226934" y="513604"/>
                </a:lnTo>
                <a:lnTo>
                  <a:pt x="1194444" y="477120"/>
                </a:lnTo>
                <a:lnTo>
                  <a:pt x="1158493" y="445160"/>
                </a:lnTo>
                <a:lnTo>
                  <a:pt x="1119266" y="418036"/>
                </a:lnTo>
                <a:lnTo>
                  <a:pt x="1076950" y="396060"/>
                </a:lnTo>
                <a:lnTo>
                  <a:pt x="1031730" y="379543"/>
                </a:lnTo>
                <a:lnTo>
                  <a:pt x="983792" y="368796"/>
                </a:lnTo>
                <a:lnTo>
                  <a:pt x="933323" y="364132"/>
                </a:lnTo>
                <a:lnTo>
                  <a:pt x="881125" y="364894"/>
                </a:lnTo>
                <a:lnTo>
                  <a:pt x="829593" y="369913"/>
                </a:lnTo>
                <a:lnTo>
                  <a:pt x="778868" y="378999"/>
                </a:lnTo>
                <a:lnTo>
                  <a:pt x="729091" y="391964"/>
                </a:lnTo>
                <a:lnTo>
                  <a:pt x="680403" y="408621"/>
                </a:lnTo>
                <a:lnTo>
                  <a:pt x="632946" y="428780"/>
                </a:lnTo>
                <a:lnTo>
                  <a:pt x="586861" y="452253"/>
                </a:lnTo>
                <a:lnTo>
                  <a:pt x="542290" y="478851"/>
                </a:lnTo>
              </a:path>
              <a:path w="1656715" h="758825">
                <a:moveTo>
                  <a:pt x="559308" y="640487"/>
                </a:moveTo>
                <a:lnTo>
                  <a:pt x="517380" y="670219"/>
                </a:lnTo>
                <a:lnTo>
                  <a:pt x="478583" y="703751"/>
                </a:lnTo>
                <a:lnTo>
                  <a:pt x="443097" y="741121"/>
                </a:lnTo>
                <a:lnTo>
                  <a:pt x="429740" y="758340"/>
                </a:lnTo>
              </a:path>
              <a:path w="1656715" h="758825">
                <a:moveTo>
                  <a:pt x="495850" y="758340"/>
                </a:moveTo>
                <a:lnTo>
                  <a:pt x="540003" y="724557"/>
                </a:lnTo>
                <a:lnTo>
                  <a:pt x="581787" y="695878"/>
                </a:lnTo>
                <a:lnTo>
                  <a:pt x="630257" y="668242"/>
                </a:lnTo>
                <a:lnTo>
                  <a:pt x="646176" y="661077"/>
                </a:lnTo>
                <a:lnTo>
                  <a:pt x="675056" y="647291"/>
                </a:lnTo>
                <a:lnTo>
                  <a:pt x="731150" y="615848"/>
                </a:lnTo>
                <a:lnTo>
                  <a:pt x="798982" y="592246"/>
                </a:lnTo>
                <a:lnTo>
                  <a:pt x="837326" y="588044"/>
                </a:lnTo>
                <a:lnTo>
                  <a:pt x="875313" y="590946"/>
                </a:lnTo>
                <a:lnTo>
                  <a:pt x="912622" y="601495"/>
                </a:lnTo>
                <a:lnTo>
                  <a:pt x="973105" y="626414"/>
                </a:lnTo>
                <a:lnTo>
                  <a:pt x="1028446" y="659956"/>
                </a:lnTo>
                <a:lnTo>
                  <a:pt x="1074070" y="709628"/>
                </a:lnTo>
                <a:lnTo>
                  <a:pt x="1089489" y="738270"/>
                </a:lnTo>
                <a:lnTo>
                  <a:pt x="1097886" y="758340"/>
                </a:lnTo>
              </a:path>
              <a:path w="1656715" h="758825">
                <a:moveTo>
                  <a:pt x="1181964" y="758340"/>
                </a:moveTo>
                <a:lnTo>
                  <a:pt x="1147445" y="690254"/>
                </a:lnTo>
                <a:lnTo>
                  <a:pt x="1120170" y="650718"/>
                </a:lnTo>
                <a:lnTo>
                  <a:pt x="1084866" y="616812"/>
                </a:lnTo>
                <a:lnTo>
                  <a:pt x="1043686" y="588203"/>
                </a:lnTo>
                <a:lnTo>
                  <a:pt x="998779" y="564558"/>
                </a:lnTo>
                <a:lnTo>
                  <a:pt x="952300" y="545546"/>
                </a:lnTo>
                <a:lnTo>
                  <a:pt x="906399" y="530832"/>
                </a:lnTo>
                <a:lnTo>
                  <a:pt x="835564" y="524852"/>
                </a:lnTo>
                <a:lnTo>
                  <a:pt x="799992" y="529238"/>
                </a:lnTo>
                <a:lnTo>
                  <a:pt x="765683" y="536941"/>
                </a:lnTo>
                <a:lnTo>
                  <a:pt x="729198" y="550188"/>
                </a:lnTo>
                <a:lnTo>
                  <a:pt x="695547" y="567158"/>
                </a:lnTo>
                <a:lnTo>
                  <a:pt x="662705" y="585379"/>
                </a:lnTo>
                <a:lnTo>
                  <a:pt x="628650" y="602384"/>
                </a:lnTo>
                <a:lnTo>
                  <a:pt x="610725" y="611095"/>
                </a:lnTo>
                <a:lnTo>
                  <a:pt x="593169" y="620349"/>
                </a:lnTo>
                <a:lnTo>
                  <a:pt x="576018" y="630146"/>
                </a:lnTo>
                <a:lnTo>
                  <a:pt x="559308" y="640487"/>
                </a:lnTo>
              </a:path>
              <a:path w="1656715" h="758825">
                <a:moveTo>
                  <a:pt x="663448" y="743447"/>
                </a:moveTo>
                <a:lnTo>
                  <a:pt x="650894" y="752016"/>
                </a:lnTo>
                <a:lnTo>
                  <a:pt x="642579" y="758339"/>
                </a:lnTo>
              </a:path>
              <a:path w="1656715" h="758825">
                <a:moveTo>
                  <a:pt x="950488" y="758339"/>
                </a:moveTo>
                <a:lnTo>
                  <a:pt x="930800" y="747330"/>
                </a:lnTo>
                <a:lnTo>
                  <a:pt x="886587" y="727253"/>
                </a:lnTo>
                <a:lnTo>
                  <a:pt x="842027" y="711633"/>
                </a:lnTo>
                <a:lnTo>
                  <a:pt x="797766" y="705154"/>
                </a:lnTo>
                <a:lnTo>
                  <a:pt x="753338" y="708116"/>
                </a:lnTo>
                <a:lnTo>
                  <a:pt x="708278" y="720818"/>
                </a:lnTo>
                <a:lnTo>
                  <a:pt x="696487" y="725606"/>
                </a:lnTo>
                <a:lnTo>
                  <a:pt x="685101" y="730998"/>
                </a:lnTo>
                <a:lnTo>
                  <a:pt x="674096" y="736957"/>
                </a:lnTo>
                <a:lnTo>
                  <a:pt x="663448" y="743447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755080" y="2266950"/>
            <a:ext cx="3268979" cy="1543050"/>
          </a:xfrm>
          <a:custGeom>
            <a:avLst/>
            <a:gdLst/>
            <a:ahLst/>
            <a:cxnLst/>
            <a:rect l="l" t="t" r="r" b="b"/>
            <a:pathLst>
              <a:path w="3268979" h="1543050">
                <a:moveTo>
                  <a:pt x="1737159" y="0"/>
                </a:moveTo>
                <a:lnTo>
                  <a:pt x="1685274" y="152"/>
                </a:lnTo>
                <a:lnTo>
                  <a:pt x="1633394" y="611"/>
                </a:lnTo>
                <a:lnTo>
                  <a:pt x="1581526" y="1375"/>
                </a:lnTo>
                <a:lnTo>
                  <a:pt x="1529676" y="2444"/>
                </a:lnTo>
                <a:lnTo>
                  <a:pt x="1477851" y="3820"/>
                </a:lnTo>
                <a:lnTo>
                  <a:pt x="1426058" y="5502"/>
                </a:lnTo>
                <a:lnTo>
                  <a:pt x="1374304" y="7491"/>
                </a:lnTo>
                <a:lnTo>
                  <a:pt x="1322594" y="9785"/>
                </a:lnTo>
                <a:lnTo>
                  <a:pt x="1270936" y="12387"/>
                </a:lnTo>
                <a:lnTo>
                  <a:pt x="1219337" y="15295"/>
                </a:lnTo>
                <a:lnTo>
                  <a:pt x="1167802" y="18510"/>
                </a:lnTo>
                <a:lnTo>
                  <a:pt x="1116339" y="22032"/>
                </a:lnTo>
                <a:lnTo>
                  <a:pt x="1064954" y="25861"/>
                </a:lnTo>
                <a:lnTo>
                  <a:pt x="1013654" y="29997"/>
                </a:lnTo>
                <a:lnTo>
                  <a:pt x="962446" y="34441"/>
                </a:lnTo>
                <a:lnTo>
                  <a:pt x="911336" y="39192"/>
                </a:lnTo>
                <a:lnTo>
                  <a:pt x="860331" y="44251"/>
                </a:lnTo>
                <a:lnTo>
                  <a:pt x="809438" y="49618"/>
                </a:lnTo>
                <a:lnTo>
                  <a:pt x="758663" y="55293"/>
                </a:lnTo>
                <a:lnTo>
                  <a:pt x="708012" y="61276"/>
                </a:lnTo>
                <a:lnTo>
                  <a:pt x="657493" y="67568"/>
                </a:lnTo>
                <a:lnTo>
                  <a:pt x="607113" y="74168"/>
                </a:lnTo>
                <a:lnTo>
                  <a:pt x="552092" y="81759"/>
                </a:lnTo>
                <a:lnTo>
                  <a:pt x="497091" y="90183"/>
                </a:lnTo>
                <a:lnTo>
                  <a:pt x="442610" y="99632"/>
                </a:lnTo>
                <a:lnTo>
                  <a:pt x="389148" y="110301"/>
                </a:lnTo>
                <a:lnTo>
                  <a:pt x="337206" y="122380"/>
                </a:lnTo>
                <a:lnTo>
                  <a:pt x="287283" y="136063"/>
                </a:lnTo>
                <a:lnTo>
                  <a:pt x="239879" y="151543"/>
                </a:lnTo>
                <a:lnTo>
                  <a:pt x="195495" y="169013"/>
                </a:lnTo>
                <a:lnTo>
                  <a:pt x="154629" y="188665"/>
                </a:lnTo>
                <a:lnTo>
                  <a:pt x="117782" y="210693"/>
                </a:lnTo>
                <a:lnTo>
                  <a:pt x="73756" y="246719"/>
                </a:lnTo>
                <a:lnTo>
                  <a:pt x="41277" y="285576"/>
                </a:lnTo>
                <a:lnTo>
                  <a:pt x="19034" y="326625"/>
                </a:lnTo>
                <a:lnTo>
                  <a:pt x="5712" y="369230"/>
                </a:lnTo>
                <a:lnTo>
                  <a:pt x="0" y="412752"/>
                </a:lnTo>
                <a:lnTo>
                  <a:pt x="583" y="456554"/>
                </a:lnTo>
                <a:lnTo>
                  <a:pt x="6149" y="499999"/>
                </a:lnTo>
                <a:lnTo>
                  <a:pt x="15057" y="542858"/>
                </a:lnTo>
                <a:lnTo>
                  <a:pt x="26869" y="585409"/>
                </a:lnTo>
                <a:lnTo>
                  <a:pt x="41446" y="627657"/>
                </a:lnTo>
                <a:lnTo>
                  <a:pt x="58650" y="669606"/>
                </a:lnTo>
                <a:lnTo>
                  <a:pt x="78340" y="711261"/>
                </a:lnTo>
                <a:lnTo>
                  <a:pt x="100380" y="752626"/>
                </a:lnTo>
                <a:lnTo>
                  <a:pt x="124630" y="793704"/>
                </a:lnTo>
                <a:lnTo>
                  <a:pt x="150951" y="834502"/>
                </a:lnTo>
                <a:lnTo>
                  <a:pt x="179205" y="875024"/>
                </a:lnTo>
                <a:lnTo>
                  <a:pt x="209254" y="915273"/>
                </a:lnTo>
                <a:lnTo>
                  <a:pt x="240957" y="955254"/>
                </a:lnTo>
                <a:lnTo>
                  <a:pt x="274178" y="994972"/>
                </a:lnTo>
                <a:lnTo>
                  <a:pt x="308776" y="1034432"/>
                </a:lnTo>
                <a:lnTo>
                  <a:pt x="344614" y="1073637"/>
                </a:lnTo>
                <a:lnTo>
                  <a:pt x="381553" y="1112593"/>
                </a:lnTo>
                <a:lnTo>
                  <a:pt x="419454" y="1151303"/>
                </a:lnTo>
                <a:lnTo>
                  <a:pt x="458178" y="1189773"/>
                </a:lnTo>
                <a:lnTo>
                  <a:pt x="497586" y="1228006"/>
                </a:lnTo>
                <a:lnTo>
                  <a:pt x="537541" y="1266007"/>
                </a:lnTo>
                <a:lnTo>
                  <a:pt x="577903" y="1303782"/>
                </a:lnTo>
                <a:lnTo>
                  <a:pt x="627369" y="1346533"/>
                </a:lnTo>
                <a:lnTo>
                  <a:pt x="687123" y="1384808"/>
                </a:lnTo>
                <a:lnTo>
                  <a:pt x="725723" y="1401270"/>
                </a:lnTo>
                <a:lnTo>
                  <a:pt x="767895" y="1415351"/>
                </a:lnTo>
                <a:lnTo>
                  <a:pt x="812353" y="1427527"/>
                </a:lnTo>
                <a:lnTo>
                  <a:pt x="857811" y="1438275"/>
                </a:lnTo>
                <a:lnTo>
                  <a:pt x="906521" y="1449049"/>
                </a:lnTo>
                <a:lnTo>
                  <a:pt x="955661" y="1459236"/>
                </a:lnTo>
                <a:lnTo>
                  <a:pt x="1005208" y="1468835"/>
                </a:lnTo>
                <a:lnTo>
                  <a:pt x="1055137" y="1477847"/>
                </a:lnTo>
                <a:lnTo>
                  <a:pt x="1105425" y="1486272"/>
                </a:lnTo>
                <a:lnTo>
                  <a:pt x="1156047" y="1494112"/>
                </a:lnTo>
                <a:lnTo>
                  <a:pt x="1206981" y="1501368"/>
                </a:lnTo>
                <a:lnTo>
                  <a:pt x="1258203" y="1508039"/>
                </a:lnTo>
                <a:lnTo>
                  <a:pt x="1309687" y="1514126"/>
                </a:lnTo>
                <a:lnTo>
                  <a:pt x="1361412" y="1519630"/>
                </a:lnTo>
                <a:lnTo>
                  <a:pt x="1413353" y="1524553"/>
                </a:lnTo>
                <a:lnTo>
                  <a:pt x="1465486" y="1528893"/>
                </a:lnTo>
                <a:lnTo>
                  <a:pt x="1517788" y="1532653"/>
                </a:lnTo>
                <a:lnTo>
                  <a:pt x="1570234" y="1535832"/>
                </a:lnTo>
                <a:lnTo>
                  <a:pt x="1622802" y="1538432"/>
                </a:lnTo>
                <a:lnTo>
                  <a:pt x="1675466" y="1540453"/>
                </a:lnTo>
                <a:lnTo>
                  <a:pt x="1728204" y="1541896"/>
                </a:lnTo>
                <a:lnTo>
                  <a:pt x="1780992" y="1542761"/>
                </a:lnTo>
                <a:lnTo>
                  <a:pt x="1833806" y="1543050"/>
                </a:lnTo>
                <a:lnTo>
                  <a:pt x="1886904" y="1542759"/>
                </a:lnTo>
                <a:lnTo>
                  <a:pt x="1939980" y="1541886"/>
                </a:lnTo>
                <a:lnTo>
                  <a:pt x="1993008" y="1540433"/>
                </a:lnTo>
                <a:lnTo>
                  <a:pt x="2045965" y="1538399"/>
                </a:lnTo>
                <a:lnTo>
                  <a:pt x="2098826" y="1535786"/>
                </a:lnTo>
                <a:lnTo>
                  <a:pt x="2151568" y="1532594"/>
                </a:lnTo>
                <a:lnTo>
                  <a:pt x="2204165" y="1528823"/>
                </a:lnTo>
                <a:lnTo>
                  <a:pt x="2256594" y="1524475"/>
                </a:lnTo>
                <a:lnTo>
                  <a:pt x="2308829" y="1519549"/>
                </a:lnTo>
                <a:lnTo>
                  <a:pt x="2360848" y="1514046"/>
                </a:lnTo>
                <a:lnTo>
                  <a:pt x="2412626" y="1507968"/>
                </a:lnTo>
                <a:lnTo>
                  <a:pt x="2464139" y="1501314"/>
                </a:lnTo>
                <a:lnTo>
                  <a:pt x="2515361" y="1494085"/>
                </a:lnTo>
                <a:lnTo>
                  <a:pt x="2566270" y="1486283"/>
                </a:lnTo>
                <a:lnTo>
                  <a:pt x="2616840" y="1477906"/>
                </a:lnTo>
                <a:lnTo>
                  <a:pt x="2667048" y="1468957"/>
                </a:lnTo>
                <a:lnTo>
                  <a:pt x="2716869" y="1459435"/>
                </a:lnTo>
                <a:lnTo>
                  <a:pt x="2766280" y="1449341"/>
                </a:lnTo>
                <a:lnTo>
                  <a:pt x="2815254" y="1438677"/>
                </a:lnTo>
                <a:lnTo>
                  <a:pt x="2863770" y="1427441"/>
                </a:lnTo>
                <a:lnTo>
                  <a:pt x="2911802" y="1415636"/>
                </a:lnTo>
                <a:lnTo>
                  <a:pt x="2959325" y="1403261"/>
                </a:lnTo>
                <a:lnTo>
                  <a:pt x="3006317" y="1390318"/>
                </a:lnTo>
                <a:lnTo>
                  <a:pt x="3052752" y="1376807"/>
                </a:lnTo>
                <a:lnTo>
                  <a:pt x="3099833" y="1362110"/>
                </a:lnTo>
                <a:lnTo>
                  <a:pt x="3144605" y="1345533"/>
                </a:lnTo>
                <a:lnTo>
                  <a:pt x="3184090" y="1326336"/>
                </a:lnTo>
                <a:lnTo>
                  <a:pt x="3215312" y="1303782"/>
                </a:lnTo>
                <a:lnTo>
                  <a:pt x="3246998" y="1256045"/>
                </a:lnTo>
                <a:lnTo>
                  <a:pt x="3258111" y="1205357"/>
                </a:lnTo>
                <a:lnTo>
                  <a:pt x="3264406" y="1151508"/>
                </a:lnTo>
                <a:lnTo>
                  <a:pt x="3267855" y="1098695"/>
                </a:lnTo>
                <a:lnTo>
                  <a:pt x="3268624" y="1046678"/>
                </a:lnTo>
                <a:lnTo>
                  <a:pt x="3266877" y="995221"/>
                </a:lnTo>
                <a:lnTo>
                  <a:pt x="3262778" y="944086"/>
                </a:lnTo>
                <a:lnTo>
                  <a:pt x="3256492" y="893034"/>
                </a:lnTo>
                <a:lnTo>
                  <a:pt x="3248184" y="841828"/>
                </a:lnTo>
                <a:lnTo>
                  <a:pt x="3238018" y="790231"/>
                </a:lnTo>
                <a:lnTo>
                  <a:pt x="3226159" y="738004"/>
                </a:lnTo>
                <a:lnTo>
                  <a:pt x="3200375" y="635662"/>
                </a:lnTo>
                <a:lnTo>
                  <a:pt x="3177377" y="538420"/>
                </a:lnTo>
                <a:lnTo>
                  <a:pt x="3165282" y="490288"/>
                </a:lnTo>
                <a:lnTo>
                  <a:pt x="3151796" y="442388"/>
                </a:lnTo>
                <a:lnTo>
                  <a:pt x="3136173" y="394653"/>
                </a:lnTo>
                <a:lnTo>
                  <a:pt x="3117666" y="347011"/>
                </a:lnTo>
                <a:lnTo>
                  <a:pt x="3095529" y="299395"/>
                </a:lnTo>
                <a:lnTo>
                  <a:pt x="3069018" y="251735"/>
                </a:lnTo>
                <a:lnTo>
                  <a:pt x="3037385" y="203962"/>
                </a:lnTo>
                <a:lnTo>
                  <a:pt x="2995824" y="153844"/>
                </a:lnTo>
                <a:lnTo>
                  <a:pt x="2935404" y="109727"/>
                </a:lnTo>
                <a:lnTo>
                  <a:pt x="2890855" y="90916"/>
                </a:lnTo>
                <a:lnTo>
                  <a:pt x="2840747" y="76525"/>
                </a:lnTo>
                <a:lnTo>
                  <a:pt x="2786713" y="65608"/>
                </a:lnTo>
                <a:lnTo>
                  <a:pt x="2730387" y="57221"/>
                </a:lnTo>
                <a:lnTo>
                  <a:pt x="2673403" y="50418"/>
                </a:lnTo>
                <a:lnTo>
                  <a:pt x="2622076" y="44985"/>
                </a:lnTo>
                <a:lnTo>
                  <a:pt x="2570631" y="39859"/>
                </a:lnTo>
                <a:lnTo>
                  <a:pt x="2519076" y="35042"/>
                </a:lnTo>
                <a:lnTo>
                  <a:pt x="2467417" y="30534"/>
                </a:lnTo>
                <a:lnTo>
                  <a:pt x="2415661" y="26335"/>
                </a:lnTo>
                <a:lnTo>
                  <a:pt x="2363814" y="22446"/>
                </a:lnTo>
                <a:lnTo>
                  <a:pt x="2311885" y="18866"/>
                </a:lnTo>
                <a:lnTo>
                  <a:pt x="2259880" y="15596"/>
                </a:lnTo>
                <a:lnTo>
                  <a:pt x="2207805" y="12636"/>
                </a:lnTo>
                <a:lnTo>
                  <a:pt x="2155668" y="9987"/>
                </a:lnTo>
                <a:lnTo>
                  <a:pt x="2103475" y="7648"/>
                </a:lnTo>
                <a:lnTo>
                  <a:pt x="2051235" y="5620"/>
                </a:lnTo>
                <a:lnTo>
                  <a:pt x="1998952" y="3904"/>
                </a:lnTo>
                <a:lnTo>
                  <a:pt x="1946635" y="2499"/>
                </a:lnTo>
                <a:lnTo>
                  <a:pt x="1894290" y="1406"/>
                </a:lnTo>
                <a:lnTo>
                  <a:pt x="1841925" y="625"/>
                </a:lnTo>
                <a:lnTo>
                  <a:pt x="1789545" y="156"/>
                </a:lnTo>
                <a:lnTo>
                  <a:pt x="1737159" y="0"/>
                </a:lnTo>
                <a:close/>
              </a:path>
            </a:pathLst>
          </a:custGeom>
          <a:solidFill>
            <a:srgbClr val="FFE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061161" y="2266950"/>
            <a:ext cx="3176270" cy="1543050"/>
          </a:xfrm>
          <a:custGeom>
            <a:avLst/>
            <a:gdLst/>
            <a:ahLst/>
            <a:cxnLst/>
            <a:rect l="l" t="t" r="r" b="b"/>
            <a:pathLst>
              <a:path w="3176270" h="1543050">
                <a:moveTo>
                  <a:pt x="1487855" y="0"/>
                </a:moveTo>
                <a:lnTo>
                  <a:pt x="1435077" y="371"/>
                </a:lnTo>
                <a:lnTo>
                  <a:pt x="1382320" y="1482"/>
                </a:lnTo>
                <a:lnTo>
                  <a:pt x="1329601" y="3330"/>
                </a:lnTo>
                <a:lnTo>
                  <a:pt x="1276936" y="5911"/>
                </a:lnTo>
                <a:lnTo>
                  <a:pt x="1224343" y="9220"/>
                </a:lnTo>
                <a:lnTo>
                  <a:pt x="1171837" y="13254"/>
                </a:lnTo>
                <a:lnTo>
                  <a:pt x="1119435" y="18009"/>
                </a:lnTo>
                <a:lnTo>
                  <a:pt x="1067155" y="23481"/>
                </a:lnTo>
                <a:lnTo>
                  <a:pt x="1015012" y="29667"/>
                </a:lnTo>
                <a:lnTo>
                  <a:pt x="963024" y="36562"/>
                </a:lnTo>
                <a:lnTo>
                  <a:pt x="911207" y="44163"/>
                </a:lnTo>
                <a:lnTo>
                  <a:pt x="859577" y="52466"/>
                </a:lnTo>
                <a:lnTo>
                  <a:pt x="808151" y="61468"/>
                </a:lnTo>
                <a:lnTo>
                  <a:pt x="756515" y="71305"/>
                </a:lnTo>
                <a:lnTo>
                  <a:pt x="705061" y="81988"/>
                </a:lnTo>
                <a:lnTo>
                  <a:pt x="653941" y="93637"/>
                </a:lnTo>
                <a:lnTo>
                  <a:pt x="603306" y="106373"/>
                </a:lnTo>
                <a:lnTo>
                  <a:pt x="553306" y="120315"/>
                </a:lnTo>
                <a:lnTo>
                  <a:pt x="504094" y="135586"/>
                </a:lnTo>
                <a:lnTo>
                  <a:pt x="455821" y="152306"/>
                </a:lnTo>
                <a:lnTo>
                  <a:pt x="408637" y="170596"/>
                </a:lnTo>
                <a:lnTo>
                  <a:pt x="362693" y="190577"/>
                </a:lnTo>
                <a:lnTo>
                  <a:pt x="318141" y="212368"/>
                </a:lnTo>
                <a:lnTo>
                  <a:pt x="275132" y="236093"/>
                </a:lnTo>
                <a:lnTo>
                  <a:pt x="229816" y="264500"/>
                </a:lnTo>
                <a:lnTo>
                  <a:pt x="187321" y="295481"/>
                </a:lnTo>
                <a:lnTo>
                  <a:pt x="148074" y="328829"/>
                </a:lnTo>
                <a:lnTo>
                  <a:pt x="112498" y="364336"/>
                </a:lnTo>
                <a:lnTo>
                  <a:pt x="81021" y="401796"/>
                </a:lnTo>
                <a:lnTo>
                  <a:pt x="54067" y="441000"/>
                </a:lnTo>
                <a:lnTo>
                  <a:pt x="32062" y="481743"/>
                </a:lnTo>
                <a:lnTo>
                  <a:pt x="15433" y="523816"/>
                </a:lnTo>
                <a:lnTo>
                  <a:pt x="4603" y="567012"/>
                </a:lnTo>
                <a:lnTo>
                  <a:pt x="0" y="611124"/>
                </a:lnTo>
                <a:lnTo>
                  <a:pt x="2354" y="659405"/>
                </a:lnTo>
                <a:lnTo>
                  <a:pt x="11700" y="706985"/>
                </a:lnTo>
                <a:lnTo>
                  <a:pt x="27116" y="753838"/>
                </a:lnTo>
                <a:lnTo>
                  <a:pt x="47682" y="799941"/>
                </a:lnTo>
                <a:lnTo>
                  <a:pt x="72477" y="845270"/>
                </a:lnTo>
                <a:lnTo>
                  <a:pt x="100580" y="889801"/>
                </a:lnTo>
                <a:lnTo>
                  <a:pt x="131071" y="933511"/>
                </a:lnTo>
                <a:lnTo>
                  <a:pt x="163029" y="976376"/>
                </a:lnTo>
                <a:lnTo>
                  <a:pt x="193989" y="1016121"/>
                </a:lnTo>
                <a:lnTo>
                  <a:pt x="226118" y="1055451"/>
                </a:lnTo>
                <a:lnTo>
                  <a:pt x="259691" y="1094093"/>
                </a:lnTo>
                <a:lnTo>
                  <a:pt x="294981" y="1131776"/>
                </a:lnTo>
                <a:lnTo>
                  <a:pt x="332260" y="1168226"/>
                </a:lnTo>
                <a:lnTo>
                  <a:pt x="371804" y="1203172"/>
                </a:lnTo>
                <a:lnTo>
                  <a:pt x="413884" y="1236340"/>
                </a:lnTo>
                <a:lnTo>
                  <a:pt x="458774" y="1267460"/>
                </a:lnTo>
                <a:lnTo>
                  <a:pt x="497992" y="1291465"/>
                </a:lnTo>
                <a:lnTo>
                  <a:pt x="538659" y="1313640"/>
                </a:lnTo>
                <a:lnTo>
                  <a:pt x="580673" y="1334085"/>
                </a:lnTo>
                <a:lnTo>
                  <a:pt x="623932" y="1352903"/>
                </a:lnTo>
                <a:lnTo>
                  <a:pt x="668337" y="1370195"/>
                </a:lnTo>
                <a:lnTo>
                  <a:pt x="713786" y="1386063"/>
                </a:lnTo>
                <a:lnTo>
                  <a:pt x="760176" y="1400610"/>
                </a:lnTo>
                <a:lnTo>
                  <a:pt x="807408" y="1413937"/>
                </a:lnTo>
                <a:lnTo>
                  <a:pt x="855379" y="1426146"/>
                </a:lnTo>
                <a:lnTo>
                  <a:pt x="903989" y="1437339"/>
                </a:lnTo>
                <a:lnTo>
                  <a:pt x="953137" y="1447618"/>
                </a:lnTo>
                <a:lnTo>
                  <a:pt x="1002720" y="1457085"/>
                </a:lnTo>
                <a:lnTo>
                  <a:pt x="1052638" y="1465841"/>
                </a:lnTo>
                <a:lnTo>
                  <a:pt x="1102790" y="1473989"/>
                </a:lnTo>
                <a:lnTo>
                  <a:pt x="1153073" y="1481631"/>
                </a:lnTo>
                <a:lnTo>
                  <a:pt x="1203388" y="1488868"/>
                </a:lnTo>
                <a:lnTo>
                  <a:pt x="1354430" y="1509278"/>
                </a:lnTo>
                <a:lnTo>
                  <a:pt x="1405320" y="1515844"/>
                </a:lnTo>
                <a:lnTo>
                  <a:pt x="1456345" y="1522071"/>
                </a:lnTo>
                <a:lnTo>
                  <a:pt x="1507474" y="1527793"/>
                </a:lnTo>
                <a:lnTo>
                  <a:pt x="1558675" y="1532845"/>
                </a:lnTo>
                <a:lnTo>
                  <a:pt x="1609916" y="1537062"/>
                </a:lnTo>
                <a:lnTo>
                  <a:pt x="1661167" y="1540278"/>
                </a:lnTo>
                <a:lnTo>
                  <a:pt x="1712397" y="1542329"/>
                </a:lnTo>
                <a:lnTo>
                  <a:pt x="1763572" y="1543050"/>
                </a:lnTo>
                <a:lnTo>
                  <a:pt x="1816382" y="1542230"/>
                </a:lnTo>
                <a:lnTo>
                  <a:pt x="1869062" y="1539636"/>
                </a:lnTo>
                <a:lnTo>
                  <a:pt x="1921574" y="1535066"/>
                </a:lnTo>
                <a:lnTo>
                  <a:pt x="1973884" y="1528318"/>
                </a:lnTo>
                <a:lnTo>
                  <a:pt x="2024163" y="1519702"/>
                </a:lnTo>
                <a:lnTo>
                  <a:pt x="2073768" y="1509164"/>
                </a:lnTo>
                <a:lnTo>
                  <a:pt x="2122758" y="1496924"/>
                </a:lnTo>
                <a:lnTo>
                  <a:pt x="2171189" y="1483201"/>
                </a:lnTo>
                <a:lnTo>
                  <a:pt x="2219121" y="1468215"/>
                </a:lnTo>
                <a:lnTo>
                  <a:pt x="2266611" y="1452185"/>
                </a:lnTo>
                <a:lnTo>
                  <a:pt x="2313717" y="1435330"/>
                </a:lnTo>
                <a:lnTo>
                  <a:pt x="2360497" y="1417870"/>
                </a:lnTo>
                <a:lnTo>
                  <a:pt x="2501668" y="1363249"/>
                </a:lnTo>
                <a:lnTo>
                  <a:pt x="2549932" y="1344263"/>
                </a:lnTo>
                <a:lnTo>
                  <a:pt x="2597931" y="1324894"/>
                </a:lnTo>
                <a:lnTo>
                  <a:pt x="2645494" y="1304982"/>
                </a:lnTo>
                <a:lnTo>
                  <a:pt x="2692450" y="1284366"/>
                </a:lnTo>
                <a:lnTo>
                  <a:pt x="2738630" y="1262885"/>
                </a:lnTo>
                <a:lnTo>
                  <a:pt x="2783861" y="1240379"/>
                </a:lnTo>
                <a:lnTo>
                  <a:pt x="2827974" y="1216686"/>
                </a:lnTo>
                <a:lnTo>
                  <a:pt x="2870797" y="1191646"/>
                </a:lnTo>
                <a:lnTo>
                  <a:pt x="2912160" y="1165098"/>
                </a:lnTo>
                <a:lnTo>
                  <a:pt x="2956361" y="1133699"/>
                </a:lnTo>
                <a:lnTo>
                  <a:pt x="2997946" y="1100132"/>
                </a:lnTo>
                <a:lnTo>
                  <a:pt x="3036409" y="1064532"/>
                </a:lnTo>
                <a:lnTo>
                  <a:pt x="3071240" y="1027035"/>
                </a:lnTo>
                <a:lnTo>
                  <a:pt x="3101931" y="987777"/>
                </a:lnTo>
                <a:lnTo>
                  <a:pt x="3127976" y="946893"/>
                </a:lnTo>
                <a:lnTo>
                  <a:pt x="3148865" y="904519"/>
                </a:lnTo>
                <a:lnTo>
                  <a:pt x="3164091" y="860792"/>
                </a:lnTo>
                <a:lnTo>
                  <a:pt x="3173145" y="815848"/>
                </a:lnTo>
                <a:lnTo>
                  <a:pt x="3176163" y="773554"/>
                </a:lnTo>
                <a:lnTo>
                  <a:pt x="3174396" y="731449"/>
                </a:lnTo>
                <a:lnTo>
                  <a:pt x="3168058" y="689693"/>
                </a:lnTo>
                <a:lnTo>
                  <a:pt x="3157364" y="648449"/>
                </a:lnTo>
                <a:lnTo>
                  <a:pt x="3142528" y="607880"/>
                </a:lnTo>
                <a:lnTo>
                  <a:pt x="3123766" y="568146"/>
                </a:lnTo>
                <a:lnTo>
                  <a:pt x="3101292" y="529410"/>
                </a:lnTo>
                <a:lnTo>
                  <a:pt x="3075320" y="491834"/>
                </a:lnTo>
                <a:lnTo>
                  <a:pt x="3046066" y="455580"/>
                </a:lnTo>
                <a:lnTo>
                  <a:pt x="3013744" y="420810"/>
                </a:lnTo>
                <a:lnTo>
                  <a:pt x="2978568" y="387687"/>
                </a:lnTo>
                <a:lnTo>
                  <a:pt x="2940754" y="356371"/>
                </a:lnTo>
                <a:lnTo>
                  <a:pt x="2900516" y="327025"/>
                </a:lnTo>
                <a:lnTo>
                  <a:pt x="2858069" y="299812"/>
                </a:lnTo>
                <a:lnTo>
                  <a:pt x="2813627" y="274892"/>
                </a:lnTo>
                <a:lnTo>
                  <a:pt x="2767405" y="252429"/>
                </a:lnTo>
                <a:lnTo>
                  <a:pt x="2719617" y="232584"/>
                </a:lnTo>
                <a:lnTo>
                  <a:pt x="2670479" y="215519"/>
                </a:lnTo>
                <a:lnTo>
                  <a:pt x="2622591" y="200506"/>
                </a:lnTo>
                <a:lnTo>
                  <a:pt x="2574912" y="185838"/>
                </a:lnTo>
                <a:lnTo>
                  <a:pt x="2527406" y="171540"/>
                </a:lnTo>
                <a:lnTo>
                  <a:pt x="2480036" y="157635"/>
                </a:lnTo>
                <a:lnTo>
                  <a:pt x="2432763" y="144149"/>
                </a:lnTo>
                <a:lnTo>
                  <a:pt x="2385551" y="131105"/>
                </a:lnTo>
                <a:lnTo>
                  <a:pt x="2338362" y="118529"/>
                </a:lnTo>
                <a:lnTo>
                  <a:pt x="2291159" y="106444"/>
                </a:lnTo>
                <a:lnTo>
                  <a:pt x="2243904" y="94876"/>
                </a:lnTo>
                <a:lnTo>
                  <a:pt x="2196560" y="83849"/>
                </a:lnTo>
                <a:lnTo>
                  <a:pt x="2149090" y="73387"/>
                </a:lnTo>
                <a:lnTo>
                  <a:pt x="2101456" y="63515"/>
                </a:lnTo>
                <a:lnTo>
                  <a:pt x="2053621" y="54258"/>
                </a:lnTo>
                <a:lnTo>
                  <a:pt x="2005547" y="45640"/>
                </a:lnTo>
                <a:lnTo>
                  <a:pt x="1957198" y="37685"/>
                </a:lnTo>
                <a:lnTo>
                  <a:pt x="1908536" y="30418"/>
                </a:lnTo>
                <a:lnTo>
                  <a:pt x="1859523" y="23864"/>
                </a:lnTo>
                <a:lnTo>
                  <a:pt x="1810122" y="18047"/>
                </a:lnTo>
                <a:lnTo>
                  <a:pt x="1760295" y="12992"/>
                </a:lnTo>
                <a:lnTo>
                  <a:pt x="1710007" y="8723"/>
                </a:lnTo>
                <a:lnTo>
                  <a:pt x="1659217" y="5265"/>
                </a:lnTo>
                <a:lnTo>
                  <a:pt x="1607891" y="2642"/>
                </a:lnTo>
                <a:lnTo>
                  <a:pt x="1555990" y="878"/>
                </a:lnTo>
                <a:lnTo>
                  <a:pt x="1487855" y="0"/>
                </a:lnTo>
                <a:close/>
              </a:path>
            </a:pathLst>
          </a:custGeom>
          <a:solidFill>
            <a:srgbClr val="FFE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1" i="0">
                <a:solidFill>
                  <a:srgbClr val="30454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0454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1" i="0">
                <a:solidFill>
                  <a:srgbClr val="30454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1" i="0">
                <a:solidFill>
                  <a:srgbClr val="30454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732405" cy="915035"/>
          </a:xfrm>
          <a:custGeom>
            <a:avLst/>
            <a:gdLst/>
            <a:ahLst/>
            <a:cxnLst/>
            <a:rect l="l" t="t" r="r" b="b"/>
            <a:pathLst>
              <a:path w="2732405" h="915035">
                <a:moveTo>
                  <a:pt x="0" y="901613"/>
                </a:moveTo>
                <a:lnTo>
                  <a:pt x="24596" y="905346"/>
                </a:lnTo>
                <a:lnTo>
                  <a:pt x="76576" y="910878"/>
                </a:lnTo>
                <a:lnTo>
                  <a:pt x="128844" y="914047"/>
                </a:lnTo>
                <a:lnTo>
                  <a:pt x="181254" y="914780"/>
                </a:lnTo>
                <a:lnTo>
                  <a:pt x="236077" y="913013"/>
                </a:lnTo>
                <a:lnTo>
                  <a:pt x="290360" y="908273"/>
                </a:lnTo>
                <a:lnTo>
                  <a:pt x="343883" y="900666"/>
                </a:lnTo>
                <a:lnTo>
                  <a:pt x="396423" y="890295"/>
                </a:lnTo>
                <a:lnTo>
                  <a:pt x="447759" y="877266"/>
                </a:lnTo>
                <a:lnTo>
                  <a:pt x="497669" y="861684"/>
                </a:lnTo>
                <a:lnTo>
                  <a:pt x="545932" y="843653"/>
                </a:lnTo>
                <a:lnTo>
                  <a:pt x="592326" y="823278"/>
                </a:lnTo>
                <a:lnTo>
                  <a:pt x="636629" y="800663"/>
                </a:lnTo>
                <a:lnTo>
                  <a:pt x="678620" y="775914"/>
                </a:lnTo>
                <a:lnTo>
                  <a:pt x="718078" y="749134"/>
                </a:lnTo>
                <a:lnTo>
                  <a:pt x="754780" y="720429"/>
                </a:lnTo>
                <a:lnTo>
                  <a:pt x="788505" y="689903"/>
                </a:lnTo>
                <a:lnTo>
                  <a:pt x="819031" y="657662"/>
                </a:lnTo>
                <a:lnTo>
                  <a:pt x="846137" y="623809"/>
                </a:lnTo>
                <a:lnTo>
                  <a:pt x="869602" y="588449"/>
                </a:lnTo>
                <a:lnTo>
                  <a:pt x="889203" y="551688"/>
                </a:lnTo>
                <a:lnTo>
                  <a:pt x="935762" y="571151"/>
                </a:lnTo>
                <a:lnTo>
                  <a:pt x="982745" y="590567"/>
                </a:lnTo>
                <a:lnTo>
                  <a:pt x="1030141" y="609765"/>
                </a:lnTo>
                <a:lnTo>
                  <a:pt x="1077939" y="628574"/>
                </a:lnTo>
                <a:lnTo>
                  <a:pt x="1126129" y="646826"/>
                </a:lnTo>
                <a:lnTo>
                  <a:pt x="1174699" y="664349"/>
                </a:lnTo>
                <a:lnTo>
                  <a:pt x="1223638" y="680974"/>
                </a:lnTo>
                <a:lnTo>
                  <a:pt x="1272936" y="696531"/>
                </a:lnTo>
                <a:lnTo>
                  <a:pt x="1322583" y="710850"/>
                </a:lnTo>
                <a:lnTo>
                  <a:pt x="1372566" y="723760"/>
                </a:lnTo>
                <a:lnTo>
                  <a:pt x="1422876" y="735092"/>
                </a:lnTo>
                <a:lnTo>
                  <a:pt x="1473501" y="744676"/>
                </a:lnTo>
                <a:lnTo>
                  <a:pt x="1524431" y="752341"/>
                </a:lnTo>
                <a:lnTo>
                  <a:pt x="1575654" y="757918"/>
                </a:lnTo>
                <a:lnTo>
                  <a:pt x="1627161" y="761237"/>
                </a:lnTo>
                <a:lnTo>
                  <a:pt x="1678939" y="762126"/>
                </a:lnTo>
                <a:lnTo>
                  <a:pt x="1729870" y="760678"/>
                </a:lnTo>
                <a:lnTo>
                  <a:pt x="1780168" y="756878"/>
                </a:lnTo>
                <a:lnTo>
                  <a:pt x="1829826" y="750888"/>
                </a:lnTo>
                <a:lnTo>
                  <a:pt x="1878839" y="742871"/>
                </a:lnTo>
                <a:lnTo>
                  <a:pt x="1927199" y="732992"/>
                </a:lnTo>
                <a:lnTo>
                  <a:pt x="1974900" y="721412"/>
                </a:lnTo>
                <a:lnTo>
                  <a:pt x="2021935" y="708294"/>
                </a:lnTo>
                <a:lnTo>
                  <a:pt x="2068297" y="693803"/>
                </a:lnTo>
                <a:lnTo>
                  <a:pt x="2113980" y="678100"/>
                </a:lnTo>
                <a:lnTo>
                  <a:pt x="2158977" y="661348"/>
                </a:lnTo>
                <a:lnTo>
                  <a:pt x="2203282" y="643712"/>
                </a:lnTo>
                <a:lnTo>
                  <a:pt x="2246887" y="625353"/>
                </a:lnTo>
                <a:lnTo>
                  <a:pt x="2289787" y="606435"/>
                </a:lnTo>
                <a:lnTo>
                  <a:pt x="2331974" y="587121"/>
                </a:lnTo>
                <a:lnTo>
                  <a:pt x="2379462" y="565041"/>
                </a:lnTo>
                <a:lnTo>
                  <a:pt x="2426003" y="541732"/>
                </a:lnTo>
                <a:lnTo>
                  <a:pt x="2470916" y="516931"/>
                </a:lnTo>
                <a:lnTo>
                  <a:pt x="2513519" y="490372"/>
                </a:lnTo>
                <a:lnTo>
                  <a:pt x="2553129" y="461792"/>
                </a:lnTo>
                <a:lnTo>
                  <a:pt x="2589065" y="430926"/>
                </a:lnTo>
                <a:lnTo>
                  <a:pt x="2620645" y="397510"/>
                </a:lnTo>
                <a:lnTo>
                  <a:pt x="2653439" y="355652"/>
                </a:lnTo>
                <a:lnTo>
                  <a:pt x="2679587" y="311488"/>
                </a:lnTo>
                <a:lnTo>
                  <a:pt x="2699702" y="265398"/>
                </a:lnTo>
                <a:lnTo>
                  <a:pt x="2714399" y="217762"/>
                </a:lnTo>
                <a:lnTo>
                  <a:pt x="2724291" y="168962"/>
                </a:lnTo>
                <a:lnTo>
                  <a:pt x="2729992" y="119379"/>
                </a:lnTo>
                <a:lnTo>
                  <a:pt x="2732063" y="79946"/>
                </a:lnTo>
                <a:lnTo>
                  <a:pt x="2732278" y="66801"/>
                </a:lnTo>
                <a:lnTo>
                  <a:pt x="2729975" y="17584"/>
                </a:lnTo>
                <a:lnTo>
                  <a:pt x="2727996" y="0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2661920" cy="762635"/>
          </a:xfrm>
          <a:custGeom>
            <a:avLst/>
            <a:gdLst/>
            <a:ahLst/>
            <a:cxnLst/>
            <a:rect l="l" t="t" r="r" b="b"/>
            <a:pathLst>
              <a:path w="2661920" h="762635">
                <a:moveTo>
                  <a:pt x="2661897" y="0"/>
                </a:moveTo>
                <a:lnTo>
                  <a:pt x="0" y="0"/>
                </a:lnTo>
                <a:lnTo>
                  <a:pt x="0" y="757175"/>
                </a:lnTo>
                <a:lnTo>
                  <a:pt x="12249" y="758478"/>
                </a:lnTo>
                <a:lnTo>
                  <a:pt x="64516" y="761647"/>
                </a:lnTo>
                <a:lnTo>
                  <a:pt x="116926" y="762380"/>
                </a:lnTo>
                <a:lnTo>
                  <a:pt x="171749" y="760613"/>
                </a:lnTo>
                <a:lnTo>
                  <a:pt x="226033" y="755873"/>
                </a:lnTo>
                <a:lnTo>
                  <a:pt x="279556" y="748266"/>
                </a:lnTo>
                <a:lnTo>
                  <a:pt x="332096" y="737895"/>
                </a:lnTo>
                <a:lnTo>
                  <a:pt x="383432" y="724866"/>
                </a:lnTo>
                <a:lnTo>
                  <a:pt x="433343" y="709284"/>
                </a:lnTo>
                <a:lnTo>
                  <a:pt x="481606" y="691253"/>
                </a:lnTo>
                <a:lnTo>
                  <a:pt x="528000" y="670878"/>
                </a:lnTo>
                <a:lnTo>
                  <a:pt x="572303" y="648263"/>
                </a:lnTo>
                <a:lnTo>
                  <a:pt x="614294" y="623514"/>
                </a:lnTo>
                <a:lnTo>
                  <a:pt x="653752" y="596734"/>
                </a:lnTo>
                <a:lnTo>
                  <a:pt x="690454" y="568029"/>
                </a:lnTo>
                <a:lnTo>
                  <a:pt x="724179" y="537503"/>
                </a:lnTo>
                <a:lnTo>
                  <a:pt x="754705" y="505262"/>
                </a:lnTo>
                <a:lnTo>
                  <a:pt x="781812" y="471409"/>
                </a:lnTo>
                <a:lnTo>
                  <a:pt x="805276" y="436049"/>
                </a:lnTo>
                <a:lnTo>
                  <a:pt x="824877" y="399288"/>
                </a:lnTo>
                <a:lnTo>
                  <a:pt x="2341751" y="399288"/>
                </a:lnTo>
                <a:lnTo>
                  <a:pt x="2406567" y="364531"/>
                </a:lnTo>
                <a:lnTo>
                  <a:pt x="2449183" y="337972"/>
                </a:lnTo>
                <a:lnTo>
                  <a:pt x="2488796" y="309392"/>
                </a:lnTo>
                <a:lnTo>
                  <a:pt x="2524716" y="278526"/>
                </a:lnTo>
                <a:lnTo>
                  <a:pt x="2556256" y="245110"/>
                </a:lnTo>
                <a:lnTo>
                  <a:pt x="2589050" y="203252"/>
                </a:lnTo>
                <a:lnTo>
                  <a:pt x="2615202" y="159088"/>
                </a:lnTo>
                <a:lnTo>
                  <a:pt x="2635329" y="112998"/>
                </a:lnTo>
                <a:lnTo>
                  <a:pt x="2650047" y="65362"/>
                </a:lnTo>
                <a:lnTo>
                  <a:pt x="2659975" y="16562"/>
                </a:lnTo>
                <a:lnTo>
                  <a:pt x="2661897" y="0"/>
                </a:lnTo>
                <a:close/>
              </a:path>
              <a:path w="2661920" h="762635">
                <a:moveTo>
                  <a:pt x="2341751" y="399288"/>
                </a:moveTo>
                <a:lnTo>
                  <a:pt x="824877" y="399288"/>
                </a:lnTo>
                <a:lnTo>
                  <a:pt x="965810" y="457365"/>
                </a:lnTo>
                <a:lnTo>
                  <a:pt x="1013604" y="476174"/>
                </a:lnTo>
                <a:lnTo>
                  <a:pt x="1061789" y="494426"/>
                </a:lnTo>
                <a:lnTo>
                  <a:pt x="1110353" y="511949"/>
                </a:lnTo>
                <a:lnTo>
                  <a:pt x="1159287" y="528574"/>
                </a:lnTo>
                <a:lnTo>
                  <a:pt x="1208579" y="544131"/>
                </a:lnTo>
                <a:lnTo>
                  <a:pt x="1258219" y="558450"/>
                </a:lnTo>
                <a:lnTo>
                  <a:pt x="1308197" y="571360"/>
                </a:lnTo>
                <a:lnTo>
                  <a:pt x="1358501" y="582692"/>
                </a:lnTo>
                <a:lnTo>
                  <a:pt x="1409122" y="592276"/>
                </a:lnTo>
                <a:lnTo>
                  <a:pt x="1460047" y="599941"/>
                </a:lnTo>
                <a:lnTo>
                  <a:pt x="1511268" y="605518"/>
                </a:lnTo>
                <a:lnTo>
                  <a:pt x="1562772" y="608837"/>
                </a:lnTo>
                <a:lnTo>
                  <a:pt x="1614551" y="609726"/>
                </a:lnTo>
                <a:lnTo>
                  <a:pt x="1665506" y="608278"/>
                </a:lnTo>
                <a:lnTo>
                  <a:pt x="1715825" y="604478"/>
                </a:lnTo>
                <a:lnTo>
                  <a:pt x="1765501" y="598488"/>
                </a:lnTo>
                <a:lnTo>
                  <a:pt x="1814528" y="590471"/>
                </a:lnTo>
                <a:lnTo>
                  <a:pt x="1862898" y="580592"/>
                </a:lnTo>
                <a:lnTo>
                  <a:pt x="1910604" y="569012"/>
                </a:lnTo>
                <a:lnTo>
                  <a:pt x="1957641" y="555894"/>
                </a:lnTo>
                <a:lnTo>
                  <a:pt x="2004001" y="541403"/>
                </a:lnTo>
                <a:lnTo>
                  <a:pt x="2049679" y="525700"/>
                </a:lnTo>
                <a:lnTo>
                  <a:pt x="2094666" y="508948"/>
                </a:lnTo>
                <a:lnTo>
                  <a:pt x="2138957" y="491312"/>
                </a:lnTo>
                <a:lnTo>
                  <a:pt x="2182545" y="472953"/>
                </a:lnTo>
                <a:lnTo>
                  <a:pt x="2225423" y="454035"/>
                </a:lnTo>
                <a:lnTo>
                  <a:pt x="2315079" y="412641"/>
                </a:lnTo>
                <a:lnTo>
                  <a:pt x="2341751" y="399288"/>
                </a:lnTo>
                <a:close/>
              </a:path>
            </a:pathLst>
          </a:custGeom>
          <a:solidFill>
            <a:srgbClr val="93B0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210520"/>
            <a:ext cx="4309110" cy="933450"/>
          </a:xfrm>
          <a:custGeom>
            <a:avLst/>
            <a:gdLst/>
            <a:ahLst/>
            <a:cxnLst/>
            <a:rect l="l" t="t" r="r" b="b"/>
            <a:pathLst>
              <a:path w="4309110" h="933450">
                <a:moveTo>
                  <a:pt x="4308914" y="932979"/>
                </a:moveTo>
                <a:lnTo>
                  <a:pt x="4273646" y="893780"/>
                </a:lnTo>
                <a:lnTo>
                  <a:pt x="4234238" y="852421"/>
                </a:lnTo>
                <a:lnTo>
                  <a:pt x="4193032" y="811574"/>
                </a:lnTo>
                <a:lnTo>
                  <a:pt x="4157685" y="778676"/>
                </a:lnTo>
                <a:lnTo>
                  <a:pt x="4120984" y="746315"/>
                </a:lnTo>
                <a:lnTo>
                  <a:pt x="4083000" y="714536"/>
                </a:lnTo>
                <a:lnTo>
                  <a:pt x="4043804" y="683384"/>
                </a:lnTo>
                <a:lnTo>
                  <a:pt x="4003468" y="652906"/>
                </a:lnTo>
                <a:lnTo>
                  <a:pt x="3962062" y="623147"/>
                </a:lnTo>
                <a:lnTo>
                  <a:pt x="3919659" y="594152"/>
                </a:lnTo>
                <a:lnTo>
                  <a:pt x="3876330" y="565968"/>
                </a:lnTo>
                <a:lnTo>
                  <a:pt x="3832145" y="538640"/>
                </a:lnTo>
                <a:lnTo>
                  <a:pt x="3787177" y="512213"/>
                </a:lnTo>
                <a:lnTo>
                  <a:pt x="3741497" y="486733"/>
                </a:lnTo>
                <a:lnTo>
                  <a:pt x="3695175" y="462246"/>
                </a:lnTo>
                <a:lnTo>
                  <a:pt x="3648284" y="438797"/>
                </a:lnTo>
                <a:lnTo>
                  <a:pt x="3600895" y="416432"/>
                </a:lnTo>
                <a:lnTo>
                  <a:pt x="3553079" y="395197"/>
                </a:lnTo>
                <a:lnTo>
                  <a:pt x="3504839" y="375099"/>
                </a:lnTo>
                <a:lnTo>
                  <a:pt x="3456316" y="356223"/>
                </a:lnTo>
                <a:lnTo>
                  <a:pt x="3407580" y="338617"/>
                </a:lnTo>
                <a:lnTo>
                  <a:pt x="3358704" y="322326"/>
                </a:lnTo>
                <a:lnTo>
                  <a:pt x="3309759" y="307396"/>
                </a:lnTo>
                <a:lnTo>
                  <a:pt x="3260817" y="293873"/>
                </a:lnTo>
                <a:lnTo>
                  <a:pt x="3211950" y="281802"/>
                </a:lnTo>
                <a:lnTo>
                  <a:pt x="3163230" y="271229"/>
                </a:lnTo>
                <a:lnTo>
                  <a:pt x="3114728" y="262201"/>
                </a:lnTo>
                <a:lnTo>
                  <a:pt x="3066517" y="254763"/>
                </a:lnTo>
                <a:lnTo>
                  <a:pt x="3018668" y="248960"/>
                </a:lnTo>
                <a:lnTo>
                  <a:pt x="2971253" y="244839"/>
                </a:lnTo>
                <a:lnTo>
                  <a:pt x="2924343" y="242446"/>
                </a:lnTo>
                <a:lnTo>
                  <a:pt x="2878011" y="241826"/>
                </a:lnTo>
                <a:lnTo>
                  <a:pt x="2832329" y="243025"/>
                </a:lnTo>
                <a:lnTo>
                  <a:pt x="2787368" y="246090"/>
                </a:lnTo>
                <a:lnTo>
                  <a:pt x="2743200" y="251065"/>
                </a:lnTo>
                <a:lnTo>
                  <a:pt x="2688355" y="260390"/>
                </a:lnTo>
                <a:lnTo>
                  <a:pt x="2635535" y="271992"/>
                </a:lnTo>
                <a:lnTo>
                  <a:pt x="2584290" y="285376"/>
                </a:lnTo>
                <a:lnTo>
                  <a:pt x="2534170" y="300048"/>
                </a:lnTo>
                <a:lnTo>
                  <a:pt x="2484727" y="315515"/>
                </a:lnTo>
                <a:lnTo>
                  <a:pt x="2435511" y="331283"/>
                </a:lnTo>
                <a:lnTo>
                  <a:pt x="2386073" y="346857"/>
                </a:lnTo>
                <a:lnTo>
                  <a:pt x="2335962" y="361744"/>
                </a:lnTo>
                <a:lnTo>
                  <a:pt x="2284730" y="375449"/>
                </a:lnTo>
                <a:lnTo>
                  <a:pt x="2241192" y="385180"/>
                </a:lnTo>
                <a:lnTo>
                  <a:pt x="2196684" y="393607"/>
                </a:lnTo>
                <a:lnTo>
                  <a:pt x="2151267" y="400734"/>
                </a:lnTo>
                <a:lnTo>
                  <a:pt x="2105002" y="406565"/>
                </a:lnTo>
                <a:lnTo>
                  <a:pt x="2057948" y="411103"/>
                </a:lnTo>
                <a:lnTo>
                  <a:pt x="2010166" y="414354"/>
                </a:lnTo>
                <a:lnTo>
                  <a:pt x="1961717" y="416321"/>
                </a:lnTo>
                <a:lnTo>
                  <a:pt x="1912661" y="417009"/>
                </a:lnTo>
                <a:lnTo>
                  <a:pt x="1863058" y="416421"/>
                </a:lnTo>
                <a:lnTo>
                  <a:pt x="1812969" y="414563"/>
                </a:lnTo>
                <a:lnTo>
                  <a:pt x="1762454" y="411437"/>
                </a:lnTo>
                <a:lnTo>
                  <a:pt x="1711574" y="407049"/>
                </a:lnTo>
                <a:lnTo>
                  <a:pt x="1660390" y="401402"/>
                </a:lnTo>
                <a:lnTo>
                  <a:pt x="1608960" y="394500"/>
                </a:lnTo>
                <a:lnTo>
                  <a:pt x="1557347" y="386349"/>
                </a:lnTo>
                <a:lnTo>
                  <a:pt x="1505611" y="376951"/>
                </a:lnTo>
                <a:lnTo>
                  <a:pt x="1453811" y="366312"/>
                </a:lnTo>
                <a:lnTo>
                  <a:pt x="1402008" y="354434"/>
                </a:lnTo>
                <a:lnTo>
                  <a:pt x="1350264" y="341324"/>
                </a:lnTo>
                <a:lnTo>
                  <a:pt x="1302390" y="328170"/>
                </a:lnTo>
                <a:lnTo>
                  <a:pt x="1254537" y="314113"/>
                </a:lnTo>
                <a:lnTo>
                  <a:pt x="1206708" y="299267"/>
                </a:lnTo>
                <a:lnTo>
                  <a:pt x="1158904" y="283745"/>
                </a:lnTo>
                <a:lnTo>
                  <a:pt x="1111129" y="267659"/>
                </a:lnTo>
                <a:lnTo>
                  <a:pt x="1063384" y="251123"/>
                </a:lnTo>
                <a:lnTo>
                  <a:pt x="1015671" y="234250"/>
                </a:lnTo>
                <a:lnTo>
                  <a:pt x="967994" y="217154"/>
                </a:lnTo>
                <a:lnTo>
                  <a:pt x="920354" y="199946"/>
                </a:lnTo>
                <a:lnTo>
                  <a:pt x="872753" y="182740"/>
                </a:lnTo>
                <a:lnTo>
                  <a:pt x="825194" y="165649"/>
                </a:lnTo>
                <a:lnTo>
                  <a:pt x="777679" y="148787"/>
                </a:lnTo>
                <a:lnTo>
                  <a:pt x="730211" y="132266"/>
                </a:lnTo>
                <a:lnTo>
                  <a:pt x="682791" y="116200"/>
                </a:lnTo>
                <a:lnTo>
                  <a:pt x="635422" y="100701"/>
                </a:lnTo>
                <a:lnTo>
                  <a:pt x="588106" y="85883"/>
                </a:lnTo>
                <a:lnTo>
                  <a:pt x="540846" y="71858"/>
                </a:lnTo>
                <a:lnTo>
                  <a:pt x="493644" y="58740"/>
                </a:lnTo>
                <a:lnTo>
                  <a:pt x="446502" y="46642"/>
                </a:lnTo>
                <a:lnTo>
                  <a:pt x="399422" y="35677"/>
                </a:lnTo>
                <a:lnTo>
                  <a:pt x="352407" y="25958"/>
                </a:lnTo>
                <a:lnTo>
                  <a:pt x="305458" y="17599"/>
                </a:lnTo>
                <a:lnTo>
                  <a:pt x="258579" y="10711"/>
                </a:lnTo>
                <a:lnTo>
                  <a:pt x="211772" y="5409"/>
                </a:lnTo>
                <a:lnTo>
                  <a:pt x="155525" y="1258"/>
                </a:lnTo>
                <a:lnTo>
                  <a:pt x="100577" y="0"/>
                </a:lnTo>
                <a:lnTo>
                  <a:pt x="47056" y="1548"/>
                </a:lnTo>
                <a:lnTo>
                  <a:pt x="0" y="5417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4405121"/>
            <a:ext cx="4208145" cy="738505"/>
          </a:xfrm>
          <a:custGeom>
            <a:avLst/>
            <a:gdLst/>
            <a:ahLst/>
            <a:cxnLst/>
            <a:rect l="l" t="t" r="r" b="b"/>
            <a:pathLst>
              <a:path w="4208145" h="738504">
                <a:moveTo>
                  <a:pt x="252074" y="0"/>
                </a:moveTo>
                <a:lnTo>
                  <a:pt x="197757" y="2576"/>
                </a:lnTo>
                <a:lnTo>
                  <a:pt x="145076" y="8083"/>
                </a:lnTo>
                <a:lnTo>
                  <a:pt x="94171" y="16424"/>
                </a:lnTo>
                <a:lnTo>
                  <a:pt x="45184" y="27502"/>
                </a:lnTo>
                <a:lnTo>
                  <a:pt x="0" y="40711"/>
                </a:lnTo>
                <a:lnTo>
                  <a:pt x="0" y="738378"/>
                </a:lnTo>
                <a:lnTo>
                  <a:pt x="4207904" y="738378"/>
                </a:lnTo>
                <a:lnTo>
                  <a:pt x="4197327" y="728338"/>
                </a:lnTo>
                <a:lnTo>
                  <a:pt x="4161949" y="696555"/>
                </a:lnTo>
                <a:lnTo>
                  <a:pt x="4125319" y="665367"/>
                </a:lnTo>
                <a:lnTo>
                  <a:pt x="4087507" y="634817"/>
                </a:lnTo>
                <a:lnTo>
                  <a:pt x="4048581" y="604951"/>
                </a:lnTo>
                <a:lnTo>
                  <a:pt x="4008609" y="575812"/>
                </a:lnTo>
                <a:lnTo>
                  <a:pt x="3967661" y="547445"/>
                </a:lnTo>
                <a:lnTo>
                  <a:pt x="3925805" y="519896"/>
                </a:lnTo>
                <a:lnTo>
                  <a:pt x="3883109" y="493207"/>
                </a:lnTo>
                <a:lnTo>
                  <a:pt x="3839642" y="467425"/>
                </a:lnTo>
                <a:lnTo>
                  <a:pt x="3795473" y="442594"/>
                </a:lnTo>
                <a:lnTo>
                  <a:pt x="3750671" y="418759"/>
                </a:lnTo>
                <a:lnTo>
                  <a:pt x="3705304" y="395963"/>
                </a:lnTo>
                <a:lnTo>
                  <a:pt x="1994644" y="394285"/>
                </a:lnTo>
                <a:lnTo>
                  <a:pt x="1943449" y="393638"/>
                </a:lnTo>
                <a:lnTo>
                  <a:pt x="1891776" y="391590"/>
                </a:lnTo>
                <a:lnTo>
                  <a:pt x="1839695" y="388146"/>
                </a:lnTo>
                <a:lnTo>
                  <a:pt x="1787275" y="383308"/>
                </a:lnTo>
                <a:lnTo>
                  <a:pt x="1734586" y="377082"/>
                </a:lnTo>
                <a:lnTo>
                  <a:pt x="1681696" y="369470"/>
                </a:lnTo>
                <a:lnTo>
                  <a:pt x="1628675" y="360479"/>
                </a:lnTo>
                <a:lnTo>
                  <a:pt x="1575591" y="350110"/>
                </a:lnTo>
                <a:lnTo>
                  <a:pt x="1522516" y="338369"/>
                </a:lnTo>
                <a:lnTo>
                  <a:pt x="1469517" y="325260"/>
                </a:lnTo>
                <a:lnTo>
                  <a:pt x="1421039" y="312151"/>
                </a:lnTo>
                <a:lnTo>
                  <a:pt x="1372595" y="298070"/>
                </a:lnTo>
                <a:lnTo>
                  <a:pt x="1324187" y="283144"/>
                </a:lnTo>
                <a:lnTo>
                  <a:pt x="1275816" y="267500"/>
                </a:lnTo>
                <a:lnTo>
                  <a:pt x="1179187" y="234574"/>
                </a:lnTo>
                <a:lnTo>
                  <a:pt x="890281" y="131878"/>
                </a:lnTo>
                <a:lnTo>
                  <a:pt x="842283" y="115532"/>
                </a:lnTo>
                <a:lnTo>
                  <a:pt x="794333" y="99748"/>
                </a:lnTo>
                <a:lnTo>
                  <a:pt x="746430" y="84653"/>
                </a:lnTo>
                <a:lnTo>
                  <a:pt x="698576" y="70374"/>
                </a:lnTo>
                <a:lnTo>
                  <a:pt x="650772" y="57040"/>
                </a:lnTo>
                <a:lnTo>
                  <a:pt x="603018" y="44778"/>
                </a:lnTo>
                <a:lnTo>
                  <a:pt x="555317" y="33716"/>
                </a:lnTo>
                <a:lnTo>
                  <a:pt x="507668" y="23982"/>
                </a:lnTo>
                <a:lnTo>
                  <a:pt x="460073" y="15704"/>
                </a:lnTo>
                <a:lnTo>
                  <a:pt x="412533" y="9009"/>
                </a:lnTo>
                <a:lnTo>
                  <a:pt x="365048" y="4026"/>
                </a:lnTo>
                <a:lnTo>
                  <a:pt x="307885" y="451"/>
                </a:lnTo>
                <a:lnTo>
                  <a:pt x="252074" y="0"/>
                </a:lnTo>
                <a:close/>
              </a:path>
              <a:path w="4208145" h="738504">
                <a:moveTo>
                  <a:pt x="2966180" y="208652"/>
                </a:moveTo>
                <a:lnTo>
                  <a:pt x="2918797" y="210173"/>
                </a:lnTo>
                <a:lnTo>
                  <a:pt x="2872171" y="213774"/>
                </a:lnTo>
                <a:lnTo>
                  <a:pt x="2826385" y="219507"/>
                </a:lnTo>
                <a:lnTo>
                  <a:pt x="2772926" y="229414"/>
                </a:lnTo>
                <a:lnTo>
                  <a:pt x="2721399" y="241563"/>
                </a:lnTo>
                <a:lnTo>
                  <a:pt x="2671374" y="255468"/>
                </a:lnTo>
                <a:lnTo>
                  <a:pt x="2622421" y="270643"/>
                </a:lnTo>
                <a:lnTo>
                  <a:pt x="2477703" y="318917"/>
                </a:lnTo>
                <a:lnTo>
                  <a:pt x="2428744" y="334303"/>
                </a:lnTo>
                <a:lnTo>
                  <a:pt x="2378710" y="348526"/>
                </a:lnTo>
                <a:lnTo>
                  <a:pt x="2333827" y="359236"/>
                </a:lnTo>
                <a:lnTo>
                  <a:pt x="2287912" y="368511"/>
                </a:lnTo>
                <a:lnTo>
                  <a:pt x="2241036" y="376358"/>
                </a:lnTo>
                <a:lnTo>
                  <a:pt x="2193266" y="382778"/>
                </a:lnTo>
                <a:lnTo>
                  <a:pt x="2144673" y="387777"/>
                </a:lnTo>
                <a:lnTo>
                  <a:pt x="2095325" y="391358"/>
                </a:lnTo>
                <a:lnTo>
                  <a:pt x="2045293" y="393526"/>
                </a:lnTo>
                <a:lnTo>
                  <a:pt x="1994644" y="394285"/>
                </a:lnTo>
                <a:lnTo>
                  <a:pt x="3701759" y="394285"/>
                </a:lnTo>
                <a:lnTo>
                  <a:pt x="3659441" y="374252"/>
                </a:lnTo>
                <a:lnTo>
                  <a:pt x="3613150" y="353670"/>
                </a:lnTo>
                <a:lnTo>
                  <a:pt x="3563501" y="333045"/>
                </a:lnTo>
                <a:lnTo>
                  <a:pt x="3513528" y="313801"/>
                </a:lnTo>
                <a:lnTo>
                  <a:pt x="3463313" y="295993"/>
                </a:lnTo>
                <a:lnTo>
                  <a:pt x="3412940" y="279673"/>
                </a:lnTo>
                <a:lnTo>
                  <a:pt x="3362492" y="264896"/>
                </a:lnTo>
                <a:lnTo>
                  <a:pt x="3312052" y="251716"/>
                </a:lnTo>
                <a:lnTo>
                  <a:pt x="3261703" y="240185"/>
                </a:lnTo>
                <a:lnTo>
                  <a:pt x="3211528" y="230357"/>
                </a:lnTo>
                <a:lnTo>
                  <a:pt x="3161611" y="222287"/>
                </a:lnTo>
                <a:lnTo>
                  <a:pt x="3112034" y="216028"/>
                </a:lnTo>
                <a:lnTo>
                  <a:pt x="3062881" y="211633"/>
                </a:lnTo>
                <a:lnTo>
                  <a:pt x="3014235" y="209157"/>
                </a:lnTo>
                <a:lnTo>
                  <a:pt x="2966180" y="208652"/>
                </a:lnTo>
                <a:close/>
              </a:path>
            </a:pathLst>
          </a:custGeom>
          <a:solidFill>
            <a:srgbClr val="FDC1A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46501" y="257175"/>
            <a:ext cx="224536" cy="22860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53120" y="161925"/>
            <a:ext cx="171561" cy="180975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227173" y="4554128"/>
            <a:ext cx="793115" cy="589915"/>
          </a:xfrm>
          <a:custGeom>
            <a:avLst/>
            <a:gdLst/>
            <a:ahLst/>
            <a:cxnLst/>
            <a:rect l="l" t="t" r="r" b="b"/>
            <a:pathLst>
              <a:path w="793115" h="589914">
                <a:moveTo>
                  <a:pt x="464313" y="0"/>
                </a:moveTo>
                <a:lnTo>
                  <a:pt x="408982" y="2084"/>
                </a:lnTo>
                <a:lnTo>
                  <a:pt x="352279" y="9370"/>
                </a:lnTo>
                <a:lnTo>
                  <a:pt x="296815" y="20817"/>
                </a:lnTo>
                <a:lnTo>
                  <a:pt x="238216" y="36530"/>
                </a:lnTo>
                <a:lnTo>
                  <a:pt x="182274" y="58168"/>
                </a:lnTo>
                <a:lnTo>
                  <a:pt x="144879" y="78448"/>
                </a:lnTo>
                <a:lnTo>
                  <a:pt x="110760" y="102986"/>
                </a:lnTo>
                <a:lnTo>
                  <a:pt x="62645" y="152554"/>
                </a:lnTo>
                <a:lnTo>
                  <a:pt x="26217" y="213133"/>
                </a:lnTo>
                <a:lnTo>
                  <a:pt x="8363" y="263914"/>
                </a:lnTo>
                <a:lnTo>
                  <a:pt x="0" y="316377"/>
                </a:lnTo>
                <a:lnTo>
                  <a:pt x="27" y="319356"/>
                </a:lnTo>
                <a:lnTo>
                  <a:pt x="1085" y="370047"/>
                </a:lnTo>
                <a:lnTo>
                  <a:pt x="11764" y="423293"/>
                </a:lnTo>
                <a:lnTo>
                  <a:pt x="32472" y="475124"/>
                </a:lnTo>
                <a:lnTo>
                  <a:pt x="62332" y="521974"/>
                </a:lnTo>
                <a:lnTo>
                  <a:pt x="100064" y="562750"/>
                </a:lnTo>
                <a:lnTo>
                  <a:pt x="135095" y="589371"/>
                </a:lnTo>
                <a:lnTo>
                  <a:pt x="225442" y="589371"/>
                </a:lnTo>
                <a:lnTo>
                  <a:pt x="223647" y="588745"/>
                </a:lnTo>
                <a:lnTo>
                  <a:pt x="201046" y="578849"/>
                </a:lnTo>
                <a:lnTo>
                  <a:pt x="157890" y="554287"/>
                </a:lnTo>
                <a:lnTo>
                  <a:pt x="122342" y="525531"/>
                </a:lnTo>
                <a:lnTo>
                  <a:pt x="92905" y="491455"/>
                </a:lnTo>
                <a:lnTo>
                  <a:pt x="69924" y="453148"/>
                </a:lnTo>
                <a:lnTo>
                  <a:pt x="53739" y="411695"/>
                </a:lnTo>
                <a:lnTo>
                  <a:pt x="44694" y="368184"/>
                </a:lnTo>
                <a:lnTo>
                  <a:pt x="43131" y="323702"/>
                </a:lnTo>
                <a:lnTo>
                  <a:pt x="49393" y="279335"/>
                </a:lnTo>
                <a:lnTo>
                  <a:pt x="63821" y="236171"/>
                </a:lnTo>
                <a:lnTo>
                  <a:pt x="95152" y="181907"/>
                </a:lnTo>
                <a:lnTo>
                  <a:pt x="137532" y="137530"/>
                </a:lnTo>
                <a:lnTo>
                  <a:pt x="173740" y="112507"/>
                </a:lnTo>
                <a:lnTo>
                  <a:pt x="232474" y="85239"/>
                </a:lnTo>
                <a:lnTo>
                  <a:pt x="280813" y="69791"/>
                </a:lnTo>
                <a:lnTo>
                  <a:pt x="330477" y="58415"/>
                </a:lnTo>
                <a:lnTo>
                  <a:pt x="380064" y="50421"/>
                </a:lnTo>
                <a:lnTo>
                  <a:pt x="427297" y="45700"/>
                </a:lnTo>
                <a:lnTo>
                  <a:pt x="474600" y="44972"/>
                </a:lnTo>
                <a:lnTo>
                  <a:pt x="639619" y="44972"/>
                </a:lnTo>
                <a:lnTo>
                  <a:pt x="625326" y="35981"/>
                </a:lnTo>
                <a:lnTo>
                  <a:pt x="573667" y="15699"/>
                </a:lnTo>
                <a:lnTo>
                  <a:pt x="519602" y="4121"/>
                </a:lnTo>
                <a:lnTo>
                  <a:pt x="464313" y="0"/>
                </a:lnTo>
                <a:close/>
              </a:path>
              <a:path w="793115" h="589914">
                <a:moveTo>
                  <a:pt x="525310" y="191899"/>
                </a:moveTo>
                <a:lnTo>
                  <a:pt x="418024" y="191899"/>
                </a:lnTo>
                <a:lnTo>
                  <a:pt x="455618" y="198000"/>
                </a:lnTo>
                <a:lnTo>
                  <a:pt x="488630" y="215973"/>
                </a:lnTo>
                <a:lnTo>
                  <a:pt x="516394" y="242321"/>
                </a:lnTo>
                <a:lnTo>
                  <a:pt x="538242" y="273547"/>
                </a:lnTo>
                <a:lnTo>
                  <a:pt x="556015" y="313753"/>
                </a:lnTo>
                <a:lnTo>
                  <a:pt x="565743" y="356719"/>
                </a:lnTo>
                <a:lnTo>
                  <a:pt x="567550" y="397645"/>
                </a:lnTo>
                <a:lnTo>
                  <a:pt x="567642" y="401449"/>
                </a:lnTo>
                <a:lnTo>
                  <a:pt x="562152" y="445161"/>
                </a:lnTo>
                <a:lnTo>
                  <a:pt x="549377" y="487753"/>
                </a:lnTo>
                <a:lnTo>
                  <a:pt x="529646" y="527334"/>
                </a:lnTo>
                <a:lnTo>
                  <a:pt x="503229" y="562463"/>
                </a:lnTo>
                <a:lnTo>
                  <a:pt x="470298" y="589371"/>
                </a:lnTo>
                <a:lnTo>
                  <a:pt x="533129" y="589371"/>
                </a:lnTo>
                <a:lnTo>
                  <a:pt x="573980" y="530651"/>
                </a:lnTo>
                <a:lnTo>
                  <a:pt x="592596" y="486351"/>
                </a:lnTo>
                <a:lnTo>
                  <a:pt x="604222" y="439571"/>
                </a:lnTo>
                <a:lnTo>
                  <a:pt x="608549" y="391619"/>
                </a:lnTo>
                <a:lnTo>
                  <a:pt x="605275" y="343719"/>
                </a:lnTo>
                <a:lnTo>
                  <a:pt x="594086" y="297224"/>
                </a:lnTo>
                <a:lnTo>
                  <a:pt x="574676" y="253401"/>
                </a:lnTo>
                <a:lnTo>
                  <a:pt x="546739" y="213539"/>
                </a:lnTo>
                <a:lnTo>
                  <a:pt x="529595" y="195505"/>
                </a:lnTo>
                <a:lnTo>
                  <a:pt x="525310" y="191899"/>
                </a:lnTo>
                <a:close/>
              </a:path>
              <a:path w="793115" h="589914">
                <a:moveTo>
                  <a:pt x="639619" y="44972"/>
                </a:moveTo>
                <a:lnTo>
                  <a:pt x="474600" y="44972"/>
                </a:lnTo>
                <a:lnTo>
                  <a:pt x="521507" y="49360"/>
                </a:lnTo>
                <a:lnTo>
                  <a:pt x="567554" y="59984"/>
                </a:lnTo>
                <a:lnTo>
                  <a:pt x="607010" y="75742"/>
                </a:lnTo>
                <a:lnTo>
                  <a:pt x="642686" y="97746"/>
                </a:lnTo>
                <a:lnTo>
                  <a:pt x="674073" y="125490"/>
                </a:lnTo>
                <a:lnTo>
                  <a:pt x="700663" y="158472"/>
                </a:lnTo>
                <a:lnTo>
                  <a:pt x="724014" y="200167"/>
                </a:lnTo>
                <a:lnTo>
                  <a:pt x="740112" y="244642"/>
                </a:lnTo>
                <a:lnTo>
                  <a:pt x="749111" y="290980"/>
                </a:lnTo>
                <a:lnTo>
                  <a:pt x="751023" y="335028"/>
                </a:lnTo>
                <a:lnTo>
                  <a:pt x="751133" y="338571"/>
                </a:lnTo>
                <a:lnTo>
                  <a:pt x="746425" y="385580"/>
                </a:lnTo>
                <a:lnTo>
                  <a:pt x="735047" y="432009"/>
                </a:lnTo>
                <a:lnTo>
                  <a:pt x="717185" y="476634"/>
                </a:lnTo>
                <a:lnTo>
                  <a:pt x="695711" y="515671"/>
                </a:lnTo>
                <a:lnTo>
                  <a:pt x="670075" y="552335"/>
                </a:lnTo>
                <a:lnTo>
                  <a:pt x="640762" y="586323"/>
                </a:lnTo>
                <a:lnTo>
                  <a:pt x="637567" y="589371"/>
                </a:lnTo>
                <a:lnTo>
                  <a:pt x="690664" y="589371"/>
                </a:lnTo>
                <a:lnTo>
                  <a:pt x="738102" y="521933"/>
                </a:lnTo>
                <a:lnTo>
                  <a:pt x="762039" y="474909"/>
                </a:lnTo>
                <a:lnTo>
                  <a:pt x="779772" y="425421"/>
                </a:lnTo>
                <a:lnTo>
                  <a:pt x="790083" y="374410"/>
                </a:lnTo>
                <a:lnTo>
                  <a:pt x="793020" y="324675"/>
                </a:lnTo>
                <a:lnTo>
                  <a:pt x="789086" y="274987"/>
                </a:lnTo>
                <a:lnTo>
                  <a:pt x="778400" y="226258"/>
                </a:lnTo>
                <a:lnTo>
                  <a:pt x="761077" y="179402"/>
                </a:lnTo>
                <a:lnTo>
                  <a:pt x="736404" y="135697"/>
                </a:lnTo>
                <a:lnTo>
                  <a:pt x="705384" y="96566"/>
                </a:lnTo>
                <a:lnTo>
                  <a:pt x="668272" y="62998"/>
                </a:lnTo>
                <a:lnTo>
                  <a:pt x="639619" y="44972"/>
                </a:lnTo>
                <a:close/>
              </a:path>
              <a:path w="793115" h="589914">
                <a:moveTo>
                  <a:pt x="413520" y="148871"/>
                </a:moveTo>
                <a:lnTo>
                  <a:pt x="360785" y="160530"/>
                </a:lnTo>
                <a:lnTo>
                  <a:pt x="312544" y="186970"/>
                </a:lnTo>
                <a:lnTo>
                  <a:pt x="270702" y="224086"/>
                </a:lnTo>
                <a:lnTo>
                  <a:pt x="229574" y="286163"/>
                </a:lnTo>
                <a:lnTo>
                  <a:pt x="210943" y="370578"/>
                </a:lnTo>
                <a:lnTo>
                  <a:pt x="210854" y="371896"/>
                </a:lnTo>
                <a:lnTo>
                  <a:pt x="218966" y="421792"/>
                </a:lnTo>
                <a:lnTo>
                  <a:pt x="240972" y="467533"/>
                </a:lnTo>
                <a:lnTo>
                  <a:pt x="276254" y="504916"/>
                </a:lnTo>
                <a:lnTo>
                  <a:pt x="320514" y="528594"/>
                </a:lnTo>
                <a:lnTo>
                  <a:pt x="369688" y="534969"/>
                </a:lnTo>
                <a:lnTo>
                  <a:pt x="390186" y="531221"/>
                </a:lnTo>
                <a:lnTo>
                  <a:pt x="428015" y="515204"/>
                </a:lnTo>
                <a:lnTo>
                  <a:pt x="455963" y="493106"/>
                </a:lnTo>
                <a:lnTo>
                  <a:pt x="358566" y="493106"/>
                </a:lnTo>
                <a:lnTo>
                  <a:pt x="340084" y="490647"/>
                </a:lnTo>
                <a:lnTo>
                  <a:pt x="292255" y="463092"/>
                </a:lnTo>
                <a:lnTo>
                  <a:pt x="260818" y="412741"/>
                </a:lnTo>
                <a:lnTo>
                  <a:pt x="253983" y="374410"/>
                </a:lnTo>
                <a:lnTo>
                  <a:pt x="253937" y="373502"/>
                </a:lnTo>
                <a:lnTo>
                  <a:pt x="258249" y="334246"/>
                </a:lnTo>
                <a:lnTo>
                  <a:pt x="272838" y="295734"/>
                </a:lnTo>
                <a:lnTo>
                  <a:pt x="295884" y="260995"/>
                </a:lnTo>
                <a:lnTo>
                  <a:pt x="326483" y="230151"/>
                </a:lnTo>
                <a:lnTo>
                  <a:pt x="369825" y="203262"/>
                </a:lnTo>
                <a:lnTo>
                  <a:pt x="418024" y="191899"/>
                </a:lnTo>
                <a:lnTo>
                  <a:pt x="525310" y="191899"/>
                </a:lnTo>
                <a:lnTo>
                  <a:pt x="510731" y="179624"/>
                </a:lnTo>
                <a:lnTo>
                  <a:pt x="489996" y="166391"/>
                </a:lnTo>
                <a:lnTo>
                  <a:pt x="467237" y="156301"/>
                </a:lnTo>
                <a:lnTo>
                  <a:pt x="440754" y="150021"/>
                </a:lnTo>
                <a:lnTo>
                  <a:pt x="413520" y="148871"/>
                </a:lnTo>
                <a:close/>
              </a:path>
              <a:path w="793115" h="589914">
                <a:moveTo>
                  <a:pt x="477367" y="359643"/>
                </a:moveTo>
                <a:lnTo>
                  <a:pt x="410102" y="359643"/>
                </a:lnTo>
                <a:lnTo>
                  <a:pt x="420412" y="361710"/>
                </a:lnTo>
                <a:lnTo>
                  <a:pt x="434316" y="370578"/>
                </a:lnTo>
                <a:lnTo>
                  <a:pt x="443854" y="384975"/>
                </a:lnTo>
                <a:lnTo>
                  <a:pt x="448885" y="402171"/>
                </a:lnTo>
                <a:lnTo>
                  <a:pt x="449266" y="419432"/>
                </a:lnTo>
                <a:lnTo>
                  <a:pt x="445418" y="434070"/>
                </a:lnTo>
                <a:lnTo>
                  <a:pt x="419777" y="470124"/>
                </a:lnTo>
                <a:lnTo>
                  <a:pt x="376744" y="491389"/>
                </a:lnTo>
                <a:lnTo>
                  <a:pt x="358566" y="493106"/>
                </a:lnTo>
                <a:lnTo>
                  <a:pt x="455963" y="493106"/>
                </a:lnTo>
                <a:lnTo>
                  <a:pt x="483975" y="448626"/>
                </a:lnTo>
                <a:lnTo>
                  <a:pt x="491478" y="400344"/>
                </a:lnTo>
                <a:lnTo>
                  <a:pt x="485018" y="373502"/>
                </a:lnTo>
                <a:lnTo>
                  <a:pt x="477367" y="359643"/>
                </a:lnTo>
                <a:close/>
              </a:path>
              <a:path w="793115" h="589914">
                <a:moveTo>
                  <a:pt x="408582" y="316377"/>
                </a:moveTo>
                <a:lnTo>
                  <a:pt x="369968" y="324483"/>
                </a:lnTo>
                <a:lnTo>
                  <a:pt x="329585" y="370880"/>
                </a:lnTo>
                <a:lnTo>
                  <a:pt x="326694" y="397645"/>
                </a:lnTo>
                <a:lnTo>
                  <a:pt x="334397" y="422305"/>
                </a:lnTo>
                <a:lnTo>
                  <a:pt x="354143" y="439803"/>
                </a:lnTo>
                <a:lnTo>
                  <a:pt x="365987" y="443153"/>
                </a:lnTo>
                <a:lnTo>
                  <a:pt x="377997" y="443135"/>
                </a:lnTo>
                <a:lnTo>
                  <a:pt x="412244" y="423448"/>
                </a:lnTo>
                <a:lnTo>
                  <a:pt x="418805" y="401690"/>
                </a:lnTo>
                <a:lnTo>
                  <a:pt x="371847" y="401690"/>
                </a:lnTo>
                <a:lnTo>
                  <a:pt x="369447" y="398756"/>
                </a:lnTo>
                <a:lnTo>
                  <a:pt x="368685" y="395454"/>
                </a:lnTo>
                <a:lnTo>
                  <a:pt x="366970" y="390971"/>
                </a:lnTo>
                <a:lnTo>
                  <a:pt x="368062" y="385155"/>
                </a:lnTo>
                <a:lnTo>
                  <a:pt x="370044" y="381586"/>
                </a:lnTo>
                <a:lnTo>
                  <a:pt x="371999" y="376252"/>
                </a:lnTo>
                <a:lnTo>
                  <a:pt x="375301" y="371896"/>
                </a:lnTo>
                <a:lnTo>
                  <a:pt x="379391" y="368530"/>
                </a:lnTo>
                <a:lnTo>
                  <a:pt x="388658" y="362996"/>
                </a:lnTo>
                <a:lnTo>
                  <a:pt x="399206" y="360053"/>
                </a:lnTo>
                <a:lnTo>
                  <a:pt x="410102" y="359643"/>
                </a:lnTo>
                <a:lnTo>
                  <a:pt x="477367" y="359643"/>
                </a:lnTo>
                <a:lnTo>
                  <a:pt x="471899" y="349741"/>
                </a:lnTo>
                <a:lnTo>
                  <a:pt x="452639" y="331037"/>
                </a:lnTo>
                <a:lnTo>
                  <a:pt x="427752" y="319356"/>
                </a:lnTo>
                <a:lnTo>
                  <a:pt x="408582" y="316377"/>
                </a:lnTo>
                <a:close/>
              </a:path>
              <a:path w="793115" h="589914">
                <a:moveTo>
                  <a:pt x="398542" y="375697"/>
                </a:moveTo>
                <a:lnTo>
                  <a:pt x="376203" y="391619"/>
                </a:lnTo>
                <a:lnTo>
                  <a:pt x="376533" y="398820"/>
                </a:lnTo>
                <a:lnTo>
                  <a:pt x="374679" y="400344"/>
                </a:lnTo>
                <a:lnTo>
                  <a:pt x="372558" y="400839"/>
                </a:lnTo>
                <a:lnTo>
                  <a:pt x="371822" y="401449"/>
                </a:lnTo>
                <a:lnTo>
                  <a:pt x="371847" y="401690"/>
                </a:lnTo>
                <a:lnTo>
                  <a:pt x="418805" y="401690"/>
                </a:lnTo>
                <a:lnTo>
                  <a:pt x="417707" y="389447"/>
                </a:lnTo>
                <a:lnTo>
                  <a:pt x="413698" y="382540"/>
                </a:lnTo>
                <a:lnTo>
                  <a:pt x="406802" y="377822"/>
                </a:lnTo>
                <a:lnTo>
                  <a:pt x="398542" y="375697"/>
                </a:lnTo>
                <a:close/>
              </a:path>
            </a:pathLst>
          </a:custGeom>
          <a:solidFill>
            <a:srgbClr val="FFF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7440763" y="4777314"/>
            <a:ext cx="854075" cy="366395"/>
          </a:xfrm>
          <a:custGeom>
            <a:avLst/>
            <a:gdLst/>
            <a:ahLst/>
            <a:cxnLst/>
            <a:rect l="l" t="t" r="r" b="b"/>
            <a:pathLst>
              <a:path w="854075" h="366395">
                <a:moveTo>
                  <a:pt x="176428" y="172923"/>
                </a:moveTo>
                <a:lnTo>
                  <a:pt x="118403" y="178276"/>
                </a:lnTo>
                <a:lnTo>
                  <a:pt x="67937" y="187669"/>
                </a:lnTo>
                <a:lnTo>
                  <a:pt x="28233" y="211778"/>
                </a:lnTo>
                <a:lnTo>
                  <a:pt x="6123" y="247139"/>
                </a:lnTo>
                <a:lnTo>
                  <a:pt x="0" y="288993"/>
                </a:lnTo>
                <a:lnTo>
                  <a:pt x="4389" y="316597"/>
                </a:lnTo>
                <a:lnTo>
                  <a:pt x="12065" y="343632"/>
                </a:lnTo>
                <a:lnTo>
                  <a:pt x="19603" y="366184"/>
                </a:lnTo>
                <a:lnTo>
                  <a:pt x="809846" y="366184"/>
                </a:lnTo>
                <a:lnTo>
                  <a:pt x="829796" y="331563"/>
                </a:lnTo>
                <a:lnTo>
                  <a:pt x="849213" y="280730"/>
                </a:lnTo>
                <a:lnTo>
                  <a:pt x="853650" y="231716"/>
                </a:lnTo>
                <a:lnTo>
                  <a:pt x="852463" y="204933"/>
                </a:lnTo>
                <a:lnTo>
                  <a:pt x="851903" y="195840"/>
                </a:lnTo>
                <a:lnTo>
                  <a:pt x="231687" y="195840"/>
                </a:lnTo>
                <a:lnTo>
                  <a:pt x="235370" y="192195"/>
                </a:lnTo>
                <a:lnTo>
                  <a:pt x="227496" y="190379"/>
                </a:lnTo>
                <a:lnTo>
                  <a:pt x="219394" y="186649"/>
                </a:lnTo>
                <a:lnTo>
                  <a:pt x="211351" y="181835"/>
                </a:lnTo>
                <a:lnTo>
                  <a:pt x="203190" y="177359"/>
                </a:lnTo>
                <a:lnTo>
                  <a:pt x="194730" y="174644"/>
                </a:lnTo>
                <a:lnTo>
                  <a:pt x="176428" y="172923"/>
                </a:lnTo>
                <a:close/>
              </a:path>
              <a:path w="854075" h="366395">
                <a:moveTo>
                  <a:pt x="472352" y="0"/>
                </a:moveTo>
                <a:lnTo>
                  <a:pt x="419393" y="6877"/>
                </a:lnTo>
                <a:lnTo>
                  <a:pt x="367466" y="24822"/>
                </a:lnTo>
                <a:lnTo>
                  <a:pt x="321349" y="54121"/>
                </a:lnTo>
                <a:lnTo>
                  <a:pt x="286075" y="89385"/>
                </a:lnTo>
                <a:lnTo>
                  <a:pt x="258198" y="130940"/>
                </a:lnTo>
                <a:lnTo>
                  <a:pt x="246451" y="172412"/>
                </a:lnTo>
                <a:lnTo>
                  <a:pt x="244355" y="183153"/>
                </a:lnTo>
                <a:lnTo>
                  <a:pt x="241212" y="190036"/>
                </a:lnTo>
                <a:lnTo>
                  <a:pt x="240958" y="190303"/>
                </a:lnTo>
                <a:lnTo>
                  <a:pt x="240704" y="190404"/>
                </a:lnTo>
                <a:lnTo>
                  <a:pt x="231687" y="195840"/>
                </a:lnTo>
                <a:lnTo>
                  <a:pt x="851903" y="195840"/>
                </a:lnTo>
                <a:lnTo>
                  <a:pt x="851678" y="192195"/>
                </a:lnTo>
                <a:lnTo>
                  <a:pt x="851112" y="177359"/>
                </a:lnTo>
                <a:lnTo>
                  <a:pt x="841456" y="135469"/>
                </a:lnTo>
                <a:lnTo>
                  <a:pt x="819881" y="104413"/>
                </a:lnTo>
                <a:lnTo>
                  <a:pt x="625895" y="104413"/>
                </a:lnTo>
                <a:lnTo>
                  <a:pt x="619656" y="101011"/>
                </a:lnTo>
                <a:lnTo>
                  <a:pt x="614941" y="95396"/>
                </a:lnTo>
                <a:lnTo>
                  <a:pt x="611036" y="88989"/>
                </a:lnTo>
                <a:lnTo>
                  <a:pt x="607226" y="83216"/>
                </a:lnTo>
                <a:lnTo>
                  <a:pt x="568507" y="44070"/>
                </a:lnTo>
                <a:lnTo>
                  <a:pt x="523025" y="13544"/>
                </a:lnTo>
                <a:lnTo>
                  <a:pt x="497546" y="3737"/>
                </a:lnTo>
                <a:lnTo>
                  <a:pt x="472352" y="0"/>
                </a:lnTo>
                <a:close/>
              </a:path>
              <a:path w="854075" h="366395">
                <a:moveTo>
                  <a:pt x="754260" y="59359"/>
                </a:moveTo>
                <a:lnTo>
                  <a:pt x="719173" y="60012"/>
                </a:lnTo>
                <a:lnTo>
                  <a:pt x="682918" y="74123"/>
                </a:lnTo>
                <a:lnTo>
                  <a:pt x="670508" y="82851"/>
                </a:lnTo>
                <a:lnTo>
                  <a:pt x="655550" y="94026"/>
                </a:lnTo>
                <a:lnTo>
                  <a:pt x="640020" y="102821"/>
                </a:lnTo>
                <a:lnTo>
                  <a:pt x="625895" y="104413"/>
                </a:lnTo>
                <a:lnTo>
                  <a:pt x="819881" y="104413"/>
                </a:lnTo>
                <a:lnTo>
                  <a:pt x="814363" y="97745"/>
                </a:lnTo>
                <a:lnTo>
                  <a:pt x="786538" y="71994"/>
                </a:lnTo>
                <a:lnTo>
                  <a:pt x="754260" y="59359"/>
                </a:lnTo>
                <a:close/>
              </a:path>
            </a:pathLst>
          </a:custGeom>
          <a:solidFill>
            <a:srgbClr val="93B0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81100" y="0"/>
            <a:ext cx="704850" cy="504825"/>
          </a:xfrm>
          <a:custGeom>
            <a:avLst/>
            <a:gdLst/>
            <a:ahLst/>
            <a:cxnLst/>
            <a:rect l="l" t="t" r="r" b="b"/>
            <a:pathLst>
              <a:path w="704850" h="504825">
                <a:moveTo>
                  <a:pt x="353533" y="234950"/>
                </a:moveTo>
                <a:lnTo>
                  <a:pt x="297535" y="234950"/>
                </a:lnTo>
                <a:lnTo>
                  <a:pt x="298170" y="235076"/>
                </a:lnTo>
                <a:lnTo>
                  <a:pt x="298932" y="239649"/>
                </a:lnTo>
                <a:lnTo>
                  <a:pt x="298170" y="244855"/>
                </a:lnTo>
                <a:lnTo>
                  <a:pt x="298932" y="250062"/>
                </a:lnTo>
                <a:lnTo>
                  <a:pt x="300456" y="256794"/>
                </a:lnTo>
                <a:lnTo>
                  <a:pt x="303504" y="263525"/>
                </a:lnTo>
                <a:lnTo>
                  <a:pt x="305790" y="269621"/>
                </a:lnTo>
                <a:lnTo>
                  <a:pt x="309598" y="286027"/>
                </a:lnTo>
                <a:lnTo>
                  <a:pt x="317360" y="320548"/>
                </a:lnTo>
                <a:lnTo>
                  <a:pt x="320903" y="335534"/>
                </a:lnTo>
                <a:lnTo>
                  <a:pt x="326485" y="363299"/>
                </a:lnTo>
                <a:lnTo>
                  <a:pt x="331269" y="391350"/>
                </a:lnTo>
                <a:lnTo>
                  <a:pt x="336173" y="419401"/>
                </a:lnTo>
                <a:lnTo>
                  <a:pt x="342112" y="447166"/>
                </a:lnTo>
                <a:lnTo>
                  <a:pt x="344982" y="459712"/>
                </a:lnTo>
                <a:lnTo>
                  <a:pt x="349065" y="478186"/>
                </a:lnTo>
                <a:lnTo>
                  <a:pt x="354435" y="495565"/>
                </a:lnTo>
                <a:lnTo>
                  <a:pt x="361162" y="504825"/>
                </a:lnTo>
                <a:lnTo>
                  <a:pt x="363651" y="495976"/>
                </a:lnTo>
                <a:lnTo>
                  <a:pt x="363924" y="485949"/>
                </a:lnTo>
                <a:lnTo>
                  <a:pt x="363198" y="475803"/>
                </a:lnTo>
                <a:lnTo>
                  <a:pt x="362686" y="466598"/>
                </a:lnTo>
                <a:lnTo>
                  <a:pt x="362305" y="445492"/>
                </a:lnTo>
                <a:lnTo>
                  <a:pt x="361353" y="424719"/>
                </a:lnTo>
                <a:lnTo>
                  <a:pt x="358876" y="383413"/>
                </a:lnTo>
                <a:lnTo>
                  <a:pt x="357958" y="360338"/>
                </a:lnTo>
                <a:lnTo>
                  <a:pt x="358052" y="333248"/>
                </a:lnTo>
                <a:lnTo>
                  <a:pt x="358555" y="310314"/>
                </a:lnTo>
                <a:lnTo>
                  <a:pt x="358775" y="293639"/>
                </a:lnTo>
                <a:lnTo>
                  <a:pt x="356590" y="253111"/>
                </a:lnTo>
                <a:lnTo>
                  <a:pt x="355173" y="247026"/>
                </a:lnTo>
                <a:lnTo>
                  <a:pt x="353828" y="240442"/>
                </a:lnTo>
                <a:lnTo>
                  <a:pt x="353533" y="234950"/>
                </a:lnTo>
                <a:close/>
              </a:path>
              <a:path w="704850" h="504825">
                <a:moveTo>
                  <a:pt x="87426" y="369697"/>
                </a:moveTo>
                <a:lnTo>
                  <a:pt x="85496" y="370713"/>
                </a:lnTo>
                <a:lnTo>
                  <a:pt x="83680" y="371728"/>
                </a:lnTo>
                <a:lnTo>
                  <a:pt x="81927" y="372999"/>
                </a:lnTo>
                <a:lnTo>
                  <a:pt x="83858" y="372745"/>
                </a:lnTo>
                <a:lnTo>
                  <a:pt x="85674" y="371475"/>
                </a:lnTo>
                <a:lnTo>
                  <a:pt x="87426" y="369697"/>
                </a:lnTo>
                <a:close/>
              </a:path>
              <a:path w="704850" h="504825">
                <a:moveTo>
                  <a:pt x="439596" y="187198"/>
                </a:moveTo>
                <a:lnTo>
                  <a:pt x="250355" y="187198"/>
                </a:lnTo>
                <a:lnTo>
                  <a:pt x="230183" y="205982"/>
                </a:lnTo>
                <a:lnTo>
                  <a:pt x="210721" y="225361"/>
                </a:lnTo>
                <a:lnTo>
                  <a:pt x="192112" y="245312"/>
                </a:lnTo>
                <a:lnTo>
                  <a:pt x="174498" y="265811"/>
                </a:lnTo>
                <a:lnTo>
                  <a:pt x="162957" y="280239"/>
                </a:lnTo>
                <a:lnTo>
                  <a:pt x="150495" y="293703"/>
                </a:lnTo>
                <a:lnTo>
                  <a:pt x="137889" y="306905"/>
                </a:lnTo>
                <a:lnTo>
                  <a:pt x="125920" y="320548"/>
                </a:lnTo>
                <a:lnTo>
                  <a:pt x="118867" y="329080"/>
                </a:lnTo>
                <a:lnTo>
                  <a:pt x="111520" y="337851"/>
                </a:lnTo>
                <a:lnTo>
                  <a:pt x="104108" y="346838"/>
                </a:lnTo>
                <a:lnTo>
                  <a:pt x="97091" y="355726"/>
                </a:lnTo>
                <a:lnTo>
                  <a:pt x="94513" y="359283"/>
                </a:lnTo>
                <a:lnTo>
                  <a:pt x="91198" y="365760"/>
                </a:lnTo>
                <a:lnTo>
                  <a:pt x="87426" y="369697"/>
                </a:lnTo>
                <a:lnTo>
                  <a:pt x="94332" y="366323"/>
                </a:lnTo>
                <a:lnTo>
                  <a:pt x="101571" y="363283"/>
                </a:lnTo>
                <a:lnTo>
                  <a:pt x="108900" y="360338"/>
                </a:lnTo>
                <a:lnTo>
                  <a:pt x="116078" y="357250"/>
                </a:lnTo>
                <a:lnTo>
                  <a:pt x="123109" y="352932"/>
                </a:lnTo>
                <a:lnTo>
                  <a:pt x="136343" y="343534"/>
                </a:lnTo>
                <a:lnTo>
                  <a:pt x="143395" y="339216"/>
                </a:lnTo>
                <a:lnTo>
                  <a:pt x="152155" y="333716"/>
                </a:lnTo>
                <a:lnTo>
                  <a:pt x="170275" y="323000"/>
                </a:lnTo>
                <a:lnTo>
                  <a:pt x="179057" y="317500"/>
                </a:lnTo>
                <a:lnTo>
                  <a:pt x="211666" y="295116"/>
                </a:lnTo>
                <a:lnTo>
                  <a:pt x="243774" y="269557"/>
                </a:lnTo>
                <a:lnTo>
                  <a:pt x="250220" y="264257"/>
                </a:lnTo>
                <a:lnTo>
                  <a:pt x="258797" y="258175"/>
                </a:lnTo>
                <a:lnTo>
                  <a:pt x="267512" y="252354"/>
                </a:lnTo>
                <a:lnTo>
                  <a:pt x="276148" y="246379"/>
                </a:lnTo>
                <a:lnTo>
                  <a:pt x="281038" y="242188"/>
                </a:lnTo>
                <a:lnTo>
                  <a:pt x="289153" y="234950"/>
                </a:lnTo>
                <a:lnTo>
                  <a:pt x="353533" y="234950"/>
                </a:lnTo>
                <a:lnTo>
                  <a:pt x="353483" y="234001"/>
                </a:lnTo>
                <a:lnTo>
                  <a:pt x="355066" y="228346"/>
                </a:lnTo>
                <a:lnTo>
                  <a:pt x="486514" y="228346"/>
                </a:lnTo>
                <a:lnTo>
                  <a:pt x="480185" y="222355"/>
                </a:lnTo>
                <a:lnTo>
                  <a:pt x="459206" y="203438"/>
                </a:lnTo>
                <a:lnTo>
                  <a:pt x="439596" y="187198"/>
                </a:lnTo>
                <a:close/>
              </a:path>
              <a:path w="704850" h="504825">
                <a:moveTo>
                  <a:pt x="486514" y="228346"/>
                </a:moveTo>
                <a:lnTo>
                  <a:pt x="355066" y="228346"/>
                </a:lnTo>
                <a:lnTo>
                  <a:pt x="357352" y="232155"/>
                </a:lnTo>
                <a:lnTo>
                  <a:pt x="362686" y="232155"/>
                </a:lnTo>
                <a:lnTo>
                  <a:pt x="366496" y="235076"/>
                </a:lnTo>
                <a:lnTo>
                  <a:pt x="371703" y="239649"/>
                </a:lnTo>
                <a:lnTo>
                  <a:pt x="375513" y="246379"/>
                </a:lnTo>
                <a:lnTo>
                  <a:pt x="382371" y="250825"/>
                </a:lnTo>
                <a:lnTo>
                  <a:pt x="420566" y="277066"/>
                </a:lnTo>
                <a:lnTo>
                  <a:pt x="462762" y="298830"/>
                </a:lnTo>
                <a:lnTo>
                  <a:pt x="534700" y="324512"/>
                </a:lnTo>
                <a:lnTo>
                  <a:pt x="558393" y="333248"/>
                </a:lnTo>
                <a:lnTo>
                  <a:pt x="571462" y="338429"/>
                </a:lnTo>
                <a:lnTo>
                  <a:pt x="583984" y="343265"/>
                </a:lnTo>
                <a:lnTo>
                  <a:pt x="596791" y="346838"/>
                </a:lnTo>
                <a:lnTo>
                  <a:pt x="610717" y="348234"/>
                </a:lnTo>
                <a:lnTo>
                  <a:pt x="585210" y="320121"/>
                </a:lnTo>
                <a:lnTo>
                  <a:pt x="557441" y="293639"/>
                </a:lnTo>
                <a:lnTo>
                  <a:pt x="528814" y="267848"/>
                </a:lnTo>
                <a:lnTo>
                  <a:pt x="500735" y="241808"/>
                </a:lnTo>
                <a:lnTo>
                  <a:pt x="486514" y="228346"/>
                </a:lnTo>
                <a:close/>
              </a:path>
              <a:path w="704850" h="504825">
                <a:moveTo>
                  <a:pt x="190550" y="124078"/>
                </a:moveTo>
                <a:lnTo>
                  <a:pt x="182713" y="124146"/>
                </a:lnTo>
                <a:lnTo>
                  <a:pt x="174877" y="124332"/>
                </a:lnTo>
                <a:lnTo>
                  <a:pt x="159308" y="124967"/>
                </a:lnTo>
                <a:lnTo>
                  <a:pt x="145893" y="125349"/>
                </a:lnTo>
                <a:lnTo>
                  <a:pt x="106210" y="128777"/>
                </a:lnTo>
                <a:lnTo>
                  <a:pt x="63102" y="137511"/>
                </a:lnTo>
                <a:lnTo>
                  <a:pt x="48552" y="140715"/>
                </a:lnTo>
                <a:lnTo>
                  <a:pt x="37438" y="142111"/>
                </a:lnTo>
                <a:lnTo>
                  <a:pt x="22842" y="144541"/>
                </a:lnTo>
                <a:lnTo>
                  <a:pt x="8963" y="148806"/>
                </a:lnTo>
                <a:lnTo>
                  <a:pt x="0" y="155701"/>
                </a:lnTo>
                <a:lnTo>
                  <a:pt x="45815" y="161397"/>
                </a:lnTo>
                <a:lnTo>
                  <a:pt x="136621" y="178360"/>
                </a:lnTo>
                <a:lnTo>
                  <a:pt x="182114" y="185190"/>
                </a:lnTo>
                <a:lnTo>
                  <a:pt x="228003" y="187960"/>
                </a:lnTo>
                <a:lnTo>
                  <a:pt x="235419" y="187960"/>
                </a:lnTo>
                <a:lnTo>
                  <a:pt x="242887" y="187705"/>
                </a:lnTo>
                <a:lnTo>
                  <a:pt x="250355" y="187198"/>
                </a:lnTo>
                <a:lnTo>
                  <a:pt x="439596" y="187198"/>
                </a:lnTo>
                <a:lnTo>
                  <a:pt x="437370" y="185354"/>
                </a:lnTo>
                <a:lnTo>
                  <a:pt x="414248" y="168401"/>
                </a:lnTo>
                <a:lnTo>
                  <a:pt x="428008" y="166250"/>
                </a:lnTo>
                <a:lnTo>
                  <a:pt x="441934" y="163290"/>
                </a:lnTo>
                <a:lnTo>
                  <a:pt x="469620" y="156463"/>
                </a:lnTo>
                <a:lnTo>
                  <a:pt x="478185" y="153400"/>
                </a:lnTo>
                <a:lnTo>
                  <a:pt x="486797" y="150145"/>
                </a:lnTo>
                <a:lnTo>
                  <a:pt x="495552" y="147034"/>
                </a:lnTo>
                <a:lnTo>
                  <a:pt x="504545" y="144399"/>
                </a:lnTo>
                <a:lnTo>
                  <a:pt x="515447" y="142105"/>
                </a:lnTo>
                <a:lnTo>
                  <a:pt x="526516" y="140430"/>
                </a:lnTo>
                <a:lnTo>
                  <a:pt x="537585" y="138898"/>
                </a:lnTo>
                <a:lnTo>
                  <a:pt x="571966" y="132840"/>
                </a:lnTo>
                <a:lnTo>
                  <a:pt x="607789" y="127253"/>
                </a:lnTo>
                <a:lnTo>
                  <a:pt x="238226" y="127253"/>
                </a:lnTo>
                <a:lnTo>
                  <a:pt x="226823" y="125793"/>
                </a:lnTo>
                <a:lnTo>
                  <a:pt x="214998" y="124809"/>
                </a:lnTo>
                <a:lnTo>
                  <a:pt x="202868" y="124253"/>
                </a:lnTo>
                <a:lnTo>
                  <a:pt x="190550" y="124078"/>
                </a:lnTo>
                <a:close/>
              </a:path>
              <a:path w="704850" h="504825">
                <a:moveTo>
                  <a:pt x="273823" y="0"/>
                </a:moveTo>
                <a:lnTo>
                  <a:pt x="220609" y="0"/>
                </a:lnTo>
                <a:lnTo>
                  <a:pt x="225610" y="24860"/>
                </a:lnTo>
                <a:lnTo>
                  <a:pt x="229965" y="50474"/>
                </a:lnTo>
                <a:lnTo>
                  <a:pt x="233680" y="76326"/>
                </a:lnTo>
                <a:lnTo>
                  <a:pt x="235670" y="89088"/>
                </a:lnTo>
                <a:lnTo>
                  <a:pt x="237091" y="101742"/>
                </a:lnTo>
                <a:lnTo>
                  <a:pt x="237900" y="113791"/>
                </a:lnTo>
                <a:lnTo>
                  <a:pt x="237982" y="116195"/>
                </a:lnTo>
                <a:lnTo>
                  <a:pt x="238226" y="127253"/>
                </a:lnTo>
                <a:lnTo>
                  <a:pt x="607789" y="127253"/>
                </a:lnTo>
                <a:lnTo>
                  <a:pt x="661200" y="118062"/>
                </a:lnTo>
                <a:lnTo>
                  <a:pt x="684036" y="111563"/>
                </a:lnTo>
                <a:lnTo>
                  <a:pt x="692410" y="108442"/>
                </a:lnTo>
                <a:lnTo>
                  <a:pt x="700355" y="104630"/>
                </a:lnTo>
                <a:lnTo>
                  <a:pt x="702712" y="102362"/>
                </a:lnTo>
                <a:lnTo>
                  <a:pt x="427329" y="102362"/>
                </a:lnTo>
                <a:lnTo>
                  <a:pt x="424154" y="101980"/>
                </a:lnTo>
                <a:lnTo>
                  <a:pt x="421868" y="100964"/>
                </a:lnTo>
                <a:lnTo>
                  <a:pt x="427837" y="94996"/>
                </a:lnTo>
                <a:lnTo>
                  <a:pt x="432409" y="92075"/>
                </a:lnTo>
                <a:lnTo>
                  <a:pt x="439267" y="85978"/>
                </a:lnTo>
                <a:lnTo>
                  <a:pt x="444492" y="81240"/>
                </a:lnTo>
                <a:lnTo>
                  <a:pt x="449062" y="76073"/>
                </a:lnTo>
                <a:lnTo>
                  <a:pt x="453465" y="70619"/>
                </a:lnTo>
                <a:lnTo>
                  <a:pt x="456260" y="67310"/>
                </a:lnTo>
                <a:lnTo>
                  <a:pt x="317093" y="67310"/>
                </a:lnTo>
                <a:lnTo>
                  <a:pt x="310618" y="60033"/>
                </a:lnTo>
                <a:lnTo>
                  <a:pt x="305306" y="51121"/>
                </a:lnTo>
                <a:lnTo>
                  <a:pt x="300716" y="42146"/>
                </a:lnTo>
                <a:lnTo>
                  <a:pt x="295884" y="33654"/>
                </a:lnTo>
                <a:lnTo>
                  <a:pt x="287668" y="21165"/>
                </a:lnTo>
                <a:lnTo>
                  <a:pt x="279663" y="8604"/>
                </a:lnTo>
                <a:lnTo>
                  <a:pt x="273823" y="0"/>
                </a:lnTo>
                <a:close/>
              </a:path>
              <a:path w="704850" h="504825">
                <a:moveTo>
                  <a:pt x="495909" y="98805"/>
                </a:moveTo>
                <a:lnTo>
                  <a:pt x="487781" y="98805"/>
                </a:lnTo>
                <a:lnTo>
                  <a:pt x="477831" y="98946"/>
                </a:lnTo>
                <a:lnTo>
                  <a:pt x="468287" y="99361"/>
                </a:lnTo>
                <a:lnTo>
                  <a:pt x="459028" y="100038"/>
                </a:lnTo>
                <a:lnTo>
                  <a:pt x="449935" y="100964"/>
                </a:lnTo>
                <a:lnTo>
                  <a:pt x="445871" y="100964"/>
                </a:lnTo>
                <a:lnTo>
                  <a:pt x="437743" y="102362"/>
                </a:lnTo>
                <a:lnTo>
                  <a:pt x="702712" y="102362"/>
                </a:lnTo>
                <a:lnTo>
                  <a:pt x="704824" y="100329"/>
                </a:lnTo>
                <a:lnTo>
                  <a:pt x="702538" y="99060"/>
                </a:lnTo>
                <a:lnTo>
                  <a:pt x="504037" y="99060"/>
                </a:lnTo>
                <a:lnTo>
                  <a:pt x="495909" y="98805"/>
                </a:lnTo>
                <a:close/>
              </a:path>
              <a:path w="704850" h="504825">
                <a:moveTo>
                  <a:pt x="647928" y="93472"/>
                </a:moveTo>
                <a:lnTo>
                  <a:pt x="576554" y="93472"/>
                </a:lnTo>
                <a:lnTo>
                  <a:pt x="563271" y="94734"/>
                </a:lnTo>
                <a:lnTo>
                  <a:pt x="537514" y="97543"/>
                </a:lnTo>
                <a:lnTo>
                  <a:pt x="524230" y="98805"/>
                </a:lnTo>
                <a:lnTo>
                  <a:pt x="520166" y="99060"/>
                </a:lnTo>
                <a:lnTo>
                  <a:pt x="702538" y="99060"/>
                </a:lnTo>
                <a:lnTo>
                  <a:pt x="699338" y="97282"/>
                </a:lnTo>
                <a:lnTo>
                  <a:pt x="690346" y="97282"/>
                </a:lnTo>
                <a:lnTo>
                  <a:pt x="682853" y="96520"/>
                </a:lnTo>
                <a:lnTo>
                  <a:pt x="673949" y="95400"/>
                </a:lnTo>
                <a:lnTo>
                  <a:pt x="665343" y="94424"/>
                </a:lnTo>
                <a:lnTo>
                  <a:pt x="656761" y="93733"/>
                </a:lnTo>
                <a:lnTo>
                  <a:pt x="647928" y="93472"/>
                </a:lnTo>
                <a:close/>
              </a:path>
              <a:path w="704850" h="504825">
                <a:moveTo>
                  <a:pt x="697966" y="96520"/>
                </a:moveTo>
                <a:lnTo>
                  <a:pt x="690346" y="97282"/>
                </a:lnTo>
                <a:lnTo>
                  <a:pt x="699338" y="97282"/>
                </a:lnTo>
                <a:lnTo>
                  <a:pt x="697966" y="96520"/>
                </a:lnTo>
                <a:close/>
              </a:path>
              <a:path w="704850" h="504825">
                <a:moveTo>
                  <a:pt x="387629" y="0"/>
                </a:moveTo>
                <a:lnTo>
                  <a:pt x="328264" y="0"/>
                </a:lnTo>
                <a:lnTo>
                  <a:pt x="324713" y="21589"/>
                </a:lnTo>
                <a:lnTo>
                  <a:pt x="322451" y="33270"/>
                </a:lnTo>
                <a:lnTo>
                  <a:pt x="319760" y="44735"/>
                </a:lnTo>
                <a:lnTo>
                  <a:pt x="317641" y="56058"/>
                </a:lnTo>
                <a:lnTo>
                  <a:pt x="317093" y="67310"/>
                </a:lnTo>
                <a:lnTo>
                  <a:pt x="456260" y="67310"/>
                </a:lnTo>
                <a:lnTo>
                  <a:pt x="459490" y="63500"/>
                </a:lnTo>
                <a:lnTo>
                  <a:pt x="389229" y="63500"/>
                </a:lnTo>
                <a:lnTo>
                  <a:pt x="387503" y="53278"/>
                </a:lnTo>
                <a:lnTo>
                  <a:pt x="387423" y="42146"/>
                </a:lnTo>
                <a:lnTo>
                  <a:pt x="388050" y="31120"/>
                </a:lnTo>
                <a:lnTo>
                  <a:pt x="388357" y="23554"/>
                </a:lnTo>
                <a:lnTo>
                  <a:pt x="388419" y="19407"/>
                </a:lnTo>
                <a:lnTo>
                  <a:pt x="387872" y="3286"/>
                </a:lnTo>
                <a:lnTo>
                  <a:pt x="387629" y="0"/>
                </a:lnTo>
                <a:close/>
              </a:path>
              <a:path w="704850" h="504825">
                <a:moveTo>
                  <a:pt x="513246" y="0"/>
                </a:moveTo>
                <a:lnTo>
                  <a:pt x="457469" y="0"/>
                </a:lnTo>
                <a:lnTo>
                  <a:pt x="450487" y="6324"/>
                </a:lnTo>
                <a:lnTo>
                  <a:pt x="443077" y="13335"/>
                </a:lnTo>
                <a:lnTo>
                  <a:pt x="436453" y="19407"/>
                </a:lnTo>
                <a:lnTo>
                  <a:pt x="422396" y="31265"/>
                </a:lnTo>
                <a:lnTo>
                  <a:pt x="415772" y="37337"/>
                </a:lnTo>
                <a:lnTo>
                  <a:pt x="411200" y="42545"/>
                </a:lnTo>
                <a:lnTo>
                  <a:pt x="407390" y="47116"/>
                </a:lnTo>
                <a:lnTo>
                  <a:pt x="401294" y="51562"/>
                </a:lnTo>
                <a:lnTo>
                  <a:pt x="397484" y="54610"/>
                </a:lnTo>
                <a:lnTo>
                  <a:pt x="393801" y="62864"/>
                </a:lnTo>
                <a:lnTo>
                  <a:pt x="389229" y="63500"/>
                </a:lnTo>
                <a:lnTo>
                  <a:pt x="459490" y="63500"/>
                </a:lnTo>
                <a:lnTo>
                  <a:pt x="477669" y="42146"/>
                </a:lnTo>
                <a:lnTo>
                  <a:pt x="487024" y="31120"/>
                </a:lnTo>
                <a:lnTo>
                  <a:pt x="505307" y="9651"/>
                </a:lnTo>
                <a:lnTo>
                  <a:pt x="513246" y="0"/>
                </a:lnTo>
                <a:close/>
              </a:path>
            </a:pathLst>
          </a:custGeom>
          <a:solidFill>
            <a:srgbClr val="FCC17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390525"/>
            <a:ext cx="3419474" cy="6096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50440" y="538861"/>
            <a:ext cx="4643119" cy="1008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1" i="0">
                <a:solidFill>
                  <a:srgbClr val="30454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68445" y="1273162"/>
            <a:ext cx="4174490" cy="2881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30454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WM6HU3H_JI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abilidades.top/resiliencia/" TargetMode="External"/><Relationship Id="rId5" Type="http://schemas.openxmlformats.org/officeDocument/2006/relationships/hyperlink" Target="https://habilidades.top/pensamiento-positivo/" TargetMode="External"/><Relationship Id="rId4" Type="http://schemas.openxmlformats.org/officeDocument/2006/relationships/hyperlink" Target="https://habilidades.top/empatia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jkmDOE5pm8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6594" y="1710118"/>
            <a:ext cx="3278504" cy="176022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 marR="5080">
              <a:lnSpc>
                <a:spcPts val="5410"/>
              </a:lnSpc>
              <a:spcBef>
                <a:spcPts val="805"/>
              </a:spcBef>
            </a:pPr>
            <a:r>
              <a:rPr sz="5000" spc="-5" dirty="0">
                <a:solidFill>
                  <a:srgbClr val="181818"/>
                </a:solidFill>
                <a:latin typeface="Calibri"/>
                <a:cs typeface="Calibri"/>
              </a:rPr>
              <a:t>Habilidades </a:t>
            </a:r>
            <a:r>
              <a:rPr sz="5000" dirty="0">
                <a:solidFill>
                  <a:srgbClr val="181818"/>
                </a:solidFill>
                <a:latin typeface="Calibri"/>
                <a:cs typeface="Calibri"/>
              </a:rPr>
              <a:t> </a:t>
            </a:r>
            <a:r>
              <a:rPr sz="5000" spc="-15" dirty="0">
                <a:solidFill>
                  <a:srgbClr val="181818"/>
                </a:solidFill>
                <a:latin typeface="Calibri"/>
                <a:cs typeface="Calibri"/>
              </a:rPr>
              <a:t>e</a:t>
            </a:r>
            <a:r>
              <a:rPr sz="5000" spc="55" dirty="0">
                <a:solidFill>
                  <a:srgbClr val="181818"/>
                </a:solidFill>
                <a:latin typeface="Calibri"/>
                <a:cs typeface="Calibri"/>
              </a:rPr>
              <a:t>m</a:t>
            </a:r>
            <a:r>
              <a:rPr sz="5000" spc="-15" dirty="0">
                <a:solidFill>
                  <a:srgbClr val="181818"/>
                </a:solidFill>
                <a:latin typeface="Calibri"/>
                <a:cs typeface="Calibri"/>
              </a:rPr>
              <a:t>oc</a:t>
            </a:r>
            <a:r>
              <a:rPr sz="5000" spc="-20" dirty="0">
                <a:solidFill>
                  <a:srgbClr val="181818"/>
                </a:solidFill>
                <a:latin typeface="Calibri"/>
                <a:cs typeface="Calibri"/>
              </a:rPr>
              <a:t>io</a:t>
            </a:r>
            <a:r>
              <a:rPr sz="5000" spc="10" dirty="0">
                <a:solidFill>
                  <a:srgbClr val="181818"/>
                </a:solidFill>
                <a:latin typeface="Calibri"/>
                <a:cs typeface="Calibri"/>
              </a:rPr>
              <a:t>n</a:t>
            </a:r>
            <a:r>
              <a:rPr sz="5000" spc="-10" dirty="0">
                <a:solidFill>
                  <a:srgbClr val="181818"/>
                </a:solidFill>
                <a:latin typeface="Calibri"/>
                <a:cs typeface="Calibri"/>
              </a:rPr>
              <a:t>a</a:t>
            </a:r>
            <a:r>
              <a:rPr sz="5000" spc="-20" dirty="0">
                <a:solidFill>
                  <a:srgbClr val="181818"/>
                </a:solidFill>
                <a:latin typeface="Calibri"/>
                <a:cs typeface="Calibri"/>
              </a:rPr>
              <a:t>le</a:t>
            </a:r>
            <a:r>
              <a:rPr sz="5000" spc="10" dirty="0">
                <a:solidFill>
                  <a:srgbClr val="181818"/>
                </a:solidFill>
                <a:latin typeface="Calibri"/>
                <a:cs typeface="Calibri"/>
              </a:rPr>
              <a:t>s</a:t>
            </a:r>
            <a:endParaRPr sz="5000">
              <a:latin typeface="Calibri"/>
              <a:cs typeface="Calibri"/>
            </a:endParaRPr>
          </a:p>
          <a:p>
            <a:pPr marL="12700">
              <a:lnSpc>
                <a:spcPts val="2130"/>
              </a:lnSpc>
            </a:pPr>
            <a:r>
              <a:rPr sz="1800" spc="10" dirty="0">
                <a:solidFill>
                  <a:srgbClr val="93B0B3"/>
                </a:solidFill>
                <a:latin typeface="Calibri"/>
                <a:cs typeface="Calibri"/>
              </a:rPr>
              <a:t>Mara</a:t>
            </a:r>
            <a:r>
              <a:rPr sz="1800" spc="-100" dirty="0">
                <a:solidFill>
                  <a:srgbClr val="93B0B3"/>
                </a:solidFill>
                <a:latin typeface="Calibri"/>
                <a:cs typeface="Calibri"/>
              </a:rPr>
              <a:t> </a:t>
            </a:r>
            <a:r>
              <a:rPr sz="1800" spc="5" dirty="0">
                <a:solidFill>
                  <a:srgbClr val="93B0B3"/>
                </a:solidFill>
                <a:latin typeface="Calibri"/>
                <a:cs typeface="Calibri"/>
              </a:rPr>
              <a:t>Lozano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2178" y="635"/>
            <a:ext cx="3876583" cy="5147627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680554" y="3661855"/>
            <a:ext cx="2880360" cy="165735"/>
          </a:xfrm>
          <a:custGeom>
            <a:avLst/>
            <a:gdLst/>
            <a:ahLst/>
            <a:cxnLst/>
            <a:rect l="l" t="t" r="r" b="b"/>
            <a:pathLst>
              <a:path w="2880360" h="165735">
                <a:moveTo>
                  <a:pt x="0" y="77278"/>
                </a:moveTo>
                <a:lnTo>
                  <a:pt x="43175" y="58669"/>
                </a:lnTo>
                <a:lnTo>
                  <a:pt x="86772" y="39109"/>
                </a:lnTo>
                <a:lnTo>
                  <a:pt x="131188" y="21792"/>
                </a:lnTo>
                <a:lnTo>
                  <a:pt x="176824" y="9913"/>
                </a:lnTo>
                <a:lnTo>
                  <a:pt x="224078" y="6666"/>
                </a:lnTo>
                <a:lnTo>
                  <a:pt x="271624" y="11323"/>
                </a:lnTo>
                <a:lnTo>
                  <a:pt x="318166" y="20274"/>
                </a:lnTo>
                <a:lnTo>
                  <a:pt x="363988" y="32334"/>
                </a:lnTo>
                <a:lnTo>
                  <a:pt x="409371" y="46324"/>
                </a:lnTo>
                <a:lnTo>
                  <a:pt x="454599" y="61059"/>
                </a:lnTo>
                <a:lnTo>
                  <a:pt x="499954" y="75359"/>
                </a:lnTo>
                <a:lnTo>
                  <a:pt x="545719" y="88041"/>
                </a:lnTo>
                <a:lnTo>
                  <a:pt x="592177" y="97922"/>
                </a:lnTo>
                <a:lnTo>
                  <a:pt x="639610" y="103821"/>
                </a:lnTo>
                <a:lnTo>
                  <a:pt x="688076" y="104738"/>
                </a:lnTo>
                <a:lnTo>
                  <a:pt x="736010" y="100912"/>
                </a:lnTo>
                <a:lnTo>
                  <a:pt x="783520" y="93227"/>
                </a:lnTo>
                <a:lnTo>
                  <a:pt x="830715" y="82562"/>
                </a:lnTo>
                <a:lnTo>
                  <a:pt x="877703" y="69801"/>
                </a:lnTo>
                <a:lnTo>
                  <a:pt x="924592" y="55824"/>
                </a:lnTo>
                <a:lnTo>
                  <a:pt x="971489" y="41514"/>
                </a:lnTo>
                <a:lnTo>
                  <a:pt x="1018504" y="27751"/>
                </a:lnTo>
                <a:lnTo>
                  <a:pt x="1065745" y="15418"/>
                </a:lnTo>
                <a:lnTo>
                  <a:pt x="1113320" y="5396"/>
                </a:lnTo>
                <a:lnTo>
                  <a:pt x="1163732" y="0"/>
                </a:lnTo>
                <a:lnTo>
                  <a:pt x="1214016" y="1115"/>
                </a:lnTo>
                <a:lnTo>
                  <a:pt x="1264188" y="7611"/>
                </a:lnTo>
                <a:lnTo>
                  <a:pt x="1314262" y="18358"/>
                </a:lnTo>
                <a:lnTo>
                  <a:pt x="1364256" y="32225"/>
                </a:lnTo>
                <a:lnTo>
                  <a:pt x="1414185" y="48080"/>
                </a:lnTo>
                <a:lnTo>
                  <a:pt x="1464065" y="64794"/>
                </a:lnTo>
                <a:lnTo>
                  <a:pt x="1513912" y="81235"/>
                </a:lnTo>
                <a:lnTo>
                  <a:pt x="1563743" y="96272"/>
                </a:lnTo>
                <a:lnTo>
                  <a:pt x="1613573" y="108774"/>
                </a:lnTo>
                <a:lnTo>
                  <a:pt x="1659343" y="116029"/>
                </a:lnTo>
                <a:lnTo>
                  <a:pt x="1705521" y="118451"/>
                </a:lnTo>
                <a:lnTo>
                  <a:pt x="1752050" y="116853"/>
                </a:lnTo>
                <a:lnTo>
                  <a:pt x="1798871" y="112043"/>
                </a:lnTo>
                <a:lnTo>
                  <a:pt x="1845927" y="104834"/>
                </a:lnTo>
                <a:lnTo>
                  <a:pt x="1893160" y="96035"/>
                </a:lnTo>
                <a:lnTo>
                  <a:pt x="1940512" y="86458"/>
                </a:lnTo>
                <a:lnTo>
                  <a:pt x="1987925" y="76913"/>
                </a:lnTo>
                <a:lnTo>
                  <a:pt x="2035342" y="68211"/>
                </a:lnTo>
                <a:lnTo>
                  <a:pt x="2082704" y="61162"/>
                </a:lnTo>
                <a:lnTo>
                  <a:pt x="2129955" y="56577"/>
                </a:lnTo>
                <a:lnTo>
                  <a:pt x="2175030" y="55309"/>
                </a:lnTo>
                <a:lnTo>
                  <a:pt x="2222038" y="56898"/>
                </a:lnTo>
                <a:lnTo>
                  <a:pt x="2270567" y="60759"/>
                </a:lnTo>
                <a:lnTo>
                  <a:pt x="2320205" y="66308"/>
                </a:lnTo>
                <a:lnTo>
                  <a:pt x="2370542" y="72960"/>
                </a:lnTo>
                <a:lnTo>
                  <a:pt x="2421165" y="80133"/>
                </a:lnTo>
                <a:lnTo>
                  <a:pt x="2471663" y="87241"/>
                </a:lnTo>
                <a:lnTo>
                  <a:pt x="2521625" y="93699"/>
                </a:lnTo>
                <a:lnTo>
                  <a:pt x="2570639" y="98925"/>
                </a:lnTo>
                <a:lnTo>
                  <a:pt x="2618294" y="102333"/>
                </a:lnTo>
                <a:lnTo>
                  <a:pt x="2664178" y="103340"/>
                </a:lnTo>
                <a:lnTo>
                  <a:pt x="2707880" y="101360"/>
                </a:lnTo>
                <a:lnTo>
                  <a:pt x="2748989" y="95810"/>
                </a:lnTo>
                <a:lnTo>
                  <a:pt x="2787092" y="86106"/>
                </a:lnTo>
                <a:lnTo>
                  <a:pt x="2821778" y="71663"/>
                </a:lnTo>
                <a:lnTo>
                  <a:pt x="2852636" y="51897"/>
                </a:lnTo>
                <a:lnTo>
                  <a:pt x="2879255" y="26224"/>
                </a:lnTo>
              </a:path>
              <a:path w="2880360" h="165735">
                <a:moveTo>
                  <a:pt x="571" y="124268"/>
                </a:moveTo>
                <a:lnTo>
                  <a:pt x="43741" y="105659"/>
                </a:lnTo>
                <a:lnTo>
                  <a:pt x="87334" y="86099"/>
                </a:lnTo>
                <a:lnTo>
                  <a:pt x="131748" y="68782"/>
                </a:lnTo>
                <a:lnTo>
                  <a:pt x="177383" y="56903"/>
                </a:lnTo>
                <a:lnTo>
                  <a:pt x="224637" y="53656"/>
                </a:lnTo>
                <a:lnTo>
                  <a:pt x="272183" y="58313"/>
                </a:lnTo>
                <a:lnTo>
                  <a:pt x="318726" y="67264"/>
                </a:lnTo>
                <a:lnTo>
                  <a:pt x="364547" y="79324"/>
                </a:lnTo>
                <a:lnTo>
                  <a:pt x="409930" y="93314"/>
                </a:lnTo>
                <a:lnTo>
                  <a:pt x="455154" y="108049"/>
                </a:lnTo>
                <a:lnTo>
                  <a:pt x="500504" y="122349"/>
                </a:lnTo>
                <a:lnTo>
                  <a:pt x="546259" y="135031"/>
                </a:lnTo>
                <a:lnTo>
                  <a:pt x="592703" y="144912"/>
                </a:lnTo>
                <a:lnTo>
                  <a:pt x="640118" y="150811"/>
                </a:lnTo>
                <a:lnTo>
                  <a:pt x="688584" y="151728"/>
                </a:lnTo>
                <a:lnTo>
                  <a:pt x="736519" y="147902"/>
                </a:lnTo>
                <a:lnTo>
                  <a:pt x="784032" y="140217"/>
                </a:lnTo>
                <a:lnTo>
                  <a:pt x="831231" y="129552"/>
                </a:lnTo>
                <a:lnTo>
                  <a:pt x="878227" y="116791"/>
                </a:lnTo>
                <a:lnTo>
                  <a:pt x="925127" y="102814"/>
                </a:lnTo>
                <a:lnTo>
                  <a:pt x="972041" y="88504"/>
                </a:lnTo>
                <a:lnTo>
                  <a:pt x="1019077" y="74741"/>
                </a:lnTo>
                <a:lnTo>
                  <a:pt x="1066346" y="62408"/>
                </a:lnTo>
                <a:lnTo>
                  <a:pt x="1113955" y="52386"/>
                </a:lnTo>
                <a:lnTo>
                  <a:pt x="1164364" y="46990"/>
                </a:lnTo>
                <a:lnTo>
                  <a:pt x="1214638" y="48105"/>
                </a:lnTo>
                <a:lnTo>
                  <a:pt x="1264795" y="54601"/>
                </a:lnTo>
                <a:lnTo>
                  <a:pt x="1314852" y="65348"/>
                </a:lnTo>
                <a:lnTo>
                  <a:pt x="1364827" y="79215"/>
                </a:lnTo>
                <a:lnTo>
                  <a:pt x="1414737" y="95070"/>
                </a:lnTo>
                <a:lnTo>
                  <a:pt x="1464600" y="111784"/>
                </a:lnTo>
                <a:lnTo>
                  <a:pt x="1514433" y="128225"/>
                </a:lnTo>
                <a:lnTo>
                  <a:pt x="1564254" y="143262"/>
                </a:lnTo>
                <a:lnTo>
                  <a:pt x="1614081" y="155764"/>
                </a:lnTo>
                <a:lnTo>
                  <a:pt x="1659851" y="163019"/>
                </a:lnTo>
                <a:lnTo>
                  <a:pt x="1706029" y="165441"/>
                </a:lnTo>
                <a:lnTo>
                  <a:pt x="1752558" y="163843"/>
                </a:lnTo>
                <a:lnTo>
                  <a:pt x="1799379" y="159033"/>
                </a:lnTo>
                <a:lnTo>
                  <a:pt x="1846435" y="151824"/>
                </a:lnTo>
                <a:lnTo>
                  <a:pt x="1893668" y="143025"/>
                </a:lnTo>
                <a:lnTo>
                  <a:pt x="1941020" y="133448"/>
                </a:lnTo>
                <a:lnTo>
                  <a:pt x="1988433" y="123903"/>
                </a:lnTo>
                <a:lnTo>
                  <a:pt x="2035850" y="115201"/>
                </a:lnTo>
                <a:lnTo>
                  <a:pt x="2083212" y="108152"/>
                </a:lnTo>
                <a:lnTo>
                  <a:pt x="2130463" y="103567"/>
                </a:lnTo>
                <a:lnTo>
                  <a:pt x="2175559" y="102299"/>
                </a:lnTo>
                <a:lnTo>
                  <a:pt x="2222585" y="103888"/>
                </a:lnTo>
                <a:lnTo>
                  <a:pt x="2271131" y="107750"/>
                </a:lnTo>
                <a:lnTo>
                  <a:pt x="2320783" y="113299"/>
                </a:lnTo>
                <a:lnTo>
                  <a:pt x="2371132" y="119953"/>
                </a:lnTo>
                <a:lnTo>
                  <a:pt x="2421765" y="127126"/>
                </a:lnTo>
                <a:lnTo>
                  <a:pt x="2472272" y="134234"/>
                </a:lnTo>
                <a:lnTo>
                  <a:pt x="2522241" y="140694"/>
                </a:lnTo>
                <a:lnTo>
                  <a:pt x="2571261" y="145920"/>
                </a:lnTo>
                <a:lnTo>
                  <a:pt x="2618920" y="149329"/>
                </a:lnTo>
                <a:lnTo>
                  <a:pt x="2664808" y="150335"/>
                </a:lnTo>
                <a:lnTo>
                  <a:pt x="2708512" y="148356"/>
                </a:lnTo>
                <a:lnTo>
                  <a:pt x="2749622" y="142806"/>
                </a:lnTo>
                <a:lnTo>
                  <a:pt x="2787726" y="133101"/>
                </a:lnTo>
                <a:lnTo>
                  <a:pt x="2822413" y="118657"/>
                </a:lnTo>
                <a:lnTo>
                  <a:pt x="2853271" y="98889"/>
                </a:lnTo>
                <a:lnTo>
                  <a:pt x="2879890" y="73214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89610" y="4305930"/>
            <a:ext cx="3154680" cy="837565"/>
          </a:xfrm>
          <a:custGeom>
            <a:avLst/>
            <a:gdLst/>
            <a:ahLst/>
            <a:cxnLst/>
            <a:rect l="l" t="t" r="r" b="b"/>
            <a:pathLst>
              <a:path w="3154679" h="837564">
                <a:moveTo>
                  <a:pt x="2586033" y="837569"/>
                </a:moveTo>
                <a:lnTo>
                  <a:pt x="2532694" y="784940"/>
                </a:lnTo>
                <a:lnTo>
                  <a:pt x="2503493" y="751533"/>
                </a:lnTo>
                <a:lnTo>
                  <a:pt x="2478511" y="718624"/>
                </a:lnTo>
                <a:lnTo>
                  <a:pt x="2442919" y="655094"/>
                </a:lnTo>
                <a:lnTo>
                  <a:pt x="2429346" y="595939"/>
                </a:lnTo>
                <a:lnTo>
                  <a:pt x="2429747" y="576679"/>
                </a:lnTo>
                <a:lnTo>
                  <a:pt x="2438998" y="523676"/>
                </a:lnTo>
                <a:lnTo>
                  <a:pt x="2469586" y="463342"/>
                </a:lnTo>
                <a:lnTo>
                  <a:pt x="2518422" y="415486"/>
                </a:lnTo>
                <a:lnTo>
                  <a:pt x="2582830" y="379739"/>
                </a:lnTo>
                <a:lnTo>
                  <a:pt x="2620039" y="366291"/>
                </a:lnTo>
                <a:lnTo>
                  <a:pt x="2660138" y="355732"/>
                </a:lnTo>
                <a:lnTo>
                  <a:pt x="2702794" y="348016"/>
                </a:lnTo>
                <a:lnTo>
                  <a:pt x="2747673" y="343097"/>
                </a:lnTo>
                <a:lnTo>
                  <a:pt x="2794439" y="340927"/>
                </a:lnTo>
                <a:lnTo>
                  <a:pt x="2842759" y="341463"/>
                </a:lnTo>
                <a:lnTo>
                  <a:pt x="2892299" y="344656"/>
                </a:lnTo>
                <a:lnTo>
                  <a:pt x="2942725" y="350462"/>
                </a:lnTo>
                <a:lnTo>
                  <a:pt x="2993702" y="358834"/>
                </a:lnTo>
                <a:lnTo>
                  <a:pt x="3044896" y="369726"/>
                </a:lnTo>
                <a:lnTo>
                  <a:pt x="3095972" y="383091"/>
                </a:lnTo>
                <a:lnTo>
                  <a:pt x="3146598" y="398884"/>
                </a:lnTo>
                <a:lnTo>
                  <a:pt x="3154389" y="401725"/>
                </a:lnTo>
              </a:path>
              <a:path w="3154679" h="837564">
                <a:moveTo>
                  <a:pt x="3154389" y="129583"/>
                </a:moveTo>
                <a:lnTo>
                  <a:pt x="3072961" y="101653"/>
                </a:lnTo>
                <a:lnTo>
                  <a:pt x="3023722" y="86462"/>
                </a:lnTo>
                <a:lnTo>
                  <a:pt x="2974248" y="72405"/>
                </a:lnTo>
                <a:lnTo>
                  <a:pt x="2924609" y="59510"/>
                </a:lnTo>
                <a:lnTo>
                  <a:pt x="2874874" y="47801"/>
                </a:lnTo>
                <a:lnTo>
                  <a:pt x="2825112" y="37305"/>
                </a:lnTo>
                <a:lnTo>
                  <a:pt x="2775394" y="28048"/>
                </a:lnTo>
                <a:lnTo>
                  <a:pt x="2725788" y="20057"/>
                </a:lnTo>
                <a:lnTo>
                  <a:pt x="2676366" y="13357"/>
                </a:lnTo>
                <a:lnTo>
                  <a:pt x="2627195" y="7976"/>
                </a:lnTo>
                <a:lnTo>
                  <a:pt x="2578346" y="3938"/>
                </a:lnTo>
                <a:lnTo>
                  <a:pt x="2529889" y="1271"/>
                </a:lnTo>
                <a:lnTo>
                  <a:pt x="2481893" y="0"/>
                </a:lnTo>
                <a:lnTo>
                  <a:pt x="2434427" y="151"/>
                </a:lnTo>
                <a:lnTo>
                  <a:pt x="2387562" y="1751"/>
                </a:lnTo>
                <a:lnTo>
                  <a:pt x="2341367" y="4827"/>
                </a:lnTo>
                <a:lnTo>
                  <a:pt x="2295911" y="9403"/>
                </a:lnTo>
                <a:lnTo>
                  <a:pt x="2251265" y="15507"/>
                </a:lnTo>
                <a:lnTo>
                  <a:pt x="2207497" y="23164"/>
                </a:lnTo>
                <a:lnTo>
                  <a:pt x="2164678" y="32402"/>
                </a:lnTo>
                <a:lnTo>
                  <a:pt x="2117378" y="44697"/>
                </a:lnTo>
                <a:lnTo>
                  <a:pt x="2071198" y="58407"/>
                </a:lnTo>
                <a:lnTo>
                  <a:pt x="2025862" y="73146"/>
                </a:lnTo>
                <a:lnTo>
                  <a:pt x="1981093" y="88528"/>
                </a:lnTo>
                <a:lnTo>
                  <a:pt x="1936616" y="104168"/>
                </a:lnTo>
                <a:lnTo>
                  <a:pt x="1892154" y="119679"/>
                </a:lnTo>
                <a:lnTo>
                  <a:pt x="1847432" y="134676"/>
                </a:lnTo>
                <a:lnTo>
                  <a:pt x="1802173" y="148774"/>
                </a:lnTo>
                <a:lnTo>
                  <a:pt x="1756102" y="161587"/>
                </a:lnTo>
                <a:lnTo>
                  <a:pt x="1708942" y="172730"/>
                </a:lnTo>
                <a:lnTo>
                  <a:pt x="1660418" y="181815"/>
                </a:lnTo>
                <a:lnTo>
                  <a:pt x="1610253" y="188459"/>
                </a:lnTo>
                <a:lnTo>
                  <a:pt x="1558171" y="192276"/>
                </a:lnTo>
                <a:lnTo>
                  <a:pt x="1503897" y="192879"/>
                </a:lnTo>
                <a:lnTo>
                  <a:pt x="1454850" y="190631"/>
                </a:lnTo>
                <a:lnTo>
                  <a:pt x="1405242" y="185844"/>
                </a:lnTo>
                <a:lnTo>
                  <a:pt x="1355149" y="178908"/>
                </a:lnTo>
                <a:lnTo>
                  <a:pt x="1304647" y="170218"/>
                </a:lnTo>
                <a:lnTo>
                  <a:pt x="1253814" y="160165"/>
                </a:lnTo>
                <a:lnTo>
                  <a:pt x="1202725" y="149143"/>
                </a:lnTo>
                <a:lnTo>
                  <a:pt x="1151456" y="137543"/>
                </a:lnTo>
                <a:lnTo>
                  <a:pt x="1100084" y="125759"/>
                </a:lnTo>
                <a:lnTo>
                  <a:pt x="1048686" y="114183"/>
                </a:lnTo>
                <a:lnTo>
                  <a:pt x="997337" y="103208"/>
                </a:lnTo>
                <a:lnTo>
                  <a:pt x="946114" y="93227"/>
                </a:lnTo>
                <a:lnTo>
                  <a:pt x="895094" y="84631"/>
                </a:lnTo>
                <a:lnTo>
                  <a:pt x="844353" y="77814"/>
                </a:lnTo>
                <a:lnTo>
                  <a:pt x="793967" y="73169"/>
                </a:lnTo>
                <a:lnTo>
                  <a:pt x="735978" y="71106"/>
                </a:lnTo>
                <a:lnTo>
                  <a:pt x="679821" y="72619"/>
                </a:lnTo>
                <a:lnTo>
                  <a:pt x="625583" y="77522"/>
                </a:lnTo>
                <a:lnTo>
                  <a:pt x="573348" y="85630"/>
                </a:lnTo>
                <a:lnTo>
                  <a:pt x="523203" y="96756"/>
                </a:lnTo>
                <a:lnTo>
                  <a:pt x="475231" y="110717"/>
                </a:lnTo>
                <a:lnTo>
                  <a:pt x="429519" y="127326"/>
                </a:lnTo>
                <a:lnTo>
                  <a:pt x="386152" y="146398"/>
                </a:lnTo>
                <a:lnTo>
                  <a:pt x="345216" y="167748"/>
                </a:lnTo>
                <a:lnTo>
                  <a:pt x="306795" y="191190"/>
                </a:lnTo>
                <a:lnTo>
                  <a:pt x="270975" y="216540"/>
                </a:lnTo>
                <a:lnTo>
                  <a:pt x="237841" y="243611"/>
                </a:lnTo>
                <a:lnTo>
                  <a:pt x="207479" y="272219"/>
                </a:lnTo>
                <a:lnTo>
                  <a:pt x="179974" y="302178"/>
                </a:lnTo>
                <a:lnTo>
                  <a:pt x="155411" y="333303"/>
                </a:lnTo>
                <a:lnTo>
                  <a:pt x="125104" y="378271"/>
                </a:lnTo>
                <a:lnTo>
                  <a:pt x="97334" y="425515"/>
                </a:lnTo>
                <a:lnTo>
                  <a:pt x="72411" y="474805"/>
                </a:lnTo>
                <a:lnTo>
                  <a:pt x="50645" y="525911"/>
                </a:lnTo>
                <a:lnTo>
                  <a:pt x="32348" y="578603"/>
                </a:lnTo>
                <a:lnTo>
                  <a:pt x="19913" y="623741"/>
                </a:lnTo>
                <a:lnTo>
                  <a:pt x="10284" y="669695"/>
                </a:lnTo>
                <a:lnTo>
                  <a:pt x="3638" y="716330"/>
                </a:lnTo>
                <a:lnTo>
                  <a:pt x="151" y="763515"/>
                </a:lnTo>
                <a:lnTo>
                  <a:pt x="0" y="811114"/>
                </a:lnTo>
                <a:lnTo>
                  <a:pt x="1856" y="837569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605537" y="0"/>
            <a:ext cx="2326640" cy="995680"/>
            <a:chOff x="3605537" y="0"/>
            <a:chExt cx="2326640" cy="995680"/>
          </a:xfrm>
        </p:grpSpPr>
        <p:sp>
          <p:nvSpPr>
            <p:cNvPr id="5" name="object 5"/>
            <p:cNvSpPr/>
            <p:nvPr/>
          </p:nvSpPr>
          <p:spPr>
            <a:xfrm>
              <a:off x="3610299" y="0"/>
              <a:ext cx="2317115" cy="986155"/>
            </a:xfrm>
            <a:custGeom>
              <a:avLst/>
              <a:gdLst/>
              <a:ahLst/>
              <a:cxnLst/>
              <a:rect l="l" t="t" r="r" b="b"/>
              <a:pathLst>
                <a:path w="2317115" h="986155">
                  <a:moveTo>
                    <a:pt x="1525072" y="985774"/>
                  </a:moveTo>
                  <a:lnTo>
                    <a:pt x="1589413" y="977471"/>
                  </a:lnTo>
                  <a:lnTo>
                    <a:pt x="1656136" y="950976"/>
                  </a:lnTo>
                  <a:lnTo>
                    <a:pt x="1694916" y="922996"/>
                  </a:lnTo>
                  <a:lnTo>
                    <a:pt x="1728180" y="887677"/>
                  </a:lnTo>
                  <a:lnTo>
                    <a:pt x="1756811" y="848224"/>
                  </a:lnTo>
                  <a:lnTo>
                    <a:pt x="1781693" y="807845"/>
                  </a:lnTo>
                  <a:lnTo>
                    <a:pt x="1803710" y="769747"/>
                  </a:lnTo>
                  <a:lnTo>
                    <a:pt x="1823881" y="724683"/>
                  </a:lnTo>
                  <a:lnTo>
                    <a:pt x="1839063" y="675655"/>
                  </a:lnTo>
                  <a:lnTo>
                    <a:pt x="1850412" y="625318"/>
                  </a:lnTo>
                  <a:lnTo>
                    <a:pt x="1859082" y="576326"/>
                  </a:lnTo>
                  <a:lnTo>
                    <a:pt x="1863430" y="522501"/>
                  </a:lnTo>
                  <a:lnTo>
                    <a:pt x="1861860" y="467677"/>
                  </a:lnTo>
                  <a:lnTo>
                    <a:pt x="1855313" y="413519"/>
                  </a:lnTo>
                  <a:lnTo>
                    <a:pt x="1844731" y="361696"/>
                  </a:lnTo>
                  <a:lnTo>
                    <a:pt x="1839690" y="337958"/>
                  </a:lnTo>
                  <a:lnTo>
                    <a:pt x="1838317" y="315912"/>
                  </a:lnTo>
                  <a:lnTo>
                    <a:pt x="1838087" y="293866"/>
                  </a:lnTo>
                  <a:lnTo>
                    <a:pt x="1836476" y="270128"/>
                  </a:lnTo>
                  <a:lnTo>
                    <a:pt x="1831219" y="253843"/>
                  </a:lnTo>
                  <a:lnTo>
                    <a:pt x="1826522" y="238331"/>
                  </a:lnTo>
                  <a:lnTo>
                    <a:pt x="1825278" y="222462"/>
                  </a:lnTo>
                  <a:lnTo>
                    <a:pt x="1830380" y="205104"/>
                  </a:lnTo>
                  <a:lnTo>
                    <a:pt x="1866400" y="210567"/>
                  </a:lnTo>
                  <a:lnTo>
                    <a:pt x="1901182" y="216519"/>
                  </a:lnTo>
                  <a:lnTo>
                    <a:pt x="1935964" y="221303"/>
                  </a:lnTo>
                  <a:lnTo>
                    <a:pt x="1971985" y="223265"/>
                  </a:lnTo>
                  <a:lnTo>
                    <a:pt x="1977954" y="223265"/>
                  </a:lnTo>
                  <a:lnTo>
                    <a:pt x="2037422" y="214913"/>
                  </a:lnTo>
                  <a:lnTo>
                    <a:pt x="2083237" y="202898"/>
                  </a:lnTo>
                  <a:lnTo>
                    <a:pt x="2127147" y="187573"/>
                  </a:lnTo>
                  <a:lnTo>
                    <a:pt x="2168581" y="169925"/>
                  </a:lnTo>
                  <a:lnTo>
                    <a:pt x="2207990" y="151822"/>
                  </a:lnTo>
                  <a:lnTo>
                    <a:pt x="2242400" y="132064"/>
                  </a:lnTo>
                  <a:lnTo>
                    <a:pt x="2291644" y="73151"/>
                  </a:lnTo>
                  <a:lnTo>
                    <a:pt x="2316250" y="5222"/>
                  </a:lnTo>
                  <a:lnTo>
                    <a:pt x="2316881" y="0"/>
                  </a:lnTo>
                </a:path>
                <a:path w="2317115" h="986155">
                  <a:moveTo>
                    <a:pt x="2869" y="0"/>
                  </a:moveTo>
                  <a:lnTo>
                    <a:pt x="1834" y="9778"/>
                  </a:lnTo>
                  <a:lnTo>
                    <a:pt x="0" y="55595"/>
                  </a:lnTo>
                  <a:lnTo>
                    <a:pt x="8231" y="97684"/>
                  </a:lnTo>
                  <a:lnTo>
                    <a:pt x="26067" y="135552"/>
                  </a:lnTo>
                  <a:lnTo>
                    <a:pt x="53044" y="168705"/>
                  </a:lnTo>
                  <a:lnTo>
                    <a:pt x="88701" y="196652"/>
                  </a:lnTo>
                  <a:lnTo>
                    <a:pt x="132576" y="218898"/>
                  </a:lnTo>
                  <a:lnTo>
                    <a:pt x="184206" y="234950"/>
                  </a:lnTo>
                  <a:lnTo>
                    <a:pt x="264200" y="245792"/>
                  </a:lnTo>
                  <a:lnTo>
                    <a:pt x="305346" y="255541"/>
                  </a:lnTo>
                  <a:lnTo>
                    <a:pt x="331907" y="273685"/>
                  </a:lnTo>
                  <a:lnTo>
                    <a:pt x="336735" y="287736"/>
                  </a:lnTo>
                  <a:lnTo>
                    <a:pt x="335193" y="302752"/>
                  </a:lnTo>
                  <a:lnTo>
                    <a:pt x="330960" y="317744"/>
                  </a:lnTo>
                  <a:lnTo>
                    <a:pt x="327716" y="331724"/>
                  </a:lnTo>
                  <a:lnTo>
                    <a:pt x="324011" y="376585"/>
                  </a:lnTo>
                  <a:lnTo>
                    <a:pt x="324903" y="422026"/>
                  </a:lnTo>
                  <a:lnTo>
                    <a:pt x="330112" y="467375"/>
                  </a:lnTo>
                  <a:lnTo>
                    <a:pt x="339355" y="511962"/>
                  </a:lnTo>
                  <a:lnTo>
                    <a:pt x="352354" y="555116"/>
                  </a:lnTo>
                  <a:lnTo>
                    <a:pt x="372746" y="596948"/>
                  </a:lnTo>
                  <a:lnTo>
                    <a:pt x="399423" y="632519"/>
                  </a:lnTo>
                  <a:lnTo>
                    <a:pt x="432300" y="663189"/>
                  </a:lnTo>
                  <a:lnTo>
                    <a:pt x="471291" y="690318"/>
                  </a:lnTo>
                  <a:lnTo>
                    <a:pt x="516311" y="715263"/>
                  </a:lnTo>
                  <a:lnTo>
                    <a:pt x="564340" y="737313"/>
                  </a:lnTo>
                  <a:lnTo>
                    <a:pt x="611169" y="756479"/>
                  </a:lnTo>
                  <a:lnTo>
                    <a:pt x="658582" y="772011"/>
                  </a:lnTo>
                  <a:lnTo>
                    <a:pt x="708367" y="783161"/>
                  </a:lnTo>
                  <a:lnTo>
                    <a:pt x="762310" y="789177"/>
                  </a:lnTo>
                  <a:lnTo>
                    <a:pt x="806405" y="791196"/>
                  </a:lnTo>
                  <a:lnTo>
                    <a:pt x="821619" y="791337"/>
                  </a:lnTo>
                  <a:lnTo>
                    <a:pt x="869542" y="789900"/>
                  </a:lnTo>
                  <a:lnTo>
                    <a:pt x="917795" y="785391"/>
                  </a:lnTo>
                  <a:lnTo>
                    <a:pt x="965061" y="777511"/>
                  </a:lnTo>
                  <a:lnTo>
                    <a:pt x="1010022" y="765961"/>
                  </a:lnTo>
                  <a:lnTo>
                    <a:pt x="1051362" y="750442"/>
                  </a:lnTo>
                  <a:lnTo>
                    <a:pt x="1089176" y="726058"/>
                  </a:lnTo>
                  <a:lnTo>
                    <a:pt x="1110941" y="713545"/>
                  </a:lnTo>
                  <a:lnTo>
                    <a:pt x="1127943" y="708151"/>
                  </a:lnTo>
                  <a:lnTo>
                    <a:pt x="1128451" y="708151"/>
                  </a:lnTo>
                  <a:lnTo>
                    <a:pt x="1128832" y="708151"/>
                  </a:lnTo>
                  <a:lnTo>
                    <a:pt x="1129340" y="708278"/>
                  </a:lnTo>
                  <a:lnTo>
                    <a:pt x="1141746" y="711509"/>
                  </a:lnTo>
                  <a:lnTo>
                    <a:pt x="1145913" y="714597"/>
                  </a:lnTo>
                  <a:lnTo>
                    <a:pt x="1147413" y="719351"/>
                  </a:lnTo>
                  <a:lnTo>
                    <a:pt x="1151819" y="727583"/>
                  </a:lnTo>
                  <a:lnTo>
                    <a:pt x="1159197" y="744755"/>
                  </a:lnTo>
                  <a:lnTo>
                    <a:pt x="1164646" y="763428"/>
                  </a:lnTo>
                  <a:lnTo>
                    <a:pt x="1170857" y="781768"/>
                  </a:lnTo>
                  <a:lnTo>
                    <a:pt x="1180521" y="797940"/>
                  </a:lnTo>
                  <a:lnTo>
                    <a:pt x="1208566" y="827075"/>
                  </a:lnTo>
                  <a:lnTo>
                    <a:pt x="1243529" y="854043"/>
                  </a:lnTo>
                  <a:lnTo>
                    <a:pt x="1280801" y="879344"/>
                  </a:lnTo>
                  <a:lnTo>
                    <a:pt x="1315776" y="903477"/>
                  </a:lnTo>
                  <a:lnTo>
                    <a:pt x="1355526" y="931007"/>
                  </a:lnTo>
                  <a:lnTo>
                    <a:pt x="1396306" y="953788"/>
                  </a:lnTo>
                  <a:lnTo>
                    <a:pt x="1438141" y="971033"/>
                  </a:lnTo>
                  <a:lnTo>
                    <a:pt x="1481055" y="981957"/>
                  </a:lnTo>
                  <a:lnTo>
                    <a:pt x="1525072" y="985774"/>
                  </a:lnTo>
                </a:path>
              </a:pathLst>
            </a:custGeom>
            <a:ln w="9525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751680" y="0"/>
              <a:ext cx="1917064" cy="857250"/>
            </a:xfrm>
            <a:custGeom>
              <a:avLst/>
              <a:gdLst/>
              <a:ahLst/>
              <a:cxnLst/>
              <a:rect l="l" t="t" r="r" b="b"/>
              <a:pathLst>
                <a:path w="1917064" h="857250">
                  <a:moveTo>
                    <a:pt x="1579834" y="572388"/>
                  </a:moveTo>
                  <a:lnTo>
                    <a:pt x="962559" y="572388"/>
                  </a:lnTo>
                  <a:lnTo>
                    <a:pt x="973550" y="575772"/>
                  </a:lnTo>
                  <a:lnTo>
                    <a:pt x="977243" y="578977"/>
                  </a:lnTo>
                  <a:lnTo>
                    <a:pt x="978579" y="583872"/>
                  </a:lnTo>
                  <a:lnTo>
                    <a:pt x="982498" y="592327"/>
                  </a:lnTo>
                  <a:lnTo>
                    <a:pt x="988965" y="609921"/>
                  </a:lnTo>
                  <a:lnTo>
                    <a:pt x="999232" y="647870"/>
                  </a:lnTo>
                  <a:lnTo>
                    <a:pt x="1032550" y="694338"/>
                  </a:lnTo>
                  <a:lnTo>
                    <a:pt x="1063413" y="722010"/>
                  </a:lnTo>
                  <a:lnTo>
                    <a:pt x="1096300" y="747992"/>
                  </a:lnTo>
                  <a:lnTo>
                    <a:pt x="1127151" y="772795"/>
                  </a:lnTo>
                  <a:lnTo>
                    <a:pt x="1171093" y="807368"/>
                  </a:lnTo>
                  <a:lnTo>
                    <a:pt x="1216463" y="834024"/>
                  </a:lnTo>
                  <a:lnTo>
                    <a:pt x="1263311" y="851179"/>
                  </a:lnTo>
                  <a:lnTo>
                    <a:pt x="1311682" y="857250"/>
                  </a:lnTo>
                  <a:lnTo>
                    <a:pt x="1339832" y="855154"/>
                  </a:lnTo>
                  <a:lnTo>
                    <a:pt x="1397657" y="837533"/>
                  </a:lnTo>
                  <a:lnTo>
                    <a:pt x="1461570" y="792785"/>
                  </a:lnTo>
                  <a:lnTo>
                    <a:pt x="1490903" y="756582"/>
                  </a:lnTo>
                  <a:lnTo>
                    <a:pt x="1516158" y="716124"/>
                  </a:lnTo>
                  <a:lnTo>
                    <a:pt x="1538115" y="674709"/>
                  </a:lnTo>
                  <a:lnTo>
                    <a:pt x="1557554" y="635635"/>
                  </a:lnTo>
                  <a:lnTo>
                    <a:pt x="1575318" y="589367"/>
                  </a:lnTo>
                  <a:lnTo>
                    <a:pt x="1579834" y="572388"/>
                  </a:lnTo>
                  <a:close/>
                </a:path>
                <a:path w="1917064" h="857250">
                  <a:moveTo>
                    <a:pt x="1916507" y="0"/>
                  </a:moveTo>
                  <a:lnTo>
                    <a:pt x="0" y="0"/>
                  </a:lnTo>
                  <a:lnTo>
                    <a:pt x="13214" y="18884"/>
                  </a:lnTo>
                  <a:lnTo>
                    <a:pt x="44679" y="47567"/>
                  </a:lnTo>
                  <a:lnTo>
                    <a:pt x="83388" y="70399"/>
                  </a:lnTo>
                  <a:lnTo>
                    <a:pt x="128931" y="86867"/>
                  </a:lnTo>
                  <a:lnTo>
                    <a:pt x="199463" y="97980"/>
                  </a:lnTo>
                  <a:lnTo>
                    <a:pt x="235783" y="107977"/>
                  </a:lnTo>
                  <a:lnTo>
                    <a:pt x="259233" y="126619"/>
                  </a:lnTo>
                  <a:lnTo>
                    <a:pt x="263461" y="140997"/>
                  </a:lnTo>
                  <a:lnTo>
                    <a:pt x="262106" y="156400"/>
                  </a:lnTo>
                  <a:lnTo>
                    <a:pt x="258393" y="171803"/>
                  </a:lnTo>
                  <a:lnTo>
                    <a:pt x="255550" y="186182"/>
                  </a:lnTo>
                  <a:lnTo>
                    <a:pt x="252261" y="232199"/>
                  </a:lnTo>
                  <a:lnTo>
                    <a:pt x="253044" y="278814"/>
                  </a:lnTo>
                  <a:lnTo>
                    <a:pt x="257644" y="325344"/>
                  </a:lnTo>
                  <a:lnTo>
                    <a:pt x="265803" y="371106"/>
                  </a:lnTo>
                  <a:lnTo>
                    <a:pt x="277267" y="415416"/>
                  </a:lnTo>
                  <a:lnTo>
                    <a:pt x="295237" y="458305"/>
                  </a:lnTo>
                  <a:lnTo>
                    <a:pt x="318766" y="494780"/>
                  </a:lnTo>
                  <a:lnTo>
                    <a:pt x="347776" y="526233"/>
                  </a:lnTo>
                  <a:lnTo>
                    <a:pt x="382187" y="554052"/>
                  </a:lnTo>
                  <a:lnTo>
                    <a:pt x="421920" y="579627"/>
                  </a:lnTo>
                  <a:lnTo>
                    <a:pt x="464242" y="602265"/>
                  </a:lnTo>
                  <a:lnTo>
                    <a:pt x="505534" y="621952"/>
                  </a:lnTo>
                  <a:lnTo>
                    <a:pt x="547357" y="637902"/>
                  </a:lnTo>
                  <a:lnTo>
                    <a:pt x="591271" y="649329"/>
                  </a:lnTo>
                  <a:lnTo>
                    <a:pt x="638836" y="655447"/>
                  </a:lnTo>
                  <a:lnTo>
                    <a:pt x="677841" y="657590"/>
                  </a:lnTo>
                  <a:lnTo>
                    <a:pt x="691287" y="657733"/>
                  </a:lnTo>
                  <a:lnTo>
                    <a:pt x="744172" y="655397"/>
                  </a:lnTo>
                  <a:lnTo>
                    <a:pt x="797094" y="648001"/>
                  </a:lnTo>
                  <a:lnTo>
                    <a:pt x="847753" y="634962"/>
                  </a:lnTo>
                  <a:lnTo>
                    <a:pt x="893852" y="615696"/>
                  </a:lnTo>
                  <a:lnTo>
                    <a:pt x="927205" y="590756"/>
                  </a:lnTo>
                  <a:lnTo>
                    <a:pt x="946412" y="577923"/>
                  </a:lnTo>
                  <a:lnTo>
                    <a:pt x="961416" y="572388"/>
                  </a:lnTo>
                  <a:lnTo>
                    <a:pt x="1579834" y="572388"/>
                  </a:lnTo>
                  <a:lnTo>
                    <a:pt x="1588700" y="539051"/>
                  </a:lnTo>
                  <a:lnTo>
                    <a:pt x="1598702" y="487402"/>
                  </a:lnTo>
                  <a:lnTo>
                    <a:pt x="1606322" y="437134"/>
                  </a:lnTo>
                  <a:lnTo>
                    <a:pt x="1610179" y="381883"/>
                  </a:lnTo>
                  <a:lnTo>
                    <a:pt x="1608798" y="325643"/>
                  </a:lnTo>
                  <a:lnTo>
                    <a:pt x="1603036" y="270095"/>
                  </a:lnTo>
                  <a:lnTo>
                    <a:pt x="1593749" y="216915"/>
                  </a:lnTo>
                  <a:lnTo>
                    <a:pt x="1589260" y="192551"/>
                  </a:lnTo>
                  <a:lnTo>
                    <a:pt x="1588034" y="169925"/>
                  </a:lnTo>
                  <a:lnTo>
                    <a:pt x="1587855" y="147300"/>
                  </a:lnTo>
                  <a:lnTo>
                    <a:pt x="1586510" y="122936"/>
                  </a:lnTo>
                  <a:lnTo>
                    <a:pt x="1581817" y="106213"/>
                  </a:lnTo>
                  <a:lnTo>
                    <a:pt x="1577636" y="90312"/>
                  </a:lnTo>
                  <a:lnTo>
                    <a:pt x="1576526" y="74054"/>
                  </a:lnTo>
                  <a:lnTo>
                    <a:pt x="1581049" y="56261"/>
                  </a:lnTo>
                  <a:lnTo>
                    <a:pt x="1796617" y="56261"/>
                  </a:lnTo>
                  <a:lnTo>
                    <a:pt x="1804140" y="53959"/>
                  </a:lnTo>
                  <a:lnTo>
                    <a:pt x="1842857" y="38236"/>
                  </a:lnTo>
                  <a:lnTo>
                    <a:pt x="1879372" y="20192"/>
                  </a:lnTo>
                  <a:lnTo>
                    <a:pt x="1914160" y="1567"/>
                  </a:lnTo>
                  <a:lnTo>
                    <a:pt x="1916507" y="0"/>
                  </a:lnTo>
                  <a:close/>
                </a:path>
                <a:path w="1917064" h="857250">
                  <a:moveTo>
                    <a:pt x="1796617" y="56261"/>
                  </a:moveTo>
                  <a:lnTo>
                    <a:pt x="1581049" y="56261"/>
                  </a:lnTo>
                  <a:lnTo>
                    <a:pt x="1612807" y="61837"/>
                  </a:lnTo>
                  <a:lnTo>
                    <a:pt x="1643469" y="67913"/>
                  </a:lnTo>
                  <a:lnTo>
                    <a:pt x="1674132" y="72798"/>
                  </a:lnTo>
                  <a:lnTo>
                    <a:pt x="1705890" y="74802"/>
                  </a:lnTo>
                  <a:lnTo>
                    <a:pt x="1711224" y="74802"/>
                  </a:lnTo>
                  <a:lnTo>
                    <a:pt x="1716558" y="74675"/>
                  </a:lnTo>
                  <a:lnTo>
                    <a:pt x="1722146" y="74295"/>
                  </a:lnTo>
                  <a:lnTo>
                    <a:pt x="1763732" y="66323"/>
                  </a:lnTo>
                  <a:lnTo>
                    <a:pt x="1796617" y="56261"/>
                  </a:lnTo>
                  <a:close/>
                </a:path>
              </a:pathLst>
            </a:custGeom>
            <a:solidFill>
              <a:srgbClr val="FFEA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2322322" y="96139"/>
            <a:ext cx="1213485" cy="807085"/>
            <a:chOff x="2322322" y="96139"/>
            <a:chExt cx="1213485" cy="807085"/>
          </a:xfrm>
        </p:grpSpPr>
        <p:sp>
          <p:nvSpPr>
            <p:cNvPr id="8" name="object 8"/>
            <p:cNvSpPr/>
            <p:nvPr/>
          </p:nvSpPr>
          <p:spPr>
            <a:xfrm>
              <a:off x="2891791" y="96139"/>
              <a:ext cx="644525" cy="807085"/>
            </a:xfrm>
            <a:custGeom>
              <a:avLst/>
              <a:gdLst/>
              <a:ahLst/>
              <a:cxnLst/>
              <a:rect l="l" t="t" r="r" b="b"/>
              <a:pathLst>
                <a:path w="644525" h="807085">
                  <a:moveTo>
                    <a:pt x="621741" y="304164"/>
                  </a:moveTo>
                  <a:lnTo>
                    <a:pt x="49147" y="304164"/>
                  </a:lnTo>
                  <a:lnTo>
                    <a:pt x="41933" y="316303"/>
                  </a:lnTo>
                  <a:lnTo>
                    <a:pt x="26414" y="357505"/>
                  </a:lnTo>
                  <a:lnTo>
                    <a:pt x="17079" y="403717"/>
                  </a:lnTo>
                  <a:lnTo>
                    <a:pt x="10412" y="448690"/>
                  </a:lnTo>
                  <a:lnTo>
                    <a:pt x="5925" y="477144"/>
                  </a:lnTo>
                  <a:lnTo>
                    <a:pt x="2045" y="505253"/>
                  </a:lnTo>
                  <a:lnTo>
                    <a:pt x="0" y="533433"/>
                  </a:lnTo>
                  <a:lnTo>
                    <a:pt x="1014" y="562101"/>
                  </a:lnTo>
                  <a:lnTo>
                    <a:pt x="2093" y="586609"/>
                  </a:lnTo>
                  <a:lnTo>
                    <a:pt x="1759" y="609600"/>
                  </a:lnTo>
                  <a:lnTo>
                    <a:pt x="3808" y="658368"/>
                  </a:lnTo>
                  <a:lnTo>
                    <a:pt x="16762" y="699230"/>
                  </a:lnTo>
                  <a:lnTo>
                    <a:pt x="38479" y="736853"/>
                  </a:lnTo>
                  <a:lnTo>
                    <a:pt x="44834" y="746416"/>
                  </a:lnTo>
                  <a:lnTo>
                    <a:pt x="51131" y="756491"/>
                  </a:lnTo>
                  <a:lnTo>
                    <a:pt x="87421" y="789654"/>
                  </a:lnTo>
                  <a:lnTo>
                    <a:pt x="143583" y="806672"/>
                  </a:lnTo>
                  <a:lnTo>
                    <a:pt x="172654" y="802259"/>
                  </a:lnTo>
                  <a:lnTo>
                    <a:pt x="198201" y="786892"/>
                  </a:lnTo>
                  <a:lnTo>
                    <a:pt x="219200" y="761238"/>
                  </a:lnTo>
                  <a:lnTo>
                    <a:pt x="224571" y="749561"/>
                  </a:lnTo>
                  <a:lnTo>
                    <a:pt x="230741" y="734980"/>
                  </a:lnTo>
                  <a:lnTo>
                    <a:pt x="238220" y="721875"/>
                  </a:lnTo>
                  <a:lnTo>
                    <a:pt x="247521" y="714628"/>
                  </a:lnTo>
                  <a:lnTo>
                    <a:pt x="253656" y="714519"/>
                  </a:lnTo>
                  <a:lnTo>
                    <a:pt x="423073" y="714519"/>
                  </a:lnTo>
                  <a:lnTo>
                    <a:pt x="423362" y="714329"/>
                  </a:lnTo>
                  <a:lnTo>
                    <a:pt x="457209" y="681150"/>
                  </a:lnTo>
                  <a:lnTo>
                    <a:pt x="483602" y="644388"/>
                  </a:lnTo>
                  <a:lnTo>
                    <a:pt x="499616" y="602741"/>
                  </a:lnTo>
                  <a:lnTo>
                    <a:pt x="506743" y="560498"/>
                  </a:lnTo>
                  <a:lnTo>
                    <a:pt x="506741" y="539359"/>
                  </a:lnTo>
                  <a:lnTo>
                    <a:pt x="503680" y="519302"/>
                  </a:lnTo>
                  <a:lnTo>
                    <a:pt x="501195" y="512829"/>
                  </a:lnTo>
                  <a:lnTo>
                    <a:pt x="497711" y="504189"/>
                  </a:lnTo>
                  <a:lnTo>
                    <a:pt x="494893" y="495550"/>
                  </a:lnTo>
                  <a:lnTo>
                    <a:pt x="494409" y="489076"/>
                  </a:lnTo>
                  <a:lnTo>
                    <a:pt x="494663" y="488569"/>
                  </a:lnTo>
                  <a:lnTo>
                    <a:pt x="494663" y="488314"/>
                  </a:lnTo>
                  <a:lnTo>
                    <a:pt x="498346" y="480187"/>
                  </a:lnTo>
                  <a:lnTo>
                    <a:pt x="535442" y="480187"/>
                  </a:lnTo>
                  <a:lnTo>
                    <a:pt x="548995" y="473729"/>
                  </a:lnTo>
                  <a:lnTo>
                    <a:pt x="562862" y="464597"/>
                  </a:lnTo>
                  <a:lnTo>
                    <a:pt x="576538" y="454560"/>
                  </a:lnTo>
                  <a:lnTo>
                    <a:pt x="589786" y="445262"/>
                  </a:lnTo>
                  <a:lnTo>
                    <a:pt x="622679" y="417179"/>
                  </a:lnTo>
                  <a:lnTo>
                    <a:pt x="641475" y="382905"/>
                  </a:lnTo>
                  <a:lnTo>
                    <a:pt x="643999" y="359695"/>
                  </a:lnTo>
                  <a:lnTo>
                    <a:pt x="642564" y="347043"/>
                  </a:lnTo>
                  <a:lnTo>
                    <a:pt x="639189" y="333628"/>
                  </a:lnTo>
                  <a:lnTo>
                    <a:pt x="629386" y="313566"/>
                  </a:lnTo>
                  <a:lnTo>
                    <a:pt x="621741" y="304164"/>
                  </a:lnTo>
                  <a:close/>
                </a:path>
                <a:path w="644525" h="807085">
                  <a:moveTo>
                    <a:pt x="423073" y="714519"/>
                  </a:moveTo>
                  <a:lnTo>
                    <a:pt x="253656" y="714519"/>
                  </a:lnTo>
                  <a:lnTo>
                    <a:pt x="259744" y="716708"/>
                  </a:lnTo>
                  <a:lnTo>
                    <a:pt x="265594" y="719826"/>
                  </a:lnTo>
                  <a:lnTo>
                    <a:pt x="315402" y="734647"/>
                  </a:lnTo>
                  <a:lnTo>
                    <a:pt x="361694" y="737743"/>
                  </a:lnTo>
                  <a:lnTo>
                    <a:pt x="384964" y="734256"/>
                  </a:lnTo>
                  <a:lnTo>
                    <a:pt x="405175" y="726328"/>
                  </a:lnTo>
                  <a:lnTo>
                    <a:pt x="423073" y="714519"/>
                  </a:lnTo>
                  <a:close/>
                </a:path>
                <a:path w="644525" h="807085">
                  <a:moveTo>
                    <a:pt x="535442" y="480187"/>
                  </a:moveTo>
                  <a:lnTo>
                    <a:pt x="498346" y="480187"/>
                  </a:lnTo>
                  <a:lnTo>
                    <a:pt x="497203" y="484377"/>
                  </a:lnTo>
                  <a:lnTo>
                    <a:pt x="504569" y="482600"/>
                  </a:lnTo>
                  <a:lnTo>
                    <a:pt x="511762" y="481832"/>
                  </a:lnTo>
                  <a:lnTo>
                    <a:pt x="527938" y="481832"/>
                  </a:lnTo>
                  <a:lnTo>
                    <a:pt x="535176" y="480313"/>
                  </a:lnTo>
                  <a:lnTo>
                    <a:pt x="535442" y="480187"/>
                  </a:lnTo>
                  <a:close/>
                </a:path>
                <a:path w="644525" h="807085">
                  <a:moveTo>
                    <a:pt x="527938" y="481832"/>
                  </a:moveTo>
                  <a:lnTo>
                    <a:pt x="511762" y="481832"/>
                  </a:lnTo>
                  <a:lnTo>
                    <a:pt x="519729" y="481980"/>
                  </a:lnTo>
                  <a:lnTo>
                    <a:pt x="527768" y="481867"/>
                  </a:lnTo>
                  <a:lnTo>
                    <a:pt x="527938" y="481832"/>
                  </a:lnTo>
                  <a:close/>
                </a:path>
                <a:path w="644525" h="807085">
                  <a:moveTo>
                    <a:pt x="295400" y="0"/>
                  </a:moveTo>
                  <a:lnTo>
                    <a:pt x="243822" y="15037"/>
                  </a:lnTo>
                  <a:lnTo>
                    <a:pt x="207831" y="47990"/>
                  </a:lnTo>
                  <a:lnTo>
                    <a:pt x="185878" y="68516"/>
                  </a:lnTo>
                  <a:lnTo>
                    <a:pt x="145413" y="113284"/>
                  </a:lnTo>
                  <a:lnTo>
                    <a:pt x="111138" y="164671"/>
                  </a:lnTo>
                  <a:lnTo>
                    <a:pt x="81532" y="219583"/>
                  </a:lnTo>
                  <a:lnTo>
                    <a:pt x="75805" y="232140"/>
                  </a:lnTo>
                  <a:lnTo>
                    <a:pt x="70006" y="244697"/>
                  </a:lnTo>
                  <a:lnTo>
                    <a:pt x="64351" y="257301"/>
                  </a:lnTo>
                  <a:lnTo>
                    <a:pt x="59053" y="270001"/>
                  </a:lnTo>
                  <a:lnTo>
                    <a:pt x="57148" y="275463"/>
                  </a:lnTo>
                  <a:lnTo>
                    <a:pt x="53338" y="282448"/>
                  </a:lnTo>
                  <a:lnTo>
                    <a:pt x="51560" y="289051"/>
                  </a:lnTo>
                  <a:lnTo>
                    <a:pt x="50290" y="293877"/>
                  </a:lnTo>
                  <a:lnTo>
                    <a:pt x="50036" y="298450"/>
                  </a:lnTo>
                  <a:lnTo>
                    <a:pt x="52703" y="302133"/>
                  </a:lnTo>
                  <a:lnTo>
                    <a:pt x="33653" y="308356"/>
                  </a:lnTo>
                  <a:lnTo>
                    <a:pt x="49147" y="304164"/>
                  </a:lnTo>
                  <a:lnTo>
                    <a:pt x="621741" y="304164"/>
                  </a:lnTo>
                  <a:lnTo>
                    <a:pt x="614487" y="295243"/>
                  </a:lnTo>
                  <a:lnTo>
                    <a:pt x="581023" y="264668"/>
                  </a:lnTo>
                  <a:lnTo>
                    <a:pt x="546590" y="241808"/>
                  </a:lnTo>
                  <a:lnTo>
                    <a:pt x="509014" y="224282"/>
                  </a:lnTo>
                  <a:lnTo>
                    <a:pt x="465913" y="211677"/>
                  </a:lnTo>
                  <a:lnTo>
                    <a:pt x="411599" y="205299"/>
                  </a:lnTo>
                  <a:lnTo>
                    <a:pt x="402921" y="203454"/>
                  </a:lnTo>
                  <a:lnTo>
                    <a:pt x="394362" y="201227"/>
                  </a:lnTo>
                  <a:lnTo>
                    <a:pt x="384935" y="199262"/>
                  </a:lnTo>
                  <a:lnTo>
                    <a:pt x="370615" y="199120"/>
                  </a:lnTo>
                  <a:lnTo>
                    <a:pt x="364075" y="197852"/>
                  </a:lnTo>
                  <a:lnTo>
                    <a:pt x="357630" y="194310"/>
                  </a:lnTo>
                  <a:lnTo>
                    <a:pt x="362977" y="182947"/>
                  </a:lnTo>
                  <a:lnTo>
                    <a:pt x="368504" y="172084"/>
                  </a:lnTo>
                  <a:lnTo>
                    <a:pt x="373578" y="161127"/>
                  </a:lnTo>
                  <a:lnTo>
                    <a:pt x="377569" y="149478"/>
                  </a:lnTo>
                  <a:lnTo>
                    <a:pt x="378331" y="146938"/>
                  </a:lnTo>
                  <a:lnTo>
                    <a:pt x="379347" y="141350"/>
                  </a:lnTo>
                  <a:lnTo>
                    <a:pt x="380863" y="124503"/>
                  </a:lnTo>
                  <a:lnTo>
                    <a:pt x="380236" y="107537"/>
                  </a:lnTo>
                  <a:lnTo>
                    <a:pt x="371274" y="59622"/>
                  </a:lnTo>
                  <a:lnTo>
                    <a:pt x="347343" y="22225"/>
                  </a:lnTo>
                  <a:lnTo>
                    <a:pt x="309427" y="1829"/>
                  </a:lnTo>
                  <a:lnTo>
                    <a:pt x="295400" y="0"/>
                  </a:lnTo>
                  <a:close/>
                </a:path>
              </a:pathLst>
            </a:custGeom>
            <a:solidFill>
              <a:srgbClr val="ED6A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22322" y="243014"/>
              <a:ext cx="751840" cy="511809"/>
            </a:xfrm>
            <a:custGeom>
              <a:avLst/>
              <a:gdLst/>
              <a:ahLst/>
              <a:cxnLst/>
              <a:rect l="l" t="t" r="r" b="b"/>
              <a:pathLst>
                <a:path w="751839" h="511809">
                  <a:moveTo>
                    <a:pt x="751586" y="20510"/>
                  </a:moveTo>
                  <a:lnTo>
                    <a:pt x="751332" y="15303"/>
                  </a:lnTo>
                  <a:lnTo>
                    <a:pt x="748055" y="3746"/>
                  </a:lnTo>
                  <a:lnTo>
                    <a:pt x="739787" y="0"/>
                  </a:lnTo>
                  <a:lnTo>
                    <a:pt x="728586" y="1409"/>
                  </a:lnTo>
                  <a:lnTo>
                    <a:pt x="679119" y="22504"/>
                  </a:lnTo>
                  <a:lnTo>
                    <a:pt x="646684" y="46672"/>
                  </a:lnTo>
                  <a:lnTo>
                    <a:pt x="608990" y="82575"/>
                  </a:lnTo>
                  <a:lnTo>
                    <a:pt x="575310" y="122364"/>
                  </a:lnTo>
                  <a:lnTo>
                    <a:pt x="563499" y="149263"/>
                  </a:lnTo>
                  <a:lnTo>
                    <a:pt x="555942" y="163766"/>
                  </a:lnTo>
                  <a:lnTo>
                    <a:pt x="551141" y="168732"/>
                  </a:lnTo>
                  <a:lnTo>
                    <a:pt x="540385" y="162623"/>
                  </a:lnTo>
                  <a:lnTo>
                    <a:pt x="517448" y="151130"/>
                  </a:lnTo>
                  <a:lnTo>
                    <a:pt x="493001" y="137769"/>
                  </a:lnTo>
                  <a:lnTo>
                    <a:pt x="484225" y="133362"/>
                  </a:lnTo>
                  <a:lnTo>
                    <a:pt x="474853" y="129349"/>
                  </a:lnTo>
                  <a:lnTo>
                    <a:pt x="426758" y="103974"/>
                  </a:lnTo>
                  <a:lnTo>
                    <a:pt x="372491" y="79057"/>
                  </a:lnTo>
                  <a:lnTo>
                    <a:pt x="323202" y="60794"/>
                  </a:lnTo>
                  <a:lnTo>
                    <a:pt x="255308" y="40424"/>
                  </a:lnTo>
                  <a:lnTo>
                    <a:pt x="210883" y="31788"/>
                  </a:lnTo>
                  <a:lnTo>
                    <a:pt x="163779" y="26238"/>
                  </a:lnTo>
                  <a:lnTo>
                    <a:pt x="114935" y="23812"/>
                  </a:lnTo>
                  <a:lnTo>
                    <a:pt x="100965" y="23761"/>
                  </a:lnTo>
                  <a:lnTo>
                    <a:pt x="87071" y="23139"/>
                  </a:lnTo>
                  <a:lnTo>
                    <a:pt x="72910" y="21869"/>
                  </a:lnTo>
                  <a:lnTo>
                    <a:pt x="58166" y="19875"/>
                  </a:lnTo>
                  <a:lnTo>
                    <a:pt x="54229" y="20383"/>
                  </a:lnTo>
                  <a:lnTo>
                    <a:pt x="50038" y="19240"/>
                  </a:lnTo>
                  <a:lnTo>
                    <a:pt x="34340" y="17386"/>
                  </a:lnTo>
                  <a:lnTo>
                    <a:pt x="22745" y="16294"/>
                  </a:lnTo>
                  <a:lnTo>
                    <a:pt x="11176" y="16205"/>
                  </a:lnTo>
                  <a:lnTo>
                    <a:pt x="0" y="17843"/>
                  </a:lnTo>
                  <a:lnTo>
                    <a:pt x="5334" y="42608"/>
                  </a:lnTo>
                  <a:lnTo>
                    <a:pt x="13233" y="41313"/>
                  </a:lnTo>
                  <a:lnTo>
                    <a:pt x="21996" y="41236"/>
                  </a:lnTo>
                  <a:lnTo>
                    <a:pt x="31191" y="42138"/>
                  </a:lnTo>
                  <a:lnTo>
                    <a:pt x="40386" y="43751"/>
                  </a:lnTo>
                  <a:lnTo>
                    <a:pt x="45593" y="44386"/>
                  </a:lnTo>
                  <a:lnTo>
                    <a:pt x="49784" y="45402"/>
                  </a:lnTo>
                  <a:lnTo>
                    <a:pt x="54356" y="45148"/>
                  </a:lnTo>
                  <a:lnTo>
                    <a:pt x="84556" y="47561"/>
                  </a:lnTo>
                  <a:lnTo>
                    <a:pt x="160210" y="50977"/>
                  </a:lnTo>
                  <a:lnTo>
                    <a:pt x="205422" y="56184"/>
                  </a:lnTo>
                  <a:lnTo>
                    <a:pt x="247853" y="64325"/>
                  </a:lnTo>
                  <a:lnTo>
                    <a:pt x="287020" y="75247"/>
                  </a:lnTo>
                  <a:lnTo>
                    <a:pt x="338353" y="92748"/>
                  </a:lnTo>
                  <a:lnTo>
                    <a:pt x="384937" y="111188"/>
                  </a:lnTo>
                  <a:lnTo>
                    <a:pt x="432752" y="136512"/>
                  </a:lnTo>
                  <a:lnTo>
                    <a:pt x="442722" y="141579"/>
                  </a:lnTo>
                  <a:lnTo>
                    <a:pt x="452882" y="146405"/>
                  </a:lnTo>
                  <a:lnTo>
                    <a:pt x="463042" y="150939"/>
                  </a:lnTo>
                  <a:lnTo>
                    <a:pt x="471690" y="155194"/>
                  </a:lnTo>
                  <a:lnTo>
                    <a:pt x="495935" y="168719"/>
                  </a:lnTo>
                  <a:lnTo>
                    <a:pt x="504253" y="172923"/>
                  </a:lnTo>
                  <a:lnTo>
                    <a:pt x="520560" y="181749"/>
                  </a:lnTo>
                  <a:lnTo>
                    <a:pt x="538530" y="190652"/>
                  </a:lnTo>
                  <a:lnTo>
                    <a:pt x="543064" y="193992"/>
                  </a:lnTo>
                  <a:lnTo>
                    <a:pt x="541591" y="198183"/>
                  </a:lnTo>
                  <a:lnTo>
                    <a:pt x="536460" y="208661"/>
                  </a:lnTo>
                  <a:lnTo>
                    <a:pt x="530771" y="218490"/>
                  </a:lnTo>
                  <a:lnTo>
                    <a:pt x="525399" y="227139"/>
                  </a:lnTo>
                  <a:lnTo>
                    <a:pt x="522097" y="233489"/>
                  </a:lnTo>
                  <a:lnTo>
                    <a:pt x="512368" y="273697"/>
                  </a:lnTo>
                  <a:lnTo>
                    <a:pt x="510540" y="282511"/>
                  </a:lnTo>
                  <a:lnTo>
                    <a:pt x="505117" y="322008"/>
                  </a:lnTo>
                  <a:lnTo>
                    <a:pt x="505777" y="361086"/>
                  </a:lnTo>
                  <a:lnTo>
                    <a:pt x="513003" y="399224"/>
                  </a:lnTo>
                  <a:lnTo>
                    <a:pt x="527304" y="435927"/>
                  </a:lnTo>
                  <a:lnTo>
                    <a:pt x="547344" y="468909"/>
                  </a:lnTo>
                  <a:lnTo>
                    <a:pt x="575310" y="495490"/>
                  </a:lnTo>
                  <a:lnTo>
                    <a:pt x="609282" y="511657"/>
                  </a:lnTo>
                  <a:lnTo>
                    <a:pt x="626275" y="510324"/>
                  </a:lnTo>
                  <a:lnTo>
                    <a:pt x="637540" y="496379"/>
                  </a:lnTo>
                  <a:lnTo>
                    <a:pt x="638302" y="494220"/>
                  </a:lnTo>
                  <a:lnTo>
                    <a:pt x="638937" y="491934"/>
                  </a:lnTo>
                  <a:lnTo>
                    <a:pt x="639572" y="489775"/>
                  </a:lnTo>
                  <a:lnTo>
                    <a:pt x="643978" y="456882"/>
                  </a:lnTo>
                  <a:lnTo>
                    <a:pt x="642061" y="422656"/>
                  </a:lnTo>
                  <a:lnTo>
                    <a:pt x="636435" y="388734"/>
                  </a:lnTo>
                  <a:lnTo>
                    <a:pt x="629793" y="356679"/>
                  </a:lnTo>
                  <a:lnTo>
                    <a:pt x="627253" y="341680"/>
                  </a:lnTo>
                  <a:lnTo>
                    <a:pt x="617220" y="296862"/>
                  </a:lnTo>
                  <a:lnTo>
                    <a:pt x="602119" y="268058"/>
                  </a:lnTo>
                  <a:lnTo>
                    <a:pt x="597281" y="259143"/>
                  </a:lnTo>
                  <a:lnTo>
                    <a:pt x="607631" y="253301"/>
                  </a:lnTo>
                  <a:lnTo>
                    <a:pt x="615378" y="244144"/>
                  </a:lnTo>
                  <a:lnTo>
                    <a:pt x="622058" y="233730"/>
                  </a:lnTo>
                  <a:lnTo>
                    <a:pt x="629285" y="224091"/>
                  </a:lnTo>
                  <a:lnTo>
                    <a:pt x="658850" y="189420"/>
                  </a:lnTo>
                  <a:lnTo>
                    <a:pt x="684911" y="150939"/>
                  </a:lnTo>
                  <a:lnTo>
                    <a:pt x="707707" y="110197"/>
                  </a:lnTo>
                  <a:lnTo>
                    <a:pt x="718261" y="89776"/>
                  </a:lnTo>
                  <a:lnTo>
                    <a:pt x="729361" y="69532"/>
                  </a:lnTo>
                  <a:lnTo>
                    <a:pt x="749554" y="30416"/>
                  </a:lnTo>
                  <a:lnTo>
                    <a:pt x="750824" y="25463"/>
                  </a:lnTo>
                  <a:lnTo>
                    <a:pt x="751586" y="20510"/>
                  </a:lnTo>
                  <a:close/>
                </a:path>
              </a:pathLst>
            </a:custGeom>
            <a:solidFill>
              <a:srgbClr val="A3D0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4234100" y="0"/>
            <a:ext cx="215265" cy="190500"/>
          </a:xfrm>
          <a:custGeom>
            <a:avLst/>
            <a:gdLst/>
            <a:ahLst/>
            <a:cxnLst/>
            <a:rect l="l" t="t" r="r" b="b"/>
            <a:pathLst>
              <a:path w="215264" h="190500">
                <a:moveTo>
                  <a:pt x="104219" y="0"/>
                </a:moveTo>
                <a:lnTo>
                  <a:pt x="62785" y="6268"/>
                </a:lnTo>
                <a:lnTo>
                  <a:pt x="13757" y="42082"/>
                </a:lnTo>
                <a:lnTo>
                  <a:pt x="0" y="84375"/>
                </a:lnTo>
                <a:lnTo>
                  <a:pt x="8030" y="129311"/>
                </a:lnTo>
                <a:lnTo>
                  <a:pt x="36528" y="168401"/>
                </a:lnTo>
                <a:lnTo>
                  <a:pt x="82444" y="189404"/>
                </a:lnTo>
                <a:lnTo>
                  <a:pt x="99266" y="190500"/>
                </a:lnTo>
                <a:lnTo>
                  <a:pt x="105997" y="190500"/>
                </a:lnTo>
                <a:lnTo>
                  <a:pt x="160559" y="183896"/>
                </a:lnTo>
                <a:lnTo>
                  <a:pt x="196929" y="166370"/>
                </a:lnTo>
                <a:lnTo>
                  <a:pt x="214484" y="134747"/>
                </a:lnTo>
                <a:lnTo>
                  <a:pt x="92408" y="134747"/>
                </a:lnTo>
                <a:lnTo>
                  <a:pt x="88217" y="134238"/>
                </a:lnTo>
                <a:lnTo>
                  <a:pt x="84153" y="132714"/>
                </a:lnTo>
                <a:lnTo>
                  <a:pt x="62331" y="118153"/>
                </a:lnTo>
                <a:lnTo>
                  <a:pt x="53594" y="95948"/>
                </a:lnTo>
                <a:lnTo>
                  <a:pt x="58453" y="72600"/>
                </a:lnTo>
                <a:lnTo>
                  <a:pt x="95456" y="48863"/>
                </a:lnTo>
                <a:lnTo>
                  <a:pt x="116538" y="46736"/>
                </a:lnTo>
                <a:lnTo>
                  <a:pt x="191562" y="46736"/>
                </a:lnTo>
                <a:lnTo>
                  <a:pt x="180165" y="31114"/>
                </a:lnTo>
                <a:lnTo>
                  <a:pt x="164994" y="17037"/>
                </a:lnTo>
                <a:lnTo>
                  <a:pt x="146526" y="7365"/>
                </a:lnTo>
                <a:lnTo>
                  <a:pt x="125890" y="1789"/>
                </a:lnTo>
                <a:lnTo>
                  <a:pt x="104219" y="0"/>
                </a:lnTo>
                <a:close/>
              </a:path>
              <a:path w="215264" h="190500">
                <a:moveTo>
                  <a:pt x="191562" y="46736"/>
                </a:moveTo>
                <a:lnTo>
                  <a:pt x="120094" y="46736"/>
                </a:lnTo>
                <a:lnTo>
                  <a:pt x="123650" y="46862"/>
                </a:lnTo>
                <a:lnTo>
                  <a:pt x="127079" y="47244"/>
                </a:lnTo>
                <a:lnTo>
                  <a:pt x="127714" y="48005"/>
                </a:lnTo>
                <a:lnTo>
                  <a:pt x="129111" y="50037"/>
                </a:lnTo>
                <a:lnTo>
                  <a:pt x="129775" y="51343"/>
                </a:lnTo>
                <a:lnTo>
                  <a:pt x="141545" y="65905"/>
                </a:lnTo>
                <a:lnTo>
                  <a:pt x="155463" y="85883"/>
                </a:lnTo>
                <a:lnTo>
                  <a:pt x="163572" y="107243"/>
                </a:lnTo>
                <a:lnTo>
                  <a:pt x="157940" y="125984"/>
                </a:lnTo>
                <a:lnTo>
                  <a:pt x="150679" y="129569"/>
                </a:lnTo>
                <a:lnTo>
                  <a:pt x="140716" y="130952"/>
                </a:lnTo>
                <a:lnTo>
                  <a:pt x="123015" y="131445"/>
                </a:lnTo>
                <a:lnTo>
                  <a:pt x="116474" y="132335"/>
                </a:lnTo>
                <a:lnTo>
                  <a:pt x="109839" y="133429"/>
                </a:lnTo>
                <a:lnTo>
                  <a:pt x="103155" y="134356"/>
                </a:lnTo>
                <a:lnTo>
                  <a:pt x="96472" y="134747"/>
                </a:lnTo>
                <a:lnTo>
                  <a:pt x="214484" y="134747"/>
                </a:lnTo>
                <a:lnTo>
                  <a:pt x="215169" y="98504"/>
                </a:lnTo>
                <a:lnTo>
                  <a:pt x="202555" y="61803"/>
                </a:lnTo>
                <a:lnTo>
                  <a:pt x="191562" y="46736"/>
                </a:lnTo>
                <a:close/>
              </a:path>
            </a:pathLst>
          </a:custGeom>
          <a:solidFill>
            <a:srgbClr val="FCC1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10379" y="247650"/>
            <a:ext cx="191135" cy="180975"/>
          </a:xfrm>
          <a:custGeom>
            <a:avLst/>
            <a:gdLst/>
            <a:ahLst/>
            <a:cxnLst/>
            <a:rect l="l" t="t" r="r" b="b"/>
            <a:pathLst>
              <a:path w="191135" h="180975">
                <a:moveTo>
                  <a:pt x="99822" y="0"/>
                </a:moveTo>
                <a:lnTo>
                  <a:pt x="97028" y="0"/>
                </a:lnTo>
                <a:lnTo>
                  <a:pt x="84968" y="613"/>
                </a:lnTo>
                <a:lnTo>
                  <a:pt x="31960" y="17901"/>
                </a:lnTo>
                <a:lnTo>
                  <a:pt x="3440" y="44368"/>
                </a:lnTo>
                <a:lnTo>
                  <a:pt x="635" y="63246"/>
                </a:lnTo>
                <a:lnTo>
                  <a:pt x="635" y="64515"/>
                </a:lnTo>
                <a:lnTo>
                  <a:pt x="2032" y="64515"/>
                </a:lnTo>
                <a:lnTo>
                  <a:pt x="2032" y="65150"/>
                </a:lnTo>
                <a:lnTo>
                  <a:pt x="635" y="69850"/>
                </a:lnTo>
                <a:lnTo>
                  <a:pt x="635" y="74422"/>
                </a:lnTo>
                <a:lnTo>
                  <a:pt x="0" y="79121"/>
                </a:lnTo>
                <a:lnTo>
                  <a:pt x="5334" y="119360"/>
                </a:lnTo>
                <a:lnTo>
                  <a:pt x="26098" y="151669"/>
                </a:lnTo>
                <a:lnTo>
                  <a:pt x="58007" y="173168"/>
                </a:lnTo>
                <a:lnTo>
                  <a:pt x="96774" y="180975"/>
                </a:lnTo>
                <a:lnTo>
                  <a:pt x="104721" y="180661"/>
                </a:lnTo>
                <a:lnTo>
                  <a:pt x="150268" y="165447"/>
                </a:lnTo>
                <a:lnTo>
                  <a:pt x="178497" y="136016"/>
                </a:lnTo>
                <a:lnTo>
                  <a:pt x="85852" y="136016"/>
                </a:lnTo>
                <a:lnTo>
                  <a:pt x="64692" y="131443"/>
                </a:lnTo>
                <a:lnTo>
                  <a:pt x="46783" y="119237"/>
                </a:lnTo>
                <a:lnTo>
                  <a:pt x="34184" y="101673"/>
                </a:lnTo>
                <a:lnTo>
                  <a:pt x="28956" y="81025"/>
                </a:lnTo>
                <a:lnTo>
                  <a:pt x="28956" y="71754"/>
                </a:lnTo>
                <a:lnTo>
                  <a:pt x="38647" y="63898"/>
                </a:lnTo>
                <a:lnTo>
                  <a:pt x="51720" y="58626"/>
                </a:lnTo>
                <a:lnTo>
                  <a:pt x="66746" y="55663"/>
                </a:lnTo>
                <a:lnTo>
                  <a:pt x="82296" y="54737"/>
                </a:lnTo>
                <a:lnTo>
                  <a:pt x="184409" y="54737"/>
                </a:lnTo>
                <a:lnTo>
                  <a:pt x="173289" y="30698"/>
                </a:lnTo>
                <a:lnTo>
                  <a:pt x="131968" y="3349"/>
                </a:lnTo>
                <a:lnTo>
                  <a:pt x="105283" y="253"/>
                </a:lnTo>
                <a:lnTo>
                  <a:pt x="99822" y="0"/>
                </a:lnTo>
                <a:close/>
              </a:path>
              <a:path w="191135" h="180975">
                <a:moveTo>
                  <a:pt x="184409" y="54737"/>
                </a:moveTo>
                <a:lnTo>
                  <a:pt x="82296" y="54737"/>
                </a:lnTo>
                <a:lnTo>
                  <a:pt x="90517" y="55010"/>
                </a:lnTo>
                <a:lnTo>
                  <a:pt x="98250" y="55784"/>
                </a:lnTo>
                <a:lnTo>
                  <a:pt x="132665" y="83264"/>
                </a:lnTo>
                <a:lnTo>
                  <a:pt x="134239" y="95630"/>
                </a:lnTo>
                <a:lnTo>
                  <a:pt x="132744" y="105552"/>
                </a:lnTo>
                <a:lnTo>
                  <a:pt x="104407" y="132373"/>
                </a:lnTo>
                <a:lnTo>
                  <a:pt x="85852" y="136016"/>
                </a:lnTo>
                <a:lnTo>
                  <a:pt x="178497" y="136016"/>
                </a:lnTo>
                <a:lnTo>
                  <a:pt x="183820" y="128422"/>
                </a:lnTo>
                <a:lnTo>
                  <a:pt x="190881" y="106172"/>
                </a:lnTo>
                <a:lnTo>
                  <a:pt x="190748" y="82014"/>
                </a:lnTo>
                <a:lnTo>
                  <a:pt x="184673" y="55308"/>
                </a:lnTo>
                <a:lnTo>
                  <a:pt x="184409" y="54737"/>
                </a:lnTo>
                <a:close/>
              </a:path>
            </a:pathLst>
          </a:custGeom>
          <a:solidFill>
            <a:srgbClr val="FCC1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24521" y="200025"/>
            <a:ext cx="119380" cy="123825"/>
          </a:xfrm>
          <a:custGeom>
            <a:avLst/>
            <a:gdLst/>
            <a:ahLst/>
            <a:cxnLst/>
            <a:rect l="l" t="t" r="r" b="b"/>
            <a:pathLst>
              <a:path w="119379" h="123825">
                <a:moveTo>
                  <a:pt x="66097" y="0"/>
                </a:moveTo>
                <a:lnTo>
                  <a:pt x="59493" y="0"/>
                </a:lnTo>
                <a:lnTo>
                  <a:pt x="52889" y="1524"/>
                </a:lnTo>
                <a:lnTo>
                  <a:pt x="46666" y="4825"/>
                </a:lnTo>
                <a:lnTo>
                  <a:pt x="42729" y="4825"/>
                </a:lnTo>
                <a:lnTo>
                  <a:pt x="8084" y="27697"/>
                </a:lnTo>
                <a:lnTo>
                  <a:pt x="0" y="64402"/>
                </a:lnTo>
                <a:lnTo>
                  <a:pt x="7947" y="88598"/>
                </a:lnTo>
                <a:lnTo>
                  <a:pt x="24395" y="108436"/>
                </a:lnTo>
                <a:lnTo>
                  <a:pt x="46666" y="121285"/>
                </a:lnTo>
                <a:lnTo>
                  <a:pt x="51492" y="123062"/>
                </a:lnTo>
                <a:lnTo>
                  <a:pt x="56318" y="123825"/>
                </a:lnTo>
                <a:lnTo>
                  <a:pt x="61271" y="123825"/>
                </a:lnTo>
                <a:lnTo>
                  <a:pt x="84659" y="117752"/>
                </a:lnTo>
                <a:lnTo>
                  <a:pt x="104070" y="102012"/>
                </a:lnTo>
                <a:lnTo>
                  <a:pt x="116195" y="80899"/>
                </a:lnTo>
                <a:lnTo>
                  <a:pt x="53651" y="80899"/>
                </a:lnTo>
                <a:lnTo>
                  <a:pt x="44950" y="78206"/>
                </a:lnTo>
                <a:lnTo>
                  <a:pt x="37665" y="71453"/>
                </a:lnTo>
                <a:lnTo>
                  <a:pt x="32881" y="62628"/>
                </a:lnTo>
                <a:lnTo>
                  <a:pt x="31680" y="53721"/>
                </a:lnTo>
                <a:lnTo>
                  <a:pt x="32315" y="49784"/>
                </a:lnTo>
                <a:lnTo>
                  <a:pt x="32950" y="44450"/>
                </a:lnTo>
                <a:lnTo>
                  <a:pt x="35617" y="41148"/>
                </a:lnTo>
                <a:lnTo>
                  <a:pt x="115286" y="41148"/>
                </a:lnTo>
                <a:lnTo>
                  <a:pt x="110055" y="28448"/>
                </a:lnTo>
                <a:lnTo>
                  <a:pt x="78861" y="1873"/>
                </a:lnTo>
                <a:lnTo>
                  <a:pt x="72491" y="472"/>
                </a:lnTo>
                <a:lnTo>
                  <a:pt x="66097" y="0"/>
                </a:lnTo>
                <a:close/>
              </a:path>
              <a:path w="119379" h="123825">
                <a:moveTo>
                  <a:pt x="115286" y="41148"/>
                </a:moveTo>
                <a:lnTo>
                  <a:pt x="35617" y="41148"/>
                </a:lnTo>
                <a:lnTo>
                  <a:pt x="38157" y="45847"/>
                </a:lnTo>
                <a:lnTo>
                  <a:pt x="43364" y="48387"/>
                </a:lnTo>
                <a:lnTo>
                  <a:pt x="58858" y="48387"/>
                </a:lnTo>
                <a:lnTo>
                  <a:pt x="68637" y="53086"/>
                </a:lnTo>
                <a:lnTo>
                  <a:pt x="68637" y="65024"/>
                </a:lnTo>
                <a:lnTo>
                  <a:pt x="59620" y="80263"/>
                </a:lnTo>
                <a:lnTo>
                  <a:pt x="54413" y="80899"/>
                </a:lnTo>
                <a:lnTo>
                  <a:pt x="116195" y="80899"/>
                </a:lnTo>
                <a:lnTo>
                  <a:pt x="116528" y="80319"/>
                </a:lnTo>
                <a:lnTo>
                  <a:pt x="119056" y="56387"/>
                </a:lnTo>
                <a:lnTo>
                  <a:pt x="115657" y="42048"/>
                </a:lnTo>
                <a:lnTo>
                  <a:pt x="115286" y="41148"/>
                </a:lnTo>
                <a:close/>
              </a:path>
            </a:pathLst>
          </a:custGeom>
          <a:solidFill>
            <a:srgbClr val="FCC17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4021542" y="352425"/>
            <a:ext cx="290830" cy="209550"/>
            <a:chOff x="4021542" y="352425"/>
            <a:chExt cx="290830" cy="209550"/>
          </a:xfrm>
        </p:grpSpPr>
        <p:sp>
          <p:nvSpPr>
            <p:cNvPr id="14" name="object 14"/>
            <p:cNvSpPr/>
            <p:nvPr/>
          </p:nvSpPr>
          <p:spPr>
            <a:xfrm>
              <a:off x="4176714" y="428625"/>
              <a:ext cx="135890" cy="133350"/>
            </a:xfrm>
            <a:custGeom>
              <a:avLst/>
              <a:gdLst/>
              <a:ahLst/>
              <a:cxnLst/>
              <a:rect l="l" t="t" r="r" b="b"/>
              <a:pathLst>
                <a:path w="135889" h="133350">
                  <a:moveTo>
                    <a:pt x="61656" y="0"/>
                  </a:moveTo>
                  <a:lnTo>
                    <a:pt x="55306" y="0"/>
                  </a:lnTo>
                  <a:lnTo>
                    <a:pt x="48829" y="1142"/>
                  </a:lnTo>
                  <a:lnTo>
                    <a:pt x="42987" y="3683"/>
                  </a:lnTo>
                  <a:lnTo>
                    <a:pt x="18149" y="20730"/>
                  </a:lnTo>
                  <a:lnTo>
                    <a:pt x="3061" y="44719"/>
                  </a:lnTo>
                  <a:lnTo>
                    <a:pt x="0" y="72352"/>
                  </a:lnTo>
                  <a:lnTo>
                    <a:pt x="11237" y="100329"/>
                  </a:lnTo>
                  <a:lnTo>
                    <a:pt x="24080" y="114169"/>
                  </a:lnTo>
                  <a:lnTo>
                    <a:pt x="39685" y="124555"/>
                  </a:lnTo>
                  <a:lnTo>
                    <a:pt x="57100" y="131083"/>
                  </a:lnTo>
                  <a:lnTo>
                    <a:pt x="75372" y="133350"/>
                  </a:lnTo>
                  <a:lnTo>
                    <a:pt x="86836" y="132427"/>
                  </a:lnTo>
                  <a:lnTo>
                    <a:pt x="133484" y="93214"/>
                  </a:lnTo>
                  <a:lnTo>
                    <a:pt x="133659" y="90170"/>
                  </a:lnTo>
                  <a:lnTo>
                    <a:pt x="68387" y="90170"/>
                  </a:lnTo>
                  <a:lnTo>
                    <a:pt x="64196" y="89026"/>
                  </a:lnTo>
                  <a:lnTo>
                    <a:pt x="60132" y="86487"/>
                  </a:lnTo>
                  <a:lnTo>
                    <a:pt x="51700" y="80777"/>
                  </a:lnTo>
                  <a:lnTo>
                    <a:pt x="45257" y="72723"/>
                  </a:lnTo>
                  <a:lnTo>
                    <a:pt x="42791" y="63359"/>
                  </a:lnTo>
                  <a:lnTo>
                    <a:pt x="46289" y="53721"/>
                  </a:lnTo>
                  <a:lnTo>
                    <a:pt x="50480" y="48895"/>
                  </a:lnTo>
                  <a:lnTo>
                    <a:pt x="60132" y="41910"/>
                  </a:lnTo>
                  <a:lnTo>
                    <a:pt x="128843" y="41910"/>
                  </a:lnTo>
                  <a:lnTo>
                    <a:pt x="125376" y="31325"/>
                  </a:lnTo>
                  <a:lnTo>
                    <a:pt x="104963" y="10667"/>
                  </a:lnTo>
                  <a:lnTo>
                    <a:pt x="101280" y="8509"/>
                  </a:lnTo>
                  <a:lnTo>
                    <a:pt x="98286" y="7874"/>
                  </a:lnTo>
                  <a:lnTo>
                    <a:pt x="89088" y="7874"/>
                  </a:lnTo>
                  <a:lnTo>
                    <a:pt x="82802" y="4500"/>
                  </a:lnTo>
                  <a:lnTo>
                    <a:pt x="76039" y="2032"/>
                  </a:lnTo>
                  <a:lnTo>
                    <a:pt x="68943" y="515"/>
                  </a:lnTo>
                  <a:lnTo>
                    <a:pt x="61656" y="0"/>
                  </a:lnTo>
                  <a:close/>
                </a:path>
                <a:path w="135889" h="133350">
                  <a:moveTo>
                    <a:pt x="128843" y="41910"/>
                  </a:moveTo>
                  <a:lnTo>
                    <a:pt x="66990" y="41910"/>
                  </a:lnTo>
                  <a:lnTo>
                    <a:pt x="69784" y="42672"/>
                  </a:lnTo>
                  <a:lnTo>
                    <a:pt x="72578" y="43307"/>
                  </a:lnTo>
                  <a:lnTo>
                    <a:pt x="76007" y="48895"/>
                  </a:lnTo>
                  <a:lnTo>
                    <a:pt x="80833" y="51688"/>
                  </a:lnTo>
                  <a:lnTo>
                    <a:pt x="84262" y="55879"/>
                  </a:lnTo>
                  <a:lnTo>
                    <a:pt x="88326" y="62102"/>
                  </a:lnTo>
                  <a:lnTo>
                    <a:pt x="87691" y="71120"/>
                  </a:lnTo>
                  <a:lnTo>
                    <a:pt x="89723" y="78104"/>
                  </a:lnTo>
                  <a:lnTo>
                    <a:pt x="90485" y="84327"/>
                  </a:lnTo>
                  <a:lnTo>
                    <a:pt x="90485" y="86487"/>
                  </a:lnTo>
                  <a:lnTo>
                    <a:pt x="82230" y="88519"/>
                  </a:lnTo>
                  <a:lnTo>
                    <a:pt x="78928" y="89662"/>
                  </a:lnTo>
                  <a:lnTo>
                    <a:pt x="75753" y="90170"/>
                  </a:lnTo>
                  <a:lnTo>
                    <a:pt x="133659" y="90170"/>
                  </a:lnTo>
                  <a:lnTo>
                    <a:pt x="135300" y="61626"/>
                  </a:lnTo>
                  <a:lnTo>
                    <a:pt x="128843" y="41910"/>
                  </a:lnTo>
                  <a:close/>
                </a:path>
                <a:path w="135889" h="133350">
                  <a:moveTo>
                    <a:pt x="97089" y="7620"/>
                  </a:moveTo>
                  <a:lnTo>
                    <a:pt x="90358" y="7620"/>
                  </a:lnTo>
                  <a:lnTo>
                    <a:pt x="89088" y="7874"/>
                  </a:lnTo>
                  <a:lnTo>
                    <a:pt x="98286" y="7874"/>
                  </a:lnTo>
                  <a:lnTo>
                    <a:pt x="97089" y="7620"/>
                  </a:lnTo>
                  <a:close/>
                </a:path>
              </a:pathLst>
            </a:custGeom>
            <a:solidFill>
              <a:srgbClr val="FCC1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21542" y="352425"/>
              <a:ext cx="115171" cy="104775"/>
            </a:xfrm>
            <a:prstGeom prst="rect">
              <a:avLst/>
            </a:prstGeom>
          </p:spPr>
        </p:pic>
      </p:grpSp>
      <p:sp>
        <p:nvSpPr>
          <p:cNvPr id="16" name="object 16"/>
          <p:cNvSpPr/>
          <p:nvPr/>
        </p:nvSpPr>
        <p:spPr>
          <a:xfrm>
            <a:off x="4472193" y="123825"/>
            <a:ext cx="141605" cy="114300"/>
          </a:xfrm>
          <a:custGeom>
            <a:avLst/>
            <a:gdLst/>
            <a:ahLst/>
            <a:cxnLst/>
            <a:rect l="l" t="t" r="r" b="b"/>
            <a:pathLst>
              <a:path w="141604" h="114300">
                <a:moveTo>
                  <a:pt x="71358" y="0"/>
                </a:moveTo>
                <a:lnTo>
                  <a:pt x="66913" y="0"/>
                </a:lnTo>
                <a:lnTo>
                  <a:pt x="56328" y="748"/>
                </a:lnTo>
                <a:lnTo>
                  <a:pt x="8792" y="29823"/>
                </a:lnTo>
                <a:lnTo>
                  <a:pt x="0" y="59166"/>
                </a:lnTo>
                <a:lnTo>
                  <a:pt x="5804" y="87723"/>
                </a:lnTo>
                <a:lnTo>
                  <a:pt x="39750" y="109424"/>
                </a:lnTo>
                <a:lnTo>
                  <a:pt x="77327" y="114300"/>
                </a:lnTo>
                <a:lnTo>
                  <a:pt x="98631" y="112291"/>
                </a:lnTo>
                <a:lnTo>
                  <a:pt x="117649" y="105568"/>
                </a:lnTo>
                <a:lnTo>
                  <a:pt x="132476" y="93083"/>
                </a:lnTo>
                <a:lnTo>
                  <a:pt x="140920" y="74422"/>
                </a:lnTo>
                <a:lnTo>
                  <a:pt x="79740" y="74422"/>
                </a:lnTo>
                <a:lnTo>
                  <a:pt x="70844" y="73993"/>
                </a:lnTo>
                <a:lnTo>
                  <a:pt x="62293" y="72993"/>
                </a:lnTo>
                <a:lnTo>
                  <a:pt x="55004" y="71850"/>
                </a:lnTo>
                <a:lnTo>
                  <a:pt x="47609" y="70612"/>
                </a:lnTo>
                <a:lnTo>
                  <a:pt x="45831" y="70485"/>
                </a:lnTo>
                <a:lnTo>
                  <a:pt x="39608" y="70485"/>
                </a:lnTo>
                <a:lnTo>
                  <a:pt x="39227" y="69850"/>
                </a:lnTo>
                <a:lnTo>
                  <a:pt x="39735" y="64135"/>
                </a:lnTo>
                <a:lnTo>
                  <a:pt x="40370" y="55245"/>
                </a:lnTo>
                <a:lnTo>
                  <a:pt x="42402" y="46989"/>
                </a:lnTo>
                <a:lnTo>
                  <a:pt x="47736" y="42163"/>
                </a:lnTo>
                <a:lnTo>
                  <a:pt x="49895" y="40004"/>
                </a:lnTo>
                <a:lnTo>
                  <a:pt x="58658" y="35940"/>
                </a:lnTo>
                <a:lnTo>
                  <a:pt x="66024" y="32385"/>
                </a:lnTo>
                <a:lnTo>
                  <a:pt x="132388" y="32385"/>
                </a:lnTo>
                <a:lnTo>
                  <a:pt x="129333" y="25606"/>
                </a:lnTo>
                <a:lnTo>
                  <a:pt x="111490" y="7296"/>
                </a:lnTo>
                <a:lnTo>
                  <a:pt x="93520" y="1397"/>
                </a:lnTo>
                <a:lnTo>
                  <a:pt x="79613" y="1397"/>
                </a:lnTo>
                <a:lnTo>
                  <a:pt x="75676" y="380"/>
                </a:lnTo>
                <a:lnTo>
                  <a:pt x="71358" y="0"/>
                </a:lnTo>
                <a:close/>
              </a:path>
              <a:path w="141604" h="114300">
                <a:moveTo>
                  <a:pt x="132388" y="32385"/>
                </a:moveTo>
                <a:lnTo>
                  <a:pt x="66024" y="32385"/>
                </a:lnTo>
                <a:lnTo>
                  <a:pt x="67421" y="36575"/>
                </a:lnTo>
                <a:lnTo>
                  <a:pt x="72247" y="40004"/>
                </a:lnTo>
                <a:lnTo>
                  <a:pt x="77581" y="42163"/>
                </a:lnTo>
                <a:lnTo>
                  <a:pt x="85387" y="44912"/>
                </a:lnTo>
                <a:lnTo>
                  <a:pt x="93170" y="49863"/>
                </a:lnTo>
                <a:lnTo>
                  <a:pt x="98905" y="56647"/>
                </a:lnTo>
                <a:lnTo>
                  <a:pt x="100568" y="64897"/>
                </a:lnTo>
                <a:lnTo>
                  <a:pt x="99298" y="72262"/>
                </a:lnTo>
                <a:lnTo>
                  <a:pt x="90154" y="74422"/>
                </a:lnTo>
                <a:lnTo>
                  <a:pt x="140920" y="74422"/>
                </a:lnTo>
                <a:lnTo>
                  <a:pt x="141114" y="73993"/>
                </a:lnTo>
                <a:lnTo>
                  <a:pt x="141032" y="69850"/>
                </a:lnTo>
                <a:lnTo>
                  <a:pt x="140128" y="49559"/>
                </a:lnTo>
                <a:lnTo>
                  <a:pt x="132388" y="32385"/>
                </a:lnTo>
                <a:close/>
              </a:path>
              <a:path w="141604" h="114300">
                <a:moveTo>
                  <a:pt x="89265" y="0"/>
                </a:moveTo>
                <a:lnTo>
                  <a:pt x="86090" y="0"/>
                </a:lnTo>
                <a:lnTo>
                  <a:pt x="82915" y="508"/>
                </a:lnTo>
                <a:lnTo>
                  <a:pt x="79613" y="1397"/>
                </a:lnTo>
                <a:lnTo>
                  <a:pt x="93520" y="1397"/>
                </a:lnTo>
                <a:lnTo>
                  <a:pt x="89265" y="0"/>
                </a:lnTo>
                <a:close/>
              </a:path>
            </a:pathLst>
          </a:custGeom>
          <a:solidFill>
            <a:srgbClr val="FCC1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15916" y="228599"/>
            <a:ext cx="243840" cy="285750"/>
          </a:xfrm>
          <a:custGeom>
            <a:avLst/>
            <a:gdLst/>
            <a:ahLst/>
            <a:cxnLst/>
            <a:rect l="l" t="t" r="r" b="b"/>
            <a:pathLst>
              <a:path w="243839" h="285750">
                <a:moveTo>
                  <a:pt x="150063" y="207010"/>
                </a:moveTo>
                <a:lnTo>
                  <a:pt x="147447" y="191173"/>
                </a:lnTo>
                <a:lnTo>
                  <a:pt x="142405" y="176530"/>
                </a:lnTo>
                <a:lnTo>
                  <a:pt x="142265" y="176123"/>
                </a:lnTo>
                <a:lnTo>
                  <a:pt x="133858" y="163690"/>
                </a:lnTo>
                <a:lnTo>
                  <a:pt x="121615" y="155702"/>
                </a:lnTo>
                <a:lnTo>
                  <a:pt x="114769" y="149948"/>
                </a:lnTo>
                <a:lnTo>
                  <a:pt x="106527" y="145961"/>
                </a:lnTo>
                <a:lnTo>
                  <a:pt x="106184" y="145884"/>
                </a:lnTo>
                <a:lnTo>
                  <a:pt x="106184" y="208229"/>
                </a:lnTo>
                <a:lnTo>
                  <a:pt x="103974" y="222059"/>
                </a:lnTo>
                <a:lnTo>
                  <a:pt x="95592" y="233426"/>
                </a:lnTo>
                <a:lnTo>
                  <a:pt x="83388" y="240411"/>
                </a:lnTo>
                <a:lnTo>
                  <a:pt x="78689" y="241808"/>
                </a:lnTo>
                <a:lnTo>
                  <a:pt x="71831" y="242951"/>
                </a:lnTo>
                <a:lnTo>
                  <a:pt x="64719" y="242951"/>
                </a:lnTo>
                <a:lnTo>
                  <a:pt x="55092" y="242189"/>
                </a:lnTo>
                <a:lnTo>
                  <a:pt x="46443" y="239610"/>
                </a:lnTo>
                <a:lnTo>
                  <a:pt x="39903" y="234759"/>
                </a:lnTo>
                <a:lnTo>
                  <a:pt x="36652" y="227203"/>
                </a:lnTo>
                <a:lnTo>
                  <a:pt x="39979" y="214083"/>
                </a:lnTo>
                <a:lnTo>
                  <a:pt x="74117" y="181356"/>
                </a:lnTo>
                <a:lnTo>
                  <a:pt x="86055" y="176530"/>
                </a:lnTo>
                <a:lnTo>
                  <a:pt x="93294" y="176530"/>
                </a:lnTo>
                <a:lnTo>
                  <a:pt x="93294" y="182753"/>
                </a:lnTo>
                <a:lnTo>
                  <a:pt x="95326" y="189738"/>
                </a:lnTo>
                <a:lnTo>
                  <a:pt x="99898" y="193802"/>
                </a:lnTo>
                <a:lnTo>
                  <a:pt x="106184" y="208229"/>
                </a:lnTo>
                <a:lnTo>
                  <a:pt x="106184" y="145884"/>
                </a:lnTo>
                <a:lnTo>
                  <a:pt x="97282" y="143637"/>
                </a:lnTo>
                <a:lnTo>
                  <a:pt x="87452" y="142875"/>
                </a:lnTo>
                <a:lnTo>
                  <a:pt x="79438" y="143357"/>
                </a:lnTo>
                <a:lnTo>
                  <a:pt x="30454" y="169214"/>
                </a:lnTo>
                <a:lnTo>
                  <a:pt x="0" y="227177"/>
                </a:lnTo>
                <a:lnTo>
                  <a:pt x="10871" y="259207"/>
                </a:lnTo>
                <a:lnTo>
                  <a:pt x="22402" y="271081"/>
                </a:lnTo>
                <a:lnTo>
                  <a:pt x="36753" y="279336"/>
                </a:lnTo>
                <a:lnTo>
                  <a:pt x="52997" y="284175"/>
                </a:lnTo>
                <a:lnTo>
                  <a:pt x="70180" y="285750"/>
                </a:lnTo>
                <a:lnTo>
                  <a:pt x="84277" y="284746"/>
                </a:lnTo>
                <a:lnTo>
                  <a:pt x="121615" y="270256"/>
                </a:lnTo>
                <a:lnTo>
                  <a:pt x="143662" y="242951"/>
                </a:lnTo>
                <a:lnTo>
                  <a:pt x="143738" y="242824"/>
                </a:lnTo>
                <a:lnTo>
                  <a:pt x="148932" y="225501"/>
                </a:lnTo>
                <a:lnTo>
                  <a:pt x="150063" y="207010"/>
                </a:lnTo>
                <a:close/>
              </a:path>
              <a:path w="243839" h="285750">
                <a:moveTo>
                  <a:pt x="243408" y="55295"/>
                </a:moveTo>
                <a:lnTo>
                  <a:pt x="241249" y="40894"/>
                </a:lnTo>
                <a:lnTo>
                  <a:pt x="239928" y="38227"/>
                </a:lnTo>
                <a:lnTo>
                  <a:pt x="235407" y="29070"/>
                </a:lnTo>
                <a:lnTo>
                  <a:pt x="226453" y="18859"/>
                </a:lnTo>
                <a:lnTo>
                  <a:pt x="215493" y="10464"/>
                </a:lnTo>
                <a:lnTo>
                  <a:pt x="205562" y="5105"/>
                </a:lnTo>
                <a:lnTo>
                  <a:pt x="205562" y="60325"/>
                </a:lnTo>
                <a:lnTo>
                  <a:pt x="201625" y="66929"/>
                </a:lnTo>
                <a:lnTo>
                  <a:pt x="196837" y="71894"/>
                </a:lnTo>
                <a:lnTo>
                  <a:pt x="190842" y="74739"/>
                </a:lnTo>
                <a:lnTo>
                  <a:pt x="184099" y="76263"/>
                </a:lnTo>
                <a:lnTo>
                  <a:pt x="177114" y="77216"/>
                </a:lnTo>
                <a:lnTo>
                  <a:pt x="174066" y="78105"/>
                </a:lnTo>
                <a:lnTo>
                  <a:pt x="171780" y="78740"/>
                </a:lnTo>
                <a:lnTo>
                  <a:pt x="167081" y="78740"/>
                </a:lnTo>
                <a:lnTo>
                  <a:pt x="160413" y="60325"/>
                </a:lnTo>
                <a:lnTo>
                  <a:pt x="160604" y="54610"/>
                </a:lnTo>
                <a:lnTo>
                  <a:pt x="162001" y="48133"/>
                </a:lnTo>
                <a:lnTo>
                  <a:pt x="163271" y="44831"/>
                </a:lnTo>
                <a:lnTo>
                  <a:pt x="165303" y="42926"/>
                </a:lnTo>
                <a:lnTo>
                  <a:pt x="166573" y="40259"/>
                </a:lnTo>
                <a:lnTo>
                  <a:pt x="171272" y="39624"/>
                </a:lnTo>
                <a:lnTo>
                  <a:pt x="175844" y="39624"/>
                </a:lnTo>
                <a:lnTo>
                  <a:pt x="181813" y="38354"/>
                </a:lnTo>
                <a:lnTo>
                  <a:pt x="182321" y="38354"/>
                </a:lnTo>
                <a:lnTo>
                  <a:pt x="182829" y="38227"/>
                </a:lnTo>
                <a:lnTo>
                  <a:pt x="189560" y="38227"/>
                </a:lnTo>
                <a:lnTo>
                  <a:pt x="196545" y="42037"/>
                </a:lnTo>
                <a:lnTo>
                  <a:pt x="199720" y="47371"/>
                </a:lnTo>
                <a:lnTo>
                  <a:pt x="204927" y="53213"/>
                </a:lnTo>
                <a:lnTo>
                  <a:pt x="205562" y="60325"/>
                </a:lnTo>
                <a:lnTo>
                  <a:pt x="205562" y="5105"/>
                </a:lnTo>
                <a:lnTo>
                  <a:pt x="203657" y="4064"/>
                </a:lnTo>
                <a:lnTo>
                  <a:pt x="197434" y="1270"/>
                </a:lnTo>
                <a:lnTo>
                  <a:pt x="191084" y="0"/>
                </a:lnTo>
                <a:lnTo>
                  <a:pt x="184988" y="0"/>
                </a:lnTo>
                <a:lnTo>
                  <a:pt x="174485" y="1206"/>
                </a:lnTo>
                <a:lnTo>
                  <a:pt x="164490" y="4610"/>
                </a:lnTo>
                <a:lnTo>
                  <a:pt x="155168" y="9969"/>
                </a:lnTo>
                <a:lnTo>
                  <a:pt x="146761" y="17018"/>
                </a:lnTo>
                <a:lnTo>
                  <a:pt x="144094" y="18923"/>
                </a:lnTo>
                <a:lnTo>
                  <a:pt x="143459" y="21463"/>
                </a:lnTo>
                <a:lnTo>
                  <a:pt x="144094" y="24765"/>
                </a:lnTo>
                <a:lnTo>
                  <a:pt x="140792" y="27940"/>
                </a:lnTo>
                <a:lnTo>
                  <a:pt x="138887" y="31877"/>
                </a:lnTo>
                <a:lnTo>
                  <a:pt x="136855" y="36449"/>
                </a:lnTo>
                <a:lnTo>
                  <a:pt x="130987" y="61798"/>
                </a:lnTo>
                <a:lnTo>
                  <a:pt x="134823" y="87096"/>
                </a:lnTo>
                <a:lnTo>
                  <a:pt x="148742" y="106540"/>
                </a:lnTo>
                <a:lnTo>
                  <a:pt x="173177" y="114300"/>
                </a:lnTo>
                <a:lnTo>
                  <a:pt x="175844" y="114300"/>
                </a:lnTo>
                <a:lnTo>
                  <a:pt x="217970" y="102450"/>
                </a:lnTo>
                <a:lnTo>
                  <a:pt x="238239" y="78740"/>
                </a:lnTo>
                <a:lnTo>
                  <a:pt x="241960" y="69088"/>
                </a:lnTo>
                <a:lnTo>
                  <a:pt x="243408" y="55295"/>
                </a:lnTo>
                <a:close/>
              </a:path>
            </a:pathLst>
          </a:custGeom>
          <a:solidFill>
            <a:srgbClr val="FCC17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6277270" y="4483171"/>
            <a:ext cx="2867025" cy="660400"/>
            <a:chOff x="6277270" y="4483171"/>
            <a:chExt cx="2867025" cy="660400"/>
          </a:xfrm>
        </p:grpSpPr>
        <p:sp>
          <p:nvSpPr>
            <p:cNvPr id="19" name="object 19"/>
            <p:cNvSpPr/>
            <p:nvPr/>
          </p:nvSpPr>
          <p:spPr>
            <a:xfrm>
              <a:off x="6277270" y="4483171"/>
              <a:ext cx="2867025" cy="660400"/>
            </a:xfrm>
            <a:custGeom>
              <a:avLst/>
              <a:gdLst/>
              <a:ahLst/>
              <a:cxnLst/>
              <a:rect l="l" t="t" r="r" b="b"/>
              <a:pathLst>
                <a:path w="2867025" h="660400">
                  <a:moveTo>
                    <a:pt x="680463" y="66646"/>
                  </a:moveTo>
                  <a:lnTo>
                    <a:pt x="624312" y="68538"/>
                  </a:lnTo>
                  <a:lnTo>
                    <a:pt x="570237" y="74045"/>
                  </a:lnTo>
                  <a:lnTo>
                    <a:pt x="518335" y="82956"/>
                  </a:lnTo>
                  <a:lnTo>
                    <a:pt x="468705" y="95056"/>
                  </a:lnTo>
                  <a:lnTo>
                    <a:pt x="421445" y="110132"/>
                  </a:lnTo>
                  <a:lnTo>
                    <a:pt x="376655" y="127970"/>
                  </a:lnTo>
                  <a:lnTo>
                    <a:pt x="334433" y="148356"/>
                  </a:lnTo>
                  <a:lnTo>
                    <a:pt x="294878" y="171078"/>
                  </a:lnTo>
                  <a:lnTo>
                    <a:pt x="258087" y="195922"/>
                  </a:lnTo>
                  <a:lnTo>
                    <a:pt x="224160" y="222675"/>
                  </a:lnTo>
                  <a:lnTo>
                    <a:pt x="193195" y="251122"/>
                  </a:lnTo>
                  <a:lnTo>
                    <a:pt x="165291" y="281050"/>
                  </a:lnTo>
                  <a:lnTo>
                    <a:pt x="140547" y="312247"/>
                  </a:lnTo>
                  <a:lnTo>
                    <a:pt x="112143" y="354365"/>
                  </a:lnTo>
                  <a:lnTo>
                    <a:pt x="86111" y="398615"/>
                  </a:lnTo>
                  <a:lnTo>
                    <a:pt x="62749" y="444783"/>
                  </a:lnTo>
                  <a:lnTo>
                    <a:pt x="42356" y="492655"/>
                  </a:lnTo>
                  <a:lnTo>
                    <a:pt x="25231" y="542015"/>
                  </a:lnTo>
                  <a:lnTo>
                    <a:pt x="12637" y="588177"/>
                  </a:lnTo>
                  <a:lnTo>
                    <a:pt x="3192" y="635235"/>
                  </a:lnTo>
                  <a:lnTo>
                    <a:pt x="0" y="660328"/>
                  </a:lnTo>
                  <a:lnTo>
                    <a:pt x="2308390" y="660328"/>
                  </a:lnTo>
                  <a:lnTo>
                    <a:pt x="2302727" y="651972"/>
                  </a:lnTo>
                  <a:lnTo>
                    <a:pt x="2285654" y="619457"/>
                  </a:lnTo>
                  <a:lnTo>
                    <a:pt x="2274722" y="588136"/>
                  </a:lnTo>
                  <a:lnTo>
                    <a:pt x="2270464" y="558257"/>
                  </a:lnTo>
                  <a:lnTo>
                    <a:pt x="2270819" y="540217"/>
                  </a:lnTo>
                  <a:lnTo>
                    <a:pt x="2279481" y="490580"/>
                  </a:lnTo>
                  <a:lnTo>
                    <a:pt x="2309963" y="431668"/>
                  </a:lnTo>
                  <a:lnTo>
                    <a:pt x="2359068" y="385566"/>
                  </a:lnTo>
                  <a:lnTo>
                    <a:pt x="2423916" y="351876"/>
                  </a:lnTo>
                  <a:lnTo>
                    <a:pt x="2461345" y="339561"/>
                  </a:lnTo>
                  <a:lnTo>
                    <a:pt x="2501629" y="330201"/>
                  </a:lnTo>
                  <a:lnTo>
                    <a:pt x="2544410" y="323744"/>
                  </a:lnTo>
                  <a:lnTo>
                    <a:pt x="2589327" y="320143"/>
                  </a:lnTo>
                  <a:lnTo>
                    <a:pt x="2636021" y="319346"/>
                  </a:lnTo>
                  <a:lnTo>
                    <a:pt x="2866729" y="319346"/>
                  </a:lnTo>
                  <a:lnTo>
                    <a:pt x="2866729" y="180725"/>
                  </a:lnTo>
                  <a:lnTo>
                    <a:pt x="1403562" y="180725"/>
                  </a:lnTo>
                  <a:lnTo>
                    <a:pt x="1354078" y="178353"/>
                  </a:lnTo>
                  <a:lnTo>
                    <a:pt x="1303986" y="173255"/>
                  </a:lnTo>
                  <a:lnTo>
                    <a:pt x="1253375" y="165890"/>
                  </a:lnTo>
                  <a:lnTo>
                    <a:pt x="1202336" y="156717"/>
                  </a:lnTo>
                  <a:lnTo>
                    <a:pt x="1150959" y="146195"/>
                  </a:lnTo>
                  <a:lnTo>
                    <a:pt x="943873" y="99808"/>
                  </a:lnTo>
                  <a:lnTo>
                    <a:pt x="892157" y="89433"/>
                  </a:lnTo>
                  <a:lnTo>
                    <a:pt x="840645" y="80464"/>
                  </a:lnTo>
                  <a:lnTo>
                    <a:pt x="789426" y="73361"/>
                  </a:lnTo>
                  <a:lnTo>
                    <a:pt x="738590" y="68584"/>
                  </a:lnTo>
                  <a:lnTo>
                    <a:pt x="680463" y="66646"/>
                  </a:lnTo>
                  <a:close/>
                </a:path>
                <a:path w="2867025" h="660400">
                  <a:moveTo>
                    <a:pt x="2866729" y="319346"/>
                  </a:moveTo>
                  <a:lnTo>
                    <a:pt x="2636021" y="319346"/>
                  </a:lnTo>
                  <a:lnTo>
                    <a:pt x="2684131" y="321304"/>
                  </a:lnTo>
                  <a:lnTo>
                    <a:pt x="2733299" y="325969"/>
                  </a:lnTo>
                  <a:lnTo>
                    <a:pt x="2783163" y="333289"/>
                  </a:lnTo>
                  <a:lnTo>
                    <a:pt x="2833364" y="343216"/>
                  </a:lnTo>
                  <a:lnTo>
                    <a:pt x="2866729" y="351516"/>
                  </a:lnTo>
                  <a:lnTo>
                    <a:pt x="2866729" y="319346"/>
                  </a:lnTo>
                  <a:close/>
                </a:path>
                <a:path w="2867025" h="660400">
                  <a:moveTo>
                    <a:pt x="2290381" y="0"/>
                  </a:moveTo>
                  <a:lnTo>
                    <a:pt x="2243784" y="1131"/>
                  </a:lnTo>
                  <a:lnTo>
                    <a:pt x="2197868" y="3798"/>
                  </a:lnTo>
                  <a:lnTo>
                    <a:pt x="2152711" y="8030"/>
                  </a:lnTo>
                  <a:lnTo>
                    <a:pt x="2108389" y="13857"/>
                  </a:lnTo>
                  <a:lnTo>
                    <a:pt x="2064979" y="21306"/>
                  </a:lnTo>
                  <a:lnTo>
                    <a:pt x="2022560" y="30408"/>
                  </a:lnTo>
                  <a:lnTo>
                    <a:pt x="1974878" y="42870"/>
                  </a:lnTo>
                  <a:lnTo>
                    <a:pt x="1928394" y="56836"/>
                  </a:lnTo>
                  <a:lnTo>
                    <a:pt x="1882782" y="71855"/>
                  </a:lnTo>
                  <a:lnTo>
                    <a:pt x="1747951" y="118720"/>
                  </a:lnTo>
                  <a:lnTo>
                    <a:pt x="1702599" y="133441"/>
                  </a:lnTo>
                  <a:lnTo>
                    <a:pt x="1656503" y="146959"/>
                  </a:lnTo>
                  <a:lnTo>
                    <a:pt x="1609341" y="158824"/>
                  </a:lnTo>
                  <a:lnTo>
                    <a:pt x="1560789" y="168584"/>
                  </a:lnTo>
                  <a:lnTo>
                    <a:pt x="1510524" y="175789"/>
                  </a:lnTo>
                  <a:lnTo>
                    <a:pt x="1458222" y="179986"/>
                  </a:lnTo>
                  <a:lnTo>
                    <a:pt x="1403562" y="180725"/>
                  </a:lnTo>
                  <a:lnTo>
                    <a:pt x="2866729" y="180725"/>
                  </a:lnTo>
                  <a:lnTo>
                    <a:pt x="2866729" y="93268"/>
                  </a:lnTo>
                  <a:lnTo>
                    <a:pt x="2825853" y="80657"/>
                  </a:lnTo>
                  <a:lnTo>
                    <a:pt x="2776852" y="66803"/>
                  </a:lnTo>
                  <a:lnTo>
                    <a:pt x="2727684" y="54166"/>
                  </a:lnTo>
                  <a:lnTo>
                    <a:pt x="2678426" y="42776"/>
                  </a:lnTo>
                  <a:lnTo>
                    <a:pt x="2629156" y="32661"/>
                  </a:lnTo>
                  <a:lnTo>
                    <a:pt x="2579949" y="23850"/>
                  </a:lnTo>
                  <a:lnTo>
                    <a:pt x="2530885" y="16373"/>
                  </a:lnTo>
                  <a:lnTo>
                    <a:pt x="2482038" y="10258"/>
                  </a:lnTo>
                  <a:lnTo>
                    <a:pt x="2433488" y="5534"/>
                  </a:lnTo>
                  <a:lnTo>
                    <a:pt x="2385310" y="2230"/>
                  </a:lnTo>
                  <a:lnTo>
                    <a:pt x="2337582" y="376"/>
                  </a:lnTo>
                  <a:lnTo>
                    <a:pt x="2290381" y="0"/>
                  </a:lnTo>
                  <a:close/>
                </a:path>
              </a:pathLst>
            </a:custGeom>
            <a:solidFill>
              <a:srgbClr val="FDC1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88181" y="4610099"/>
              <a:ext cx="125587" cy="20949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4642" y="4648250"/>
              <a:ext cx="246024" cy="238023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58035" y="4895900"/>
              <a:ext cx="103282" cy="11424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51193" y="5029199"/>
              <a:ext cx="125241" cy="114298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53199" y="4667300"/>
              <a:ext cx="161925" cy="219024"/>
            </a:xfrm>
            <a:prstGeom prst="rect">
              <a:avLst/>
            </a:prstGeom>
          </p:spPr>
        </p:pic>
      </p:grpSp>
      <p:pic>
        <p:nvPicPr>
          <p:cNvPr id="25" name="object 2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57200" y="1025525"/>
            <a:ext cx="3631288" cy="3546449"/>
          </a:xfrm>
          <a:prstGeom prst="rect">
            <a:avLst/>
          </a:prstGeom>
        </p:spPr>
      </p:pic>
      <p:sp>
        <p:nvSpPr>
          <p:cNvPr id="26" name="object 26"/>
          <p:cNvSpPr/>
          <p:nvPr/>
        </p:nvSpPr>
        <p:spPr>
          <a:xfrm>
            <a:off x="6798033" y="409575"/>
            <a:ext cx="1637030" cy="1285875"/>
          </a:xfrm>
          <a:custGeom>
            <a:avLst/>
            <a:gdLst/>
            <a:ahLst/>
            <a:cxnLst/>
            <a:rect l="l" t="t" r="r" b="b"/>
            <a:pathLst>
              <a:path w="1637029" h="1285875">
                <a:moveTo>
                  <a:pt x="1121813" y="0"/>
                </a:moveTo>
                <a:lnTo>
                  <a:pt x="1069793" y="798"/>
                </a:lnTo>
                <a:lnTo>
                  <a:pt x="1017818" y="3188"/>
                </a:lnTo>
                <a:lnTo>
                  <a:pt x="965932" y="7163"/>
                </a:lnTo>
                <a:lnTo>
                  <a:pt x="914182" y="12716"/>
                </a:lnTo>
                <a:lnTo>
                  <a:pt x="862611" y="19838"/>
                </a:lnTo>
                <a:lnTo>
                  <a:pt x="811265" y="28523"/>
                </a:lnTo>
                <a:lnTo>
                  <a:pt x="760189" y="38763"/>
                </a:lnTo>
                <a:lnTo>
                  <a:pt x="709427" y="50551"/>
                </a:lnTo>
                <a:lnTo>
                  <a:pt x="659025" y="63880"/>
                </a:lnTo>
                <a:lnTo>
                  <a:pt x="609533" y="65157"/>
                </a:lnTo>
                <a:lnTo>
                  <a:pt x="560128" y="67357"/>
                </a:lnTo>
                <a:lnTo>
                  <a:pt x="510830" y="70551"/>
                </a:lnTo>
                <a:lnTo>
                  <a:pt x="461657" y="74809"/>
                </a:lnTo>
                <a:lnTo>
                  <a:pt x="412629" y="80200"/>
                </a:lnTo>
                <a:lnTo>
                  <a:pt x="363765" y="86795"/>
                </a:lnTo>
                <a:lnTo>
                  <a:pt x="315084" y="94665"/>
                </a:lnTo>
                <a:lnTo>
                  <a:pt x="266605" y="103878"/>
                </a:lnTo>
                <a:lnTo>
                  <a:pt x="218347" y="114506"/>
                </a:lnTo>
                <a:lnTo>
                  <a:pt x="170329" y="126619"/>
                </a:lnTo>
                <a:lnTo>
                  <a:pt x="122403" y="142525"/>
                </a:lnTo>
                <a:lnTo>
                  <a:pt x="81429" y="170434"/>
                </a:lnTo>
                <a:lnTo>
                  <a:pt x="58204" y="207835"/>
                </a:lnTo>
                <a:lnTo>
                  <a:pt x="43837" y="250571"/>
                </a:lnTo>
                <a:lnTo>
                  <a:pt x="31068" y="300954"/>
                </a:lnTo>
                <a:lnTo>
                  <a:pt x="20485" y="351868"/>
                </a:lnTo>
                <a:lnTo>
                  <a:pt x="12087" y="403213"/>
                </a:lnTo>
                <a:lnTo>
                  <a:pt x="5874" y="454892"/>
                </a:lnTo>
                <a:lnTo>
                  <a:pt x="1845" y="506808"/>
                </a:lnTo>
                <a:lnTo>
                  <a:pt x="0" y="558864"/>
                </a:lnTo>
                <a:lnTo>
                  <a:pt x="337" y="610962"/>
                </a:lnTo>
                <a:lnTo>
                  <a:pt x="2855" y="663004"/>
                </a:lnTo>
                <a:lnTo>
                  <a:pt x="7556" y="714893"/>
                </a:lnTo>
                <a:lnTo>
                  <a:pt x="14436" y="766532"/>
                </a:lnTo>
                <a:lnTo>
                  <a:pt x="23497" y="817823"/>
                </a:lnTo>
                <a:lnTo>
                  <a:pt x="34737" y="868669"/>
                </a:lnTo>
                <a:lnTo>
                  <a:pt x="48155" y="918972"/>
                </a:lnTo>
                <a:lnTo>
                  <a:pt x="64981" y="970569"/>
                </a:lnTo>
                <a:lnTo>
                  <a:pt x="85890" y="1020572"/>
                </a:lnTo>
                <a:lnTo>
                  <a:pt x="112253" y="1067240"/>
                </a:lnTo>
                <a:lnTo>
                  <a:pt x="145437" y="1108837"/>
                </a:lnTo>
                <a:lnTo>
                  <a:pt x="184077" y="1142188"/>
                </a:lnTo>
                <a:lnTo>
                  <a:pt x="227477" y="1168839"/>
                </a:lnTo>
                <a:lnTo>
                  <a:pt x="274304" y="1190017"/>
                </a:lnTo>
                <a:lnTo>
                  <a:pt x="323221" y="1206946"/>
                </a:lnTo>
                <a:lnTo>
                  <a:pt x="372894" y="1220851"/>
                </a:lnTo>
                <a:lnTo>
                  <a:pt x="423760" y="1233164"/>
                </a:lnTo>
                <a:lnTo>
                  <a:pt x="474914" y="1244194"/>
                </a:lnTo>
                <a:lnTo>
                  <a:pt x="526324" y="1253938"/>
                </a:lnTo>
                <a:lnTo>
                  <a:pt x="577958" y="1262393"/>
                </a:lnTo>
                <a:lnTo>
                  <a:pt x="629783" y="1269555"/>
                </a:lnTo>
                <a:lnTo>
                  <a:pt x="681769" y="1275422"/>
                </a:lnTo>
                <a:lnTo>
                  <a:pt x="733883" y="1279990"/>
                </a:lnTo>
                <a:lnTo>
                  <a:pt x="786093" y="1283257"/>
                </a:lnTo>
                <a:lnTo>
                  <a:pt x="838367" y="1285220"/>
                </a:lnTo>
                <a:lnTo>
                  <a:pt x="890673" y="1285875"/>
                </a:lnTo>
                <a:lnTo>
                  <a:pt x="942822" y="1285225"/>
                </a:lnTo>
                <a:lnTo>
                  <a:pt x="994939" y="1283275"/>
                </a:lnTo>
                <a:lnTo>
                  <a:pt x="1046991" y="1280023"/>
                </a:lnTo>
                <a:lnTo>
                  <a:pt x="1098946" y="1275466"/>
                </a:lnTo>
                <a:lnTo>
                  <a:pt x="1150771" y="1269603"/>
                </a:lnTo>
                <a:lnTo>
                  <a:pt x="1202435" y="1262431"/>
                </a:lnTo>
                <a:lnTo>
                  <a:pt x="1253903" y="1253949"/>
                </a:lnTo>
                <a:lnTo>
                  <a:pt x="1305145" y="1244153"/>
                </a:lnTo>
                <a:lnTo>
                  <a:pt x="1356128" y="1233042"/>
                </a:lnTo>
                <a:lnTo>
                  <a:pt x="1397752" y="1221089"/>
                </a:lnTo>
                <a:lnTo>
                  <a:pt x="1434233" y="1199134"/>
                </a:lnTo>
                <a:lnTo>
                  <a:pt x="1460987" y="1158878"/>
                </a:lnTo>
                <a:lnTo>
                  <a:pt x="1486978" y="1097537"/>
                </a:lnTo>
                <a:lnTo>
                  <a:pt x="1504978" y="1050658"/>
                </a:lnTo>
                <a:lnTo>
                  <a:pt x="1521673" y="1003290"/>
                </a:lnTo>
                <a:lnTo>
                  <a:pt x="1537101" y="955473"/>
                </a:lnTo>
                <a:lnTo>
                  <a:pt x="1551304" y="907246"/>
                </a:lnTo>
                <a:lnTo>
                  <a:pt x="1564319" y="858648"/>
                </a:lnTo>
                <a:lnTo>
                  <a:pt x="1576187" y="809720"/>
                </a:lnTo>
                <a:lnTo>
                  <a:pt x="1586948" y="760500"/>
                </a:lnTo>
                <a:lnTo>
                  <a:pt x="1596639" y="711027"/>
                </a:lnTo>
                <a:lnTo>
                  <a:pt x="1605301" y="661342"/>
                </a:lnTo>
                <a:lnTo>
                  <a:pt x="1612974" y="611484"/>
                </a:lnTo>
                <a:lnTo>
                  <a:pt x="1619697" y="561492"/>
                </a:lnTo>
                <a:lnTo>
                  <a:pt x="1625508" y="511405"/>
                </a:lnTo>
                <a:lnTo>
                  <a:pt x="1630448" y="461263"/>
                </a:lnTo>
                <a:lnTo>
                  <a:pt x="1634768" y="406705"/>
                </a:lnTo>
                <a:lnTo>
                  <a:pt x="1636433" y="352171"/>
                </a:lnTo>
                <a:lnTo>
                  <a:pt x="1633931" y="297922"/>
                </a:lnTo>
                <a:lnTo>
                  <a:pt x="1625749" y="244221"/>
                </a:lnTo>
                <a:lnTo>
                  <a:pt x="1610317" y="191833"/>
                </a:lnTo>
                <a:lnTo>
                  <a:pt x="1586776" y="142875"/>
                </a:lnTo>
                <a:lnTo>
                  <a:pt x="1554973" y="99917"/>
                </a:lnTo>
                <a:lnTo>
                  <a:pt x="1514751" y="65532"/>
                </a:lnTo>
                <a:lnTo>
                  <a:pt x="1479923" y="46855"/>
                </a:lnTo>
                <a:lnTo>
                  <a:pt x="1442726" y="33655"/>
                </a:lnTo>
                <a:lnTo>
                  <a:pt x="1404077" y="24455"/>
                </a:lnTo>
                <a:lnTo>
                  <a:pt x="1364891" y="17779"/>
                </a:lnTo>
                <a:lnTo>
                  <a:pt x="1316495" y="11346"/>
                </a:lnTo>
                <a:lnTo>
                  <a:pt x="1267953" y="6364"/>
                </a:lnTo>
                <a:lnTo>
                  <a:pt x="1219300" y="2820"/>
                </a:lnTo>
                <a:lnTo>
                  <a:pt x="1170575" y="703"/>
                </a:lnTo>
                <a:lnTo>
                  <a:pt x="1121813" y="0"/>
                </a:lnTo>
                <a:close/>
              </a:path>
            </a:pathLst>
          </a:custGeom>
          <a:solidFill>
            <a:srgbClr val="FFE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7165975" y="466661"/>
            <a:ext cx="922019" cy="1090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950" b="0" dirty="0">
                <a:solidFill>
                  <a:srgbClr val="FCC17E"/>
                </a:solidFill>
                <a:latin typeface="Calibri"/>
                <a:cs typeface="Calibri"/>
              </a:rPr>
              <a:t>01</a:t>
            </a:r>
            <a:endParaRPr sz="6950">
              <a:latin typeface="Calibri"/>
              <a:cs typeface="Calibri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94335" rIns="0" bIns="0" rtlCol="0">
            <a:spAutoFit/>
          </a:bodyPr>
          <a:lstStyle/>
          <a:p>
            <a:pPr marL="1174750">
              <a:lnSpc>
                <a:spcPct val="100000"/>
              </a:lnSpc>
              <a:spcBef>
                <a:spcPts val="3105"/>
              </a:spcBef>
            </a:pPr>
            <a:r>
              <a:rPr spc="10" dirty="0"/>
              <a:t>1.</a:t>
            </a:r>
            <a:r>
              <a:rPr spc="-45" dirty="0"/>
              <a:t> </a:t>
            </a:r>
            <a:r>
              <a:rPr spc="10" dirty="0"/>
              <a:t>¿Qué</a:t>
            </a:r>
            <a:r>
              <a:rPr spc="-85" dirty="0"/>
              <a:t> </a:t>
            </a:r>
            <a:r>
              <a:rPr spc="5" dirty="0"/>
              <a:t>son?</a:t>
            </a:r>
          </a:p>
          <a:p>
            <a:pPr marL="12700" algn="just">
              <a:lnSpc>
                <a:spcPct val="100000"/>
              </a:lnSpc>
              <a:spcBef>
                <a:spcPts val="1220"/>
              </a:spcBef>
            </a:pPr>
            <a:r>
              <a:rPr sz="1800" spc="5" dirty="0"/>
              <a:t>Capacidad</a:t>
            </a:r>
            <a:r>
              <a:rPr sz="1800" spc="204" dirty="0"/>
              <a:t> </a:t>
            </a:r>
            <a:r>
              <a:rPr sz="1800" spc="15" dirty="0"/>
              <a:t>de</a:t>
            </a:r>
            <a:r>
              <a:rPr sz="1800" spc="190" dirty="0"/>
              <a:t> </a:t>
            </a:r>
            <a:r>
              <a:rPr sz="1800" spc="5" dirty="0"/>
              <a:t>conocer</a:t>
            </a:r>
            <a:r>
              <a:rPr sz="1800" spc="165" dirty="0"/>
              <a:t> </a:t>
            </a:r>
            <a:r>
              <a:rPr sz="1800" dirty="0"/>
              <a:t>nuestras</a:t>
            </a:r>
            <a:r>
              <a:rPr sz="1800" spc="165" dirty="0"/>
              <a:t> </a:t>
            </a:r>
            <a:r>
              <a:rPr sz="1800" spc="5" dirty="0"/>
              <a:t>emociones,</a:t>
            </a:r>
            <a:endParaRPr sz="1800"/>
          </a:p>
          <a:p>
            <a:pPr marL="12700" algn="just">
              <a:lnSpc>
                <a:spcPct val="100000"/>
              </a:lnSpc>
              <a:spcBef>
                <a:spcPts val="20"/>
              </a:spcBef>
            </a:pPr>
            <a:r>
              <a:rPr sz="1800" spc="5" dirty="0"/>
              <a:t>procesarlas</a:t>
            </a:r>
            <a:r>
              <a:rPr sz="1800" spc="-80" dirty="0"/>
              <a:t> </a:t>
            </a:r>
            <a:r>
              <a:rPr sz="1800" spc="10" dirty="0"/>
              <a:t>de</a:t>
            </a:r>
            <a:r>
              <a:rPr sz="1800" spc="-35" dirty="0"/>
              <a:t> </a:t>
            </a:r>
            <a:r>
              <a:rPr sz="1800" spc="-10" dirty="0"/>
              <a:t>forma</a:t>
            </a:r>
            <a:r>
              <a:rPr sz="1800" spc="-5" dirty="0"/>
              <a:t> </a:t>
            </a:r>
            <a:r>
              <a:rPr sz="1800" spc="5" dirty="0"/>
              <a:t>lógica </a:t>
            </a:r>
            <a:r>
              <a:rPr sz="1800" dirty="0"/>
              <a:t>y</a:t>
            </a:r>
            <a:r>
              <a:rPr sz="1800" spc="-30" dirty="0"/>
              <a:t> </a:t>
            </a:r>
            <a:r>
              <a:rPr sz="1800" spc="10" dirty="0"/>
              <a:t>manejarlas.</a:t>
            </a:r>
            <a:endParaRPr sz="1800"/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/>
          </a:p>
          <a:p>
            <a:pPr marL="12700" marR="8890" algn="just">
              <a:lnSpc>
                <a:spcPct val="99100"/>
              </a:lnSpc>
            </a:pPr>
            <a:r>
              <a:rPr sz="1800" dirty="0"/>
              <a:t>Detenerme y </a:t>
            </a:r>
            <a:r>
              <a:rPr sz="1800" spc="5" dirty="0"/>
              <a:t>considerar </a:t>
            </a:r>
            <a:r>
              <a:rPr sz="1800" spc="-15" dirty="0"/>
              <a:t>si </a:t>
            </a:r>
            <a:r>
              <a:rPr sz="1800" spc="15" dirty="0"/>
              <a:t>lo que </a:t>
            </a:r>
            <a:r>
              <a:rPr sz="1800" spc="-10" dirty="0"/>
              <a:t>siento </a:t>
            </a:r>
            <a:r>
              <a:rPr sz="1800" spc="5" dirty="0"/>
              <a:t>es </a:t>
            </a:r>
            <a:r>
              <a:rPr sz="1800" spc="10" dirty="0"/>
              <a:t> </a:t>
            </a:r>
            <a:r>
              <a:rPr sz="1800" spc="5" dirty="0"/>
              <a:t>racional</a:t>
            </a:r>
            <a:r>
              <a:rPr sz="1800" spc="10" dirty="0"/>
              <a:t> </a:t>
            </a:r>
            <a:r>
              <a:rPr sz="1800" dirty="0"/>
              <a:t>o</a:t>
            </a:r>
            <a:r>
              <a:rPr sz="1800" spc="5" dirty="0"/>
              <a:t> </a:t>
            </a:r>
            <a:r>
              <a:rPr sz="1800" spc="15" dirty="0"/>
              <a:t>no,</a:t>
            </a:r>
            <a:r>
              <a:rPr sz="1800" spc="20" dirty="0"/>
              <a:t> </a:t>
            </a:r>
            <a:r>
              <a:rPr sz="1800" spc="-15" dirty="0"/>
              <a:t>si</a:t>
            </a:r>
            <a:r>
              <a:rPr sz="1800" spc="-10" dirty="0"/>
              <a:t> servirá</a:t>
            </a:r>
            <a:r>
              <a:rPr sz="1800" spc="-5" dirty="0"/>
              <a:t> </a:t>
            </a:r>
            <a:r>
              <a:rPr sz="1800" spc="-15" dirty="0"/>
              <a:t>para</a:t>
            </a:r>
            <a:r>
              <a:rPr sz="1800" spc="-10" dirty="0"/>
              <a:t> algo</a:t>
            </a:r>
            <a:r>
              <a:rPr sz="1800" spc="-5" dirty="0"/>
              <a:t> </a:t>
            </a:r>
            <a:r>
              <a:rPr sz="1800" dirty="0"/>
              <a:t>o </a:t>
            </a:r>
            <a:r>
              <a:rPr sz="1800" spc="5" dirty="0"/>
              <a:t> </a:t>
            </a:r>
            <a:r>
              <a:rPr sz="1800" dirty="0"/>
              <a:t>empeorará</a:t>
            </a:r>
            <a:r>
              <a:rPr sz="1800" spc="-15" dirty="0"/>
              <a:t> </a:t>
            </a:r>
            <a:r>
              <a:rPr sz="1800" spc="15" dirty="0"/>
              <a:t>una</a:t>
            </a:r>
            <a:r>
              <a:rPr sz="1800" spc="-70" dirty="0"/>
              <a:t> </a:t>
            </a:r>
            <a:r>
              <a:rPr sz="1800" spc="10" dirty="0"/>
              <a:t>situación.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2266950"/>
            <a:ext cx="66647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https://www.youtube.com/watch?v=JWM6HU3H_JI</a:t>
            </a:r>
            <a:endParaRPr kumimoji="0" lang="es-C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091575"/>
            <a:ext cx="693420" cy="580390"/>
          </a:xfrm>
          <a:custGeom>
            <a:avLst/>
            <a:gdLst/>
            <a:ahLst/>
            <a:cxnLst/>
            <a:rect l="l" t="t" r="r" b="b"/>
            <a:pathLst>
              <a:path w="693420" h="580389">
                <a:moveTo>
                  <a:pt x="689024" y="580248"/>
                </a:moveTo>
                <a:lnTo>
                  <a:pt x="692294" y="528287"/>
                </a:lnTo>
                <a:lnTo>
                  <a:pt x="693289" y="476382"/>
                </a:lnTo>
                <a:lnTo>
                  <a:pt x="691233" y="425054"/>
                </a:lnTo>
                <a:lnTo>
                  <a:pt x="685349" y="374825"/>
                </a:lnTo>
                <a:lnTo>
                  <a:pt x="674861" y="326216"/>
                </a:lnTo>
                <a:lnTo>
                  <a:pt x="658990" y="279746"/>
                </a:lnTo>
                <a:lnTo>
                  <a:pt x="636962" y="235937"/>
                </a:lnTo>
                <a:lnTo>
                  <a:pt x="607998" y="195311"/>
                </a:lnTo>
                <a:lnTo>
                  <a:pt x="574787" y="161727"/>
                </a:lnTo>
                <a:lnTo>
                  <a:pt x="537362" y="133571"/>
                </a:lnTo>
                <a:lnTo>
                  <a:pt x="496459" y="110151"/>
                </a:lnTo>
                <a:lnTo>
                  <a:pt x="452809" y="90774"/>
                </a:lnTo>
                <a:lnTo>
                  <a:pt x="407147" y="74749"/>
                </a:lnTo>
                <a:lnTo>
                  <a:pt x="360205" y="61383"/>
                </a:lnTo>
                <a:lnTo>
                  <a:pt x="312717" y="49985"/>
                </a:lnTo>
                <a:lnTo>
                  <a:pt x="265416" y="39863"/>
                </a:lnTo>
                <a:lnTo>
                  <a:pt x="218601" y="30071"/>
                </a:lnTo>
                <a:lnTo>
                  <a:pt x="171469" y="20667"/>
                </a:lnTo>
                <a:lnTo>
                  <a:pt x="124088" y="12272"/>
                </a:lnTo>
                <a:lnTo>
                  <a:pt x="76526" y="5507"/>
                </a:lnTo>
                <a:lnTo>
                  <a:pt x="28850" y="993"/>
                </a:lnTo>
                <a:lnTo>
                  <a:pt x="0" y="0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748693"/>
            <a:ext cx="693420" cy="570865"/>
          </a:xfrm>
          <a:custGeom>
            <a:avLst/>
            <a:gdLst/>
            <a:ahLst/>
            <a:cxnLst/>
            <a:rect l="l" t="t" r="r" b="b"/>
            <a:pathLst>
              <a:path w="693420" h="570864">
                <a:moveTo>
                  <a:pt x="689024" y="570855"/>
                </a:moveTo>
                <a:lnTo>
                  <a:pt x="692294" y="519705"/>
                </a:lnTo>
                <a:lnTo>
                  <a:pt x="693289" y="468541"/>
                </a:lnTo>
                <a:lnTo>
                  <a:pt x="691233" y="417917"/>
                </a:lnTo>
                <a:lnTo>
                  <a:pt x="685349" y="368389"/>
                </a:lnTo>
                <a:lnTo>
                  <a:pt x="674861" y="320509"/>
                </a:lnTo>
                <a:lnTo>
                  <a:pt x="658990" y="274832"/>
                </a:lnTo>
                <a:lnTo>
                  <a:pt x="636962" y="231914"/>
                </a:lnTo>
                <a:lnTo>
                  <a:pt x="607998" y="192306"/>
                </a:lnTo>
                <a:lnTo>
                  <a:pt x="574787" y="159272"/>
                </a:lnTo>
                <a:lnTo>
                  <a:pt x="537362" y="131570"/>
                </a:lnTo>
                <a:lnTo>
                  <a:pt x="496459" y="108500"/>
                </a:lnTo>
                <a:lnTo>
                  <a:pt x="452809" y="89365"/>
                </a:lnTo>
                <a:lnTo>
                  <a:pt x="407147" y="73465"/>
                </a:lnTo>
                <a:lnTo>
                  <a:pt x="360205" y="60102"/>
                </a:lnTo>
                <a:lnTo>
                  <a:pt x="312717" y="48577"/>
                </a:lnTo>
                <a:lnTo>
                  <a:pt x="265416" y="38192"/>
                </a:lnTo>
                <a:lnTo>
                  <a:pt x="218972" y="28708"/>
                </a:lnTo>
                <a:lnTo>
                  <a:pt x="172217" y="19683"/>
                </a:lnTo>
                <a:lnTo>
                  <a:pt x="125215" y="11681"/>
                </a:lnTo>
                <a:lnTo>
                  <a:pt x="78031" y="5266"/>
                </a:lnTo>
                <a:lnTo>
                  <a:pt x="30731" y="1003"/>
                </a:lnTo>
                <a:lnTo>
                  <a:pt x="0" y="0"/>
                </a:lnTo>
              </a:path>
              <a:path w="693420" h="570864">
                <a:moveTo>
                  <a:pt x="0" y="570855"/>
                </a:moveTo>
                <a:lnTo>
                  <a:pt x="689024" y="570855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396342"/>
            <a:ext cx="693420" cy="581025"/>
          </a:xfrm>
          <a:custGeom>
            <a:avLst/>
            <a:gdLst/>
            <a:ahLst/>
            <a:cxnLst/>
            <a:rect l="l" t="t" r="r" b="b"/>
            <a:pathLst>
              <a:path w="693420" h="581025">
                <a:moveTo>
                  <a:pt x="689024" y="580470"/>
                </a:moveTo>
                <a:lnTo>
                  <a:pt x="692294" y="528468"/>
                </a:lnTo>
                <a:lnTo>
                  <a:pt x="693289" y="476453"/>
                </a:lnTo>
                <a:lnTo>
                  <a:pt x="691233" y="424987"/>
                </a:lnTo>
                <a:lnTo>
                  <a:pt x="685349" y="374634"/>
                </a:lnTo>
                <a:lnTo>
                  <a:pt x="674861" y="325958"/>
                </a:lnTo>
                <a:lnTo>
                  <a:pt x="658990" y="279521"/>
                </a:lnTo>
                <a:lnTo>
                  <a:pt x="636962" y="235888"/>
                </a:lnTo>
                <a:lnTo>
                  <a:pt x="607998" y="195622"/>
                </a:lnTo>
                <a:lnTo>
                  <a:pt x="574787" y="162025"/>
                </a:lnTo>
                <a:lnTo>
                  <a:pt x="537362" y="133850"/>
                </a:lnTo>
                <a:lnTo>
                  <a:pt x="496459" y="110387"/>
                </a:lnTo>
                <a:lnTo>
                  <a:pt x="452809" y="90928"/>
                </a:lnTo>
                <a:lnTo>
                  <a:pt x="407147" y="74763"/>
                </a:lnTo>
                <a:lnTo>
                  <a:pt x="360205" y="61185"/>
                </a:lnTo>
                <a:lnTo>
                  <a:pt x="312717" y="49485"/>
                </a:lnTo>
                <a:lnTo>
                  <a:pt x="265416" y="38954"/>
                </a:lnTo>
                <a:lnTo>
                  <a:pt x="218972" y="29299"/>
                </a:lnTo>
                <a:lnTo>
                  <a:pt x="172217" y="20098"/>
                </a:lnTo>
                <a:lnTo>
                  <a:pt x="125215" y="11932"/>
                </a:lnTo>
                <a:lnTo>
                  <a:pt x="78031" y="5381"/>
                </a:lnTo>
                <a:lnTo>
                  <a:pt x="30731" y="1025"/>
                </a:lnTo>
                <a:lnTo>
                  <a:pt x="0" y="0"/>
                </a:lnTo>
              </a:path>
              <a:path w="693420" h="581025">
                <a:moveTo>
                  <a:pt x="0" y="580470"/>
                </a:moveTo>
                <a:lnTo>
                  <a:pt x="689024" y="580470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3200942"/>
            <a:ext cx="556895" cy="466725"/>
          </a:xfrm>
          <a:custGeom>
            <a:avLst/>
            <a:gdLst/>
            <a:ahLst/>
            <a:cxnLst/>
            <a:rect l="l" t="t" r="r" b="b"/>
            <a:pathLst>
              <a:path w="556895" h="466725">
                <a:moveTo>
                  <a:pt x="0" y="0"/>
                </a:moveTo>
                <a:lnTo>
                  <a:pt x="0" y="466182"/>
                </a:lnTo>
                <a:lnTo>
                  <a:pt x="553122" y="466182"/>
                </a:lnTo>
                <a:lnTo>
                  <a:pt x="555978" y="418474"/>
                </a:lnTo>
                <a:lnTo>
                  <a:pt x="556341" y="370906"/>
                </a:lnTo>
                <a:lnTo>
                  <a:pt x="553283" y="324100"/>
                </a:lnTo>
                <a:lnTo>
                  <a:pt x="545877" y="278679"/>
                </a:lnTo>
                <a:lnTo>
                  <a:pt x="533197" y="235263"/>
                </a:lnTo>
                <a:lnTo>
                  <a:pt x="514314" y="194475"/>
                </a:lnTo>
                <a:lnTo>
                  <a:pt x="488301" y="156937"/>
                </a:lnTo>
                <a:lnTo>
                  <a:pt x="452097" y="121972"/>
                </a:lnTo>
                <a:lnTo>
                  <a:pt x="410250" y="94430"/>
                </a:lnTo>
                <a:lnTo>
                  <a:pt x="364150" y="72990"/>
                </a:lnTo>
                <a:lnTo>
                  <a:pt x="315188" y="56335"/>
                </a:lnTo>
                <a:lnTo>
                  <a:pt x="264752" y="43143"/>
                </a:lnTo>
                <a:lnTo>
                  <a:pt x="169261" y="22655"/>
                </a:lnTo>
                <a:lnTo>
                  <a:pt x="123938" y="13804"/>
                </a:lnTo>
                <a:lnTo>
                  <a:pt x="78359" y="6411"/>
                </a:lnTo>
                <a:lnTo>
                  <a:pt x="32618" y="1340"/>
                </a:lnTo>
                <a:lnTo>
                  <a:pt x="0" y="0"/>
                </a:lnTo>
                <a:close/>
              </a:path>
            </a:pathLst>
          </a:custGeom>
          <a:solidFill>
            <a:srgbClr val="FDC1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3724719"/>
            <a:ext cx="556260" cy="457200"/>
          </a:xfrm>
          <a:custGeom>
            <a:avLst/>
            <a:gdLst/>
            <a:ahLst/>
            <a:cxnLst/>
            <a:rect l="l" t="t" r="r" b="b"/>
            <a:pathLst>
              <a:path w="556260" h="457200">
                <a:moveTo>
                  <a:pt x="0" y="0"/>
                </a:moveTo>
                <a:lnTo>
                  <a:pt x="0" y="456717"/>
                </a:lnTo>
                <a:lnTo>
                  <a:pt x="553122" y="456717"/>
                </a:lnTo>
                <a:lnTo>
                  <a:pt x="556236" y="402137"/>
                </a:lnTo>
                <a:lnTo>
                  <a:pt x="555747" y="347799"/>
                </a:lnTo>
                <a:lnTo>
                  <a:pt x="550182" y="294752"/>
                </a:lnTo>
                <a:lnTo>
                  <a:pt x="538067" y="244050"/>
                </a:lnTo>
                <a:lnTo>
                  <a:pt x="517931" y="196744"/>
                </a:lnTo>
                <a:lnTo>
                  <a:pt x="488301" y="153886"/>
                </a:lnTo>
                <a:lnTo>
                  <a:pt x="452097" y="119597"/>
                </a:lnTo>
                <a:lnTo>
                  <a:pt x="410250" y="92578"/>
                </a:lnTo>
                <a:lnTo>
                  <a:pt x="364150" y="71504"/>
                </a:lnTo>
                <a:lnTo>
                  <a:pt x="315188" y="55046"/>
                </a:lnTo>
                <a:lnTo>
                  <a:pt x="264752" y="41877"/>
                </a:lnTo>
                <a:lnTo>
                  <a:pt x="214235" y="30670"/>
                </a:lnTo>
                <a:lnTo>
                  <a:pt x="169617" y="21582"/>
                </a:lnTo>
                <a:lnTo>
                  <a:pt x="124655" y="13134"/>
                </a:lnTo>
                <a:lnTo>
                  <a:pt x="79441" y="6119"/>
                </a:lnTo>
                <a:lnTo>
                  <a:pt x="34062" y="1328"/>
                </a:lnTo>
                <a:lnTo>
                  <a:pt x="0" y="0"/>
                </a:lnTo>
                <a:close/>
              </a:path>
            </a:pathLst>
          </a:custGeom>
          <a:solidFill>
            <a:srgbClr val="FDC1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4239077"/>
            <a:ext cx="556895" cy="466725"/>
          </a:xfrm>
          <a:custGeom>
            <a:avLst/>
            <a:gdLst/>
            <a:ahLst/>
            <a:cxnLst/>
            <a:rect l="l" t="t" r="r" b="b"/>
            <a:pathLst>
              <a:path w="556895" h="466725">
                <a:moveTo>
                  <a:pt x="0" y="0"/>
                </a:moveTo>
                <a:lnTo>
                  <a:pt x="0" y="466272"/>
                </a:lnTo>
                <a:lnTo>
                  <a:pt x="553122" y="466272"/>
                </a:lnTo>
                <a:lnTo>
                  <a:pt x="555978" y="418522"/>
                </a:lnTo>
                <a:lnTo>
                  <a:pt x="556341" y="370841"/>
                </a:lnTo>
                <a:lnTo>
                  <a:pt x="553283" y="323905"/>
                </a:lnTo>
                <a:lnTo>
                  <a:pt x="545877" y="278390"/>
                </a:lnTo>
                <a:lnTo>
                  <a:pt x="533197" y="234972"/>
                </a:lnTo>
                <a:lnTo>
                  <a:pt x="514314" y="194326"/>
                </a:lnTo>
                <a:lnTo>
                  <a:pt x="488301" y="157129"/>
                </a:lnTo>
                <a:lnTo>
                  <a:pt x="452097" y="122140"/>
                </a:lnTo>
                <a:lnTo>
                  <a:pt x="410250" y="94558"/>
                </a:lnTo>
                <a:lnTo>
                  <a:pt x="364150" y="73032"/>
                </a:lnTo>
                <a:lnTo>
                  <a:pt x="315188" y="56212"/>
                </a:lnTo>
                <a:lnTo>
                  <a:pt x="264752" y="42746"/>
                </a:lnTo>
                <a:lnTo>
                  <a:pt x="214235" y="31284"/>
                </a:lnTo>
                <a:lnTo>
                  <a:pt x="169617" y="22005"/>
                </a:lnTo>
                <a:lnTo>
                  <a:pt x="124655" y="13386"/>
                </a:lnTo>
                <a:lnTo>
                  <a:pt x="79441" y="6234"/>
                </a:lnTo>
                <a:lnTo>
                  <a:pt x="34062" y="1353"/>
                </a:lnTo>
                <a:lnTo>
                  <a:pt x="0" y="0"/>
                </a:lnTo>
                <a:close/>
              </a:path>
            </a:pathLst>
          </a:custGeom>
          <a:solidFill>
            <a:srgbClr val="FDC1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9455" y="92392"/>
            <a:ext cx="1018540" cy="711835"/>
          </a:xfrm>
          <a:custGeom>
            <a:avLst/>
            <a:gdLst/>
            <a:ahLst/>
            <a:cxnLst/>
            <a:rect l="l" t="t" r="r" b="b"/>
            <a:pathLst>
              <a:path w="1018540" h="711835">
                <a:moveTo>
                  <a:pt x="163974" y="0"/>
                </a:moveTo>
                <a:lnTo>
                  <a:pt x="127294" y="42886"/>
                </a:lnTo>
                <a:lnTo>
                  <a:pt x="114591" y="94289"/>
                </a:lnTo>
                <a:lnTo>
                  <a:pt x="112001" y="126428"/>
                </a:lnTo>
                <a:lnTo>
                  <a:pt x="113107" y="158787"/>
                </a:lnTo>
                <a:lnTo>
                  <a:pt x="116763" y="190801"/>
                </a:lnTo>
                <a:lnTo>
                  <a:pt x="122391" y="222601"/>
                </a:lnTo>
                <a:lnTo>
                  <a:pt x="129413" y="254317"/>
                </a:lnTo>
                <a:lnTo>
                  <a:pt x="133850" y="276246"/>
                </a:lnTo>
                <a:lnTo>
                  <a:pt x="137579" y="298116"/>
                </a:lnTo>
                <a:lnTo>
                  <a:pt x="140278" y="320057"/>
                </a:lnTo>
                <a:lnTo>
                  <a:pt x="141630" y="342201"/>
                </a:lnTo>
                <a:lnTo>
                  <a:pt x="141414" y="358965"/>
                </a:lnTo>
                <a:lnTo>
                  <a:pt x="138198" y="401949"/>
                </a:lnTo>
                <a:lnTo>
                  <a:pt x="126636" y="470199"/>
                </a:lnTo>
                <a:lnTo>
                  <a:pt x="117005" y="509206"/>
                </a:lnTo>
                <a:lnTo>
                  <a:pt x="7505" y="680910"/>
                </a:lnTo>
                <a:lnTo>
                  <a:pt x="5181" y="683577"/>
                </a:lnTo>
                <a:lnTo>
                  <a:pt x="3898" y="687387"/>
                </a:lnTo>
                <a:lnTo>
                  <a:pt x="2082" y="690562"/>
                </a:lnTo>
                <a:lnTo>
                  <a:pt x="279" y="695896"/>
                </a:lnTo>
                <a:lnTo>
                  <a:pt x="0" y="701484"/>
                </a:lnTo>
                <a:lnTo>
                  <a:pt x="1016" y="704278"/>
                </a:lnTo>
                <a:lnTo>
                  <a:pt x="9893" y="711263"/>
                </a:lnTo>
                <a:lnTo>
                  <a:pt x="15494" y="708723"/>
                </a:lnTo>
                <a:lnTo>
                  <a:pt x="27012" y="698309"/>
                </a:lnTo>
                <a:lnTo>
                  <a:pt x="31038" y="694118"/>
                </a:lnTo>
                <a:lnTo>
                  <a:pt x="112471" y="602424"/>
                </a:lnTo>
                <a:lnTo>
                  <a:pt x="115951" y="598741"/>
                </a:lnTo>
                <a:lnTo>
                  <a:pt x="119456" y="594042"/>
                </a:lnTo>
                <a:lnTo>
                  <a:pt x="147258" y="582308"/>
                </a:lnTo>
                <a:lnTo>
                  <a:pt x="170848" y="576024"/>
                </a:lnTo>
                <a:lnTo>
                  <a:pt x="194964" y="573668"/>
                </a:lnTo>
                <a:lnTo>
                  <a:pt x="219837" y="575754"/>
                </a:lnTo>
                <a:lnTo>
                  <a:pt x="254478" y="582229"/>
                </a:lnTo>
                <a:lnTo>
                  <a:pt x="288904" y="589835"/>
                </a:lnTo>
                <a:lnTo>
                  <a:pt x="323165" y="598560"/>
                </a:lnTo>
                <a:lnTo>
                  <a:pt x="392712" y="618845"/>
                </a:lnTo>
                <a:lnTo>
                  <a:pt x="428355" y="628475"/>
                </a:lnTo>
                <a:lnTo>
                  <a:pt x="464517" y="635843"/>
                </a:lnTo>
                <a:lnTo>
                  <a:pt x="501472" y="639508"/>
                </a:lnTo>
                <a:lnTo>
                  <a:pt x="523840" y="639683"/>
                </a:lnTo>
                <a:lnTo>
                  <a:pt x="545722" y="638143"/>
                </a:lnTo>
                <a:lnTo>
                  <a:pt x="588391" y="626681"/>
                </a:lnTo>
                <a:lnTo>
                  <a:pt x="612114" y="602043"/>
                </a:lnTo>
                <a:lnTo>
                  <a:pt x="610754" y="592677"/>
                </a:lnTo>
                <a:lnTo>
                  <a:pt x="577487" y="569329"/>
                </a:lnTo>
                <a:lnTo>
                  <a:pt x="536346" y="555434"/>
                </a:lnTo>
                <a:lnTo>
                  <a:pt x="489230" y="545288"/>
                </a:lnTo>
                <a:lnTo>
                  <a:pt x="441613" y="538083"/>
                </a:lnTo>
                <a:lnTo>
                  <a:pt x="393564" y="533521"/>
                </a:lnTo>
                <a:lnTo>
                  <a:pt x="345147" y="531304"/>
                </a:lnTo>
                <a:lnTo>
                  <a:pt x="311326" y="531887"/>
                </a:lnTo>
                <a:lnTo>
                  <a:pt x="243883" y="537626"/>
                </a:lnTo>
                <a:lnTo>
                  <a:pt x="194486" y="547104"/>
                </a:lnTo>
                <a:lnTo>
                  <a:pt x="145338" y="559498"/>
                </a:lnTo>
                <a:lnTo>
                  <a:pt x="147675" y="556958"/>
                </a:lnTo>
                <a:lnTo>
                  <a:pt x="149898" y="555942"/>
                </a:lnTo>
                <a:lnTo>
                  <a:pt x="151549" y="556069"/>
                </a:lnTo>
                <a:lnTo>
                  <a:pt x="193281" y="527861"/>
                </a:lnTo>
                <a:lnTo>
                  <a:pt x="237709" y="506618"/>
                </a:lnTo>
                <a:lnTo>
                  <a:pt x="284608" y="491686"/>
                </a:lnTo>
                <a:lnTo>
                  <a:pt x="333756" y="482409"/>
                </a:lnTo>
                <a:lnTo>
                  <a:pt x="406766" y="479091"/>
                </a:lnTo>
                <a:lnTo>
                  <a:pt x="443135" y="481105"/>
                </a:lnTo>
                <a:lnTo>
                  <a:pt x="479348" y="484060"/>
                </a:lnTo>
                <a:lnTo>
                  <a:pt x="581243" y="491202"/>
                </a:lnTo>
                <a:lnTo>
                  <a:pt x="632224" y="494073"/>
                </a:lnTo>
                <a:lnTo>
                  <a:pt x="683267" y="495663"/>
                </a:lnTo>
                <a:lnTo>
                  <a:pt x="734402" y="495363"/>
                </a:lnTo>
                <a:lnTo>
                  <a:pt x="789113" y="493414"/>
                </a:lnTo>
                <a:lnTo>
                  <a:pt x="843491" y="488727"/>
                </a:lnTo>
                <a:lnTo>
                  <a:pt x="897500" y="481040"/>
                </a:lnTo>
                <a:lnTo>
                  <a:pt x="951103" y="470090"/>
                </a:lnTo>
                <a:lnTo>
                  <a:pt x="991511" y="457392"/>
                </a:lnTo>
                <a:lnTo>
                  <a:pt x="1017943" y="428942"/>
                </a:lnTo>
                <a:lnTo>
                  <a:pt x="1014006" y="422465"/>
                </a:lnTo>
                <a:lnTo>
                  <a:pt x="978735" y="406479"/>
                </a:lnTo>
                <a:lnTo>
                  <a:pt x="915093" y="392850"/>
                </a:lnTo>
                <a:lnTo>
                  <a:pt x="860593" y="385635"/>
                </a:lnTo>
                <a:lnTo>
                  <a:pt x="805773" y="382706"/>
                </a:lnTo>
                <a:lnTo>
                  <a:pt x="750773" y="384492"/>
                </a:lnTo>
                <a:lnTo>
                  <a:pt x="697544" y="388456"/>
                </a:lnTo>
                <a:lnTo>
                  <a:pt x="644376" y="393408"/>
                </a:lnTo>
                <a:lnTo>
                  <a:pt x="591258" y="398994"/>
                </a:lnTo>
                <a:lnTo>
                  <a:pt x="485127" y="410654"/>
                </a:lnTo>
                <a:lnTo>
                  <a:pt x="435824" y="417628"/>
                </a:lnTo>
                <a:lnTo>
                  <a:pt x="387404" y="427498"/>
                </a:lnTo>
                <a:lnTo>
                  <a:pt x="339882" y="440261"/>
                </a:lnTo>
                <a:lnTo>
                  <a:pt x="293273" y="455913"/>
                </a:lnTo>
                <a:lnTo>
                  <a:pt x="247593" y="474451"/>
                </a:lnTo>
                <a:lnTo>
                  <a:pt x="200609" y="496887"/>
                </a:lnTo>
                <a:lnTo>
                  <a:pt x="197802" y="497776"/>
                </a:lnTo>
                <a:lnTo>
                  <a:pt x="195554" y="498792"/>
                </a:lnTo>
                <a:lnTo>
                  <a:pt x="195579" y="498284"/>
                </a:lnTo>
                <a:lnTo>
                  <a:pt x="195059" y="497649"/>
                </a:lnTo>
                <a:lnTo>
                  <a:pt x="194564" y="496506"/>
                </a:lnTo>
                <a:lnTo>
                  <a:pt x="195694" y="495998"/>
                </a:lnTo>
                <a:lnTo>
                  <a:pt x="197358" y="495617"/>
                </a:lnTo>
                <a:lnTo>
                  <a:pt x="249394" y="450040"/>
                </a:lnTo>
                <a:lnTo>
                  <a:pt x="301180" y="406590"/>
                </a:lnTo>
                <a:lnTo>
                  <a:pt x="332919" y="384159"/>
                </a:lnTo>
                <a:lnTo>
                  <a:pt x="368401" y="369252"/>
                </a:lnTo>
                <a:lnTo>
                  <a:pt x="409307" y="359989"/>
                </a:lnTo>
                <a:lnTo>
                  <a:pt x="450791" y="352488"/>
                </a:lnTo>
                <a:lnTo>
                  <a:pt x="492529" y="346035"/>
                </a:lnTo>
                <a:lnTo>
                  <a:pt x="534200" y="339915"/>
                </a:lnTo>
                <a:lnTo>
                  <a:pt x="569974" y="334998"/>
                </a:lnTo>
                <a:lnTo>
                  <a:pt x="605931" y="329723"/>
                </a:lnTo>
                <a:lnTo>
                  <a:pt x="678243" y="316674"/>
                </a:lnTo>
                <a:lnTo>
                  <a:pt x="727641" y="304651"/>
                </a:lnTo>
                <a:lnTo>
                  <a:pt x="776144" y="289829"/>
                </a:lnTo>
                <a:lnTo>
                  <a:pt x="824118" y="273222"/>
                </a:lnTo>
                <a:lnTo>
                  <a:pt x="871931" y="255841"/>
                </a:lnTo>
                <a:lnTo>
                  <a:pt x="916905" y="236648"/>
                </a:lnTo>
                <a:lnTo>
                  <a:pt x="959269" y="211645"/>
                </a:lnTo>
                <a:lnTo>
                  <a:pt x="983056" y="173418"/>
                </a:lnTo>
                <a:lnTo>
                  <a:pt x="977125" y="166814"/>
                </a:lnTo>
                <a:lnTo>
                  <a:pt x="967041" y="164782"/>
                </a:lnTo>
                <a:lnTo>
                  <a:pt x="959446" y="162750"/>
                </a:lnTo>
                <a:lnTo>
                  <a:pt x="944638" y="161988"/>
                </a:lnTo>
                <a:lnTo>
                  <a:pt x="915802" y="162061"/>
                </a:lnTo>
                <a:lnTo>
                  <a:pt x="886999" y="163528"/>
                </a:lnTo>
                <a:lnTo>
                  <a:pt x="829856" y="171259"/>
                </a:lnTo>
                <a:lnTo>
                  <a:pt x="773020" y="181689"/>
                </a:lnTo>
                <a:lnTo>
                  <a:pt x="716089" y="193738"/>
                </a:lnTo>
                <a:lnTo>
                  <a:pt x="676082" y="205668"/>
                </a:lnTo>
                <a:lnTo>
                  <a:pt x="636828" y="220122"/>
                </a:lnTo>
                <a:lnTo>
                  <a:pt x="598003" y="236243"/>
                </a:lnTo>
                <a:lnTo>
                  <a:pt x="559282" y="253174"/>
                </a:lnTo>
                <a:lnTo>
                  <a:pt x="475499" y="292147"/>
                </a:lnTo>
                <a:lnTo>
                  <a:pt x="433297" y="310449"/>
                </a:lnTo>
                <a:lnTo>
                  <a:pt x="390258" y="326834"/>
                </a:lnTo>
                <a:lnTo>
                  <a:pt x="381692" y="329489"/>
                </a:lnTo>
                <a:lnTo>
                  <a:pt x="372787" y="331692"/>
                </a:lnTo>
                <a:lnTo>
                  <a:pt x="354126" y="335597"/>
                </a:lnTo>
                <a:lnTo>
                  <a:pt x="368490" y="323107"/>
                </a:lnTo>
                <a:lnTo>
                  <a:pt x="411378" y="288353"/>
                </a:lnTo>
                <a:lnTo>
                  <a:pt x="425357" y="276280"/>
                </a:lnTo>
                <a:lnTo>
                  <a:pt x="460209" y="233489"/>
                </a:lnTo>
                <a:lnTo>
                  <a:pt x="467385" y="204152"/>
                </a:lnTo>
                <a:lnTo>
                  <a:pt x="466737" y="198945"/>
                </a:lnTo>
                <a:lnTo>
                  <a:pt x="464896" y="193611"/>
                </a:lnTo>
                <a:lnTo>
                  <a:pt x="459974" y="184570"/>
                </a:lnTo>
                <a:lnTo>
                  <a:pt x="452780" y="178625"/>
                </a:lnTo>
                <a:lnTo>
                  <a:pt x="443872" y="176109"/>
                </a:lnTo>
                <a:lnTo>
                  <a:pt x="433806" y="177355"/>
                </a:lnTo>
                <a:lnTo>
                  <a:pt x="395039" y="198139"/>
                </a:lnTo>
                <a:lnTo>
                  <a:pt x="366125" y="223960"/>
                </a:lnTo>
                <a:lnTo>
                  <a:pt x="292034" y="317912"/>
                </a:lnTo>
                <a:lnTo>
                  <a:pt x="261888" y="357766"/>
                </a:lnTo>
                <a:lnTo>
                  <a:pt x="232333" y="398335"/>
                </a:lnTo>
                <a:lnTo>
                  <a:pt x="217359" y="417198"/>
                </a:lnTo>
                <a:lnTo>
                  <a:pt x="201817" y="435133"/>
                </a:lnTo>
                <a:lnTo>
                  <a:pt x="186086" y="452735"/>
                </a:lnTo>
                <a:lnTo>
                  <a:pt x="170548" y="470598"/>
                </a:lnTo>
                <a:lnTo>
                  <a:pt x="170675" y="467931"/>
                </a:lnTo>
                <a:lnTo>
                  <a:pt x="171907" y="465264"/>
                </a:lnTo>
                <a:lnTo>
                  <a:pt x="172593" y="462470"/>
                </a:lnTo>
                <a:lnTo>
                  <a:pt x="191347" y="417179"/>
                </a:lnTo>
                <a:lnTo>
                  <a:pt x="208690" y="366936"/>
                </a:lnTo>
                <a:lnTo>
                  <a:pt x="226041" y="294185"/>
                </a:lnTo>
                <a:lnTo>
                  <a:pt x="230969" y="206398"/>
                </a:lnTo>
                <a:lnTo>
                  <a:pt x="227814" y="156559"/>
                </a:lnTo>
                <a:lnTo>
                  <a:pt x="221251" y="106957"/>
                </a:lnTo>
                <a:lnTo>
                  <a:pt x="211543" y="57594"/>
                </a:lnTo>
                <a:lnTo>
                  <a:pt x="192189" y="14414"/>
                </a:lnTo>
                <a:lnTo>
                  <a:pt x="178469" y="3063"/>
                </a:lnTo>
                <a:lnTo>
                  <a:pt x="163974" y="0"/>
                </a:lnTo>
                <a:close/>
              </a:path>
            </a:pathLst>
          </a:custGeom>
          <a:solidFill>
            <a:srgbClr val="A3D0C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6150135" y="0"/>
            <a:ext cx="2490470" cy="523875"/>
            <a:chOff x="6150135" y="0"/>
            <a:chExt cx="2490470" cy="523875"/>
          </a:xfrm>
        </p:grpSpPr>
        <p:sp>
          <p:nvSpPr>
            <p:cNvPr id="11" name="object 11"/>
            <p:cNvSpPr/>
            <p:nvPr/>
          </p:nvSpPr>
          <p:spPr>
            <a:xfrm>
              <a:off x="6150135" y="0"/>
              <a:ext cx="2489200" cy="523875"/>
            </a:xfrm>
            <a:custGeom>
              <a:avLst/>
              <a:gdLst/>
              <a:ahLst/>
              <a:cxnLst/>
              <a:rect l="l" t="t" r="r" b="b"/>
              <a:pathLst>
                <a:path w="2489200" h="523875">
                  <a:moveTo>
                    <a:pt x="2488989" y="0"/>
                  </a:moveTo>
                  <a:lnTo>
                    <a:pt x="0" y="0"/>
                  </a:lnTo>
                  <a:lnTo>
                    <a:pt x="6298" y="10847"/>
                  </a:lnTo>
                  <a:lnTo>
                    <a:pt x="33588" y="51059"/>
                  </a:lnTo>
                  <a:lnTo>
                    <a:pt x="64101" y="89662"/>
                  </a:lnTo>
                  <a:lnTo>
                    <a:pt x="97425" y="126262"/>
                  </a:lnTo>
                  <a:lnTo>
                    <a:pt x="133008" y="160018"/>
                  </a:lnTo>
                  <a:lnTo>
                    <a:pt x="170682" y="191094"/>
                  </a:lnTo>
                  <a:lnTo>
                    <a:pt x="210275" y="219653"/>
                  </a:lnTo>
                  <a:lnTo>
                    <a:pt x="251619" y="245859"/>
                  </a:lnTo>
                  <a:lnTo>
                    <a:pt x="294545" y="269877"/>
                  </a:lnTo>
                  <a:lnTo>
                    <a:pt x="338883" y="291869"/>
                  </a:lnTo>
                  <a:lnTo>
                    <a:pt x="384464" y="312001"/>
                  </a:lnTo>
                  <a:lnTo>
                    <a:pt x="431118" y="330436"/>
                  </a:lnTo>
                  <a:lnTo>
                    <a:pt x="478676" y="347338"/>
                  </a:lnTo>
                  <a:lnTo>
                    <a:pt x="526969" y="362871"/>
                  </a:lnTo>
                  <a:lnTo>
                    <a:pt x="575828" y="377199"/>
                  </a:lnTo>
                  <a:lnTo>
                    <a:pt x="625082" y="390485"/>
                  </a:lnTo>
                  <a:lnTo>
                    <a:pt x="674563" y="402895"/>
                  </a:lnTo>
                  <a:lnTo>
                    <a:pt x="724101" y="414591"/>
                  </a:lnTo>
                  <a:lnTo>
                    <a:pt x="773527" y="425737"/>
                  </a:lnTo>
                  <a:lnTo>
                    <a:pt x="822672" y="436499"/>
                  </a:lnTo>
                  <a:lnTo>
                    <a:pt x="925496" y="457832"/>
                  </a:lnTo>
                  <a:lnTo>
                    <a:pt x="977179" y="468207"/>
                  </a:lnTo>
                  <a:lnTo>
                    <a:pt x="1029018" y="478173"/>
                  </a:lnTo>
                  <a:lnTo>
                    <a:pt x="1080995" y="487570"/>
                  </a:lnTo>
                  <a:lnTo>
                    <a:pt x="1133091" y="496236"/>
                  </a:lnTo>
                  <a:lnTo>
                    <a:pt x="1185288" y="504011"/>
                  </a:lnTo>
                  <a:lnTo>
                    <a:pt x="1237566" y="510732"/>
                  </a:lnTo>
                  <a:lnTo>
                    <a:pt x="1289909" y="516241"/>
                  </a:lnTo>
                  <a:lnTo>
                    <a:pt x="1342296" y="520374"/>
                  </a:lnTo>
                  <a:lnTo>
                    <a:pt x="1394709" y="522973"/>
                  </a:lnTo>
                  <a:lnTo>
                    <a:pt x="1447131" y="523875"/>
                  </a:lnTo>
                  <a:lnTo>
                    <a:pt x="1490182" y="523220"/>
                  </a:lnTo>
                  <a:lnTo>
                    <a:pt x="1533221" y="521208"/>
                  </a:lnTo>
                  <a:lnTo>
                    <a:pt x="1576236" y="517767"/>
                  </a:lnTo>
                  <a:lnTo>
                    <a:pt x="1619216" y="512825"/>
                  </a:lnTo>
                  <a:lnTo>
                    <a:pt x="1668334" y="505569"/>
                  </a:lnTo>
                  <a:lnTo>
                    <a:pt x="1716995" y="496278"/>
                  </a:lnTo>
                  <a:lnTo>
                    <a:pt x="1765150" y="485004"/>
                  </a:lnTo>
                  <a:lnTo>
                    <a:pt x="1812750" y="471795"/>
                  </a:lnTo>
                  <a:lnTo>
                    <a:pt x="1859745" y="456701"/>
                  </a:lnTo>
                  <a:lnTo>
                    <a:pt x="1906087" y="439773"/>
                  </a:lnTo>
                  <a:lnTo>
                    <a:pt x="1951725" y="421061"/>
                  </a:lnTo>
                  <a:lnTo>
                    <a:pt x="1996611" y="400614"/>
                  </a:lnTo>
                  <a:lnTo>
                    <a:pt x="2040696" y="378481"/>
                  </a:lnTo>
                  <a:lnTo>
                    <a:pt x="2083930" y="354714"/>
                  </a:lnTo>
                  <a:lnTo>
                    <a:pt x="2126264" y="329361"/>
                  </a:lnTo>
                  <a:lnTo>
                    <a:pt x="2167650" y="302474"/>
                  </a:lnTo>
                  <a:lnTo>
                    <a:pt x="2208037" y="274100"/>
                  </a:lnTo>
                  <a:lnTo>
                    <a:pt x="2247376" y="244291"/>
                  </a:lnTo>
                  <a:lnTo>
                    <a:pt x="2285619" y="213096"/>
                  </a:lnTo>
                  <a:lnTo>
                    <a:pt x="2322716" y="180566"/>
                  </a:lnTo>
                  <a:lnTo>
                    <a:pt x="2358619" y="146749"/>
                  </a:lnTo>
                  <a:lnTo>
                    <a:pt x="2393276" y="111696"/>
                  </a:lnTo>
                  <a:lnTo>
                    <a:pt x="2426641" y="75457"/>
                  </a:lnTo>
                  <a:lnTo>
                    <a:pt x="2458663" y="38081"/>
                  </a:lnTo>
                  <a:lnTo>
                    <a:pt x="2488989" y="0"/>
                  </a:lnTo>
                  <a:close/>
                </a:path>
              </a:pathLst>
            </a:custGeom>
            <a:solidFill>
              <a:srgbClr val="FFEA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880794" y="4825"/>
              <a:ext cx="382270" cy="257175"/>
            </a:xfrm>
            <a:custGeom>
              <a:avLst/>
              <a:gdLst/>
              <a:ahLst/>
              <a:cxnLst/>
              <a:rect l="l" t="t" r="r" b="b"/>
              <a:pathLst>
                <a:path w="382270" h="257175">
                  <a:moveTo>
                    <a:pt x="24955" y="161925"/>
                  </a:moveTo>
                  <a:lnTo>
                    <a:pt x="6238" y="170854"/>
                  </a:lnTo>
                  <a:lnTo>
                    <a:pt x="0" y="190500"/>
                  </a:lnTo>
                  <a:lnTo>
                    <a:pt x="6238" y="210145"/>
                  </a:lnTo>
                  <a:lnTo>
                    <a:pt x="24955" y="219075"/>
                  </a:lnTo>
                  <a:lnTo>
                    <a:pt x="43743" y="210145"/>
                  </a:lnTo>
                  <a:lnTo>
                    <a:pt x="50006" y="190500"/>
                  </a:lnTo>
                  <a:lnTo>
                    <a:pt x="43743" y="170854"/>
                  </a:lnTo>
                  <a:lnTo>
                    <a:pt x="24955" y="161925"/>
                  </a:lnTo>
                  <a:close/>
                </a:path>
                <a:path w="382270" h="257175">
                  <a:moveTo>
                    <a:pt x="204279" y="209550"/>
                  </a:moveTo>
                  <a:lnTo>
                    <a:pt x="200977" y="209550"/>
                  </a:lnTo>
                  <a:lnTo>
                    <a:pt x="198691" y="209550"/>
                  </a:lnTo>
                  <a:lnTo>
                    <a:pt x="195389" y="210693"/>
                  </a:lnTo>
                  <a:lnTo>
                    <a:pt x="193230" y="213106"/>
                  </a:lnTo>
                  <a:lnTo>
                    <a:pt x="189928" y="214375"/>
                  </a:lnTo>
                  <a:lnTo>
                    <a:pt x="188785" y="215646"/>
                  </a:lnTo>
                  <a:lnTo>
                    <a:pt x="185483" y="216788"/>
                  </a:lnTo>
                  <a:lnTo>
                    <a:pt x="184340" y="220472"/>
                  </a:lnTo>
                  <a:lnTo>
                    <a:pt x="184340" y="222885"/>
                  </a:lnTo>
                  <a:lnTo>
                    <a:pt x="183324" y="226568"/>
                  </a:lnTo>
                  <a:lnTo>
                    <a:pt x="182181" y="228981"/>
                  </a:lnTo>
                  <a:lnTo>
                    <a:pt x="183324" y="232663"/>
                  </a:lnTo>
                  <a:lnTo>
                    <a:pt x="183324" y="233934"/>
                  </a:lnTo>
                  <a:lnTo>
                    <a:pt x="183324" y="236347"/>
                  </a:lnTo>
                  <a:lnTo>
                    <a:pt x="184340" y="238760"/>
                  </a:lnTo>
                  <a:lnTo>
                    <a:pt x="185483" y="242443"/>
                  </a:lnTo>
                  <a:lnTo>
                    <a:pt x="187769" y="246125"/>
                  </a:lnTo>
                  <a:lnTo>
                    <a:pt x="189928" y="249809"/>
                  </a:lnTo>
                  <a:lnTo>
                    <a:pt x="194246" y="253491"/>
                  </a:lnTo>
                  <a:lnTo>
                    <a:pt x="198691" y="255904"/>
                  </a:lnTo>
                  <a:lnTo>
                    <a:pt x="200977" y="257048"/>
                  </a:lnTo>
                  <a:lnTo>
                    <a:pt x="205422" y="257048"/>
                  </a:lnTo>
                  <a:lnTo>
                    <a:pt x="207581" y="257048"/>
                  </a:lnTo>
                  <a:lnTo>
                    <a:pt x="210883" y="257048"/>
                  </a:lnTo>
                  <a:lnTo>
                    <a:pt x="213169" y="257048"/>
                  </a:lnTo>
                  <a:lnTo>
                    <a:pt x="216471" y="255904"/>
                  </a:lnTo>
                  <a:lnTo>
                    <a:pt x="218630" y="253491"/>
                  </a:lnTo>
                  <a:lnTo>
                    <a:pt x="221932" y="252222"/>
                  </a:lnTo>
                  <a:lnTo>
                    <a:pt x="223075" y="250951"/>
                  </a:lnTo>
                  <a:lnTo>
                    <a:pt x="226377" y="249809"/>
                  </a:lnTo>
                  <a:lnTo>
                    <a:pt x="227520" y="246125"/>
                  </a:lnTo>
                  <a:lnTo>
                    <a:pt x="227520" y="243712"/>
                  </a:lnTo>
                  <a:lnTo>
                    <a:pt x="228536" y="240029"/>
                  </a:lnTo>
                  <a:lnTo>
                    <a:pt x="229679" y="237489"/>
                  </a:lnTo>
                  <a:lnTo>
                    <a:pt x="228536" y="233934"/>
                  </a:lnTo>
                  <a:lnTo>
                    <a:pt x="227520" y="232663"/>
                  </a:lnTo>
                  <a:lnTo>
                    <a:pt x="227520" y="228981"/>
                  </a:lnTo>
                  <a:lnTo>
                    <a:pt x="227520" y="227711"/>
                  </a:lnTo>
                  <a:lnTo>
                    <a:pt x="226377" y="222885"/>
                  </a:lnTo>
                  <a:lnTo>
                    <a:pt x="224218" y="220472"/>
                  </a:lnTo>
                  <a:lnTo>
                    <a:pt x="221932" y="216788"/>
                  </a:lnTo>
                  <a:lnTo>
                    <a:pt x="217487" y="213106"/>
                  </a:lnTo>
                  <a:lnTo>
                    <a:pt x="213169" y="210693"/>
                  </a:lnTo>
                  <a:lnTo>
                    <a:pt x="210883" y="209550"/>
                  </a:lnTo>
                  <a:lnTo>
                    <a:pt x="206438" y="209550"/>
                  </a:lnTo>
                  <a:lnTo>
                    <a:pt x="204279" y="209550"/>
                  </a:lnTo>
                  <a:close/>
                </a:path>
                <a:path w="382270" h="257175">
                  <a:moveTo>
                    <a:pt x="356044" y="0"/>
                  </a:moveTo>
                  <a:lnTo>
                    <a:pt x="353758" y="0"/>
                  </a:lnTo>
                  <a:lnTo>
                    <a:pt x="350456" y="0"/>
                  </a:lnTo>
                  <a:lnTo>
                    <a:pt x="348170" y="1143"/>
                  </a:lnTo>
                  <a:lnTo>
                    <a:pt x="344741" y="3556"/>
                  </a:lnTo>
                  <a:lnTo>
                    <a:pt x="342455" y="4825"/>
                  </a:lnTo>
                  <a:lnTo>
                    <a:pt x="340296" y="6096"/>
                  </a:lnTo>
                  <a:lnTo>
                    <a:pt x="338010" y="7238"/>
                  </a:lnTo>
                  <a:lnTo>
                    <a:pt x="336867" y="10922"/>
                  </a:lnTo>
                  <a:lnTo>
                    <a:pt x="336867" y="13335"/>
                  </a:lnTo>
                  <a:lnTo>
                    <a:pt x="334581" y="17018"/>
                  </a:lnTo>
                  <a:lnTo>
                    <a:pt x="334581" y="19558"/>
                  </a:lnTo>
                  <a:lnTo>
                    <a:pt x="334581" y="23113"/>
                  </a:lnTo>
                  <a:lnTo>
                    <a:pt x="334581" y="24384"/>
                  </a:lnTo>
                  <a:lnTo>
                    <a:pt x="334581" y="28066"/>
                  </a:lnTo>
                  <a:lnTo>
                    <a:pt x="336867" y="29337"/>
                  </a:lnTo>
                  <a:lnTo>
                    <a:pt x="353758" y="47625"/>
                  </a:lnTo>
                  <a:lnTo>
                    <a:pt x="357187" y="47625"/>
                  </a:lnTo>
                  <a:lnTo>
                    <a:pt x="360616" y="47625"/>
                  </a:lnTo>
                  <a:lnTo>
                    <a:pt x="362902" y="47625"/>
                  </a:lnTo>
                  <a:lnTo>
                    <a:pt x="366331" y="47625"/>
                  </a:lnTo>
                  <a:lnTo>
                    <a:pt x="368490" y="46354"/>
                  </a:lnTo>
                  <a:lnTo>
                    <a:pt x="371919" y="43941"/>
                  </a:lnTo>
                  <a:lnTo>
                    <a:pt x="374205" y="42672"/>
                  </a:lnTo>
                  <a:lnTo>
                    <a:pt x="376364" y="41401"/>
                  </a:lnTo>
                  <a:lnTo>
                    <a:pt x="378650" y="40259"/>
                  </a:lnTo>
                  <a:lnTo>
                    <a:pt x="379793" y="36575"/>
                  </a:lnTo>
                  <a:lnTo>
                    <a:pt x="379793" y="34162"/>
                  </a:lnTo>
                  <a:lnTo>
                    <a:pt x="382079" y="30479"/>
                  </a:lnTo>
                  <a:lnTo>
                    <a:pt x="382079" y="28066"/>
                  </a:lnTo>
                  <a:lnTo>
                    <a:pt x="382079" y="24384"/>
                  </a:lnTo>
                  <a:lnTo>
                    <a:pt x="379793" y="23113"/>
                  </a:lnTo>
                  <a:lnTo>
                    <a:pt x="379793" y="21971"/>
                  </a:lnTo>
                  <a:lnTo>
                    <a:pt x="379793" y="18287"/>
                  </a:lnTo>
                  <a:lnTo>
                    <a:pt x="378650" y="13335"/>
                  </a:lnTo>
                  <a:lnTo>
                    <a:pt x="362902" y="0"/>
                  </a:lnTo>
                  <a:lnTo>
                    <a:pt x="359473" y="0"/>
                  </a:lnTo>
                  <a:lnTo>
                    <a:pt x="356044" y="0"/>
                  </a:lnTo>
                  <a:close/>
                </a:path>
              </a:pathLst>
            </a:custGeom>
            <a:ln w="9525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39213" y="76263"/>
              <a:ext cx="66675" cy="6654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8585644" y="309625"/>
              <a:ext cx="50165" cy="57150"/>
            </a:xfrm>
            <a:custGeom>
              <a:avLst/>
              <a:gdLst/>
              <a:ahLst/>
              <a:cxnLst/>
              <a:rect l="l" t="t" r="r" b="b"/>
              <a:pathLst>
                <a:path w="50165" h="57150">
                  <a:moveTo>
                    <a:pt x="24955" y="0"/>
                  </a:moveTo>
                  <a:lnTo>
                    <a:pt x="6238" y="8909"/>
                  </a:lnTo>
                  <a:lnTo>
                    <a:pt x="0" y="28511"/>
                  </a:lnTo>
                  <a:lnTo>
                    <a:pt x="6238" y="48113"/>
                  </a:lnTo>
                  <a:lnTo>
                    <a:pt x="24955" y="57023"/>
                  </a:lnTo>
                  <a:lnTo>
                    <a:pt x="43672" y="47523"/>
                  </a:lnTo>
                  <a:lnTo>
                    <a:pt x="49911" y="27987"/>
                  </a:lnTo>
                  <a:lnTo>
                    <a:pt x="43672" y="8713"/>
                  </a:lnTo>
                  <a:lnTo>
                    <a:pt x="24955" y="0"/>
                  </a:lnTo>
                  <a:close/>
                </a:path>
              </a:pathLst>
            </a:custGeom>
            <a:ln w="9525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309578" y="585851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25431" y="0"/>
                </a:moveTo>
                <a:lnTo>
                  <a:pt x="6357" y="7441"/>
                </a:lnTo>
                <a:lnTo>
                  <a:pt x="0" y="23812"/>
                </a:lnTo>
                <a:lnTo>
                  <a:pt x="6357" y="40183"/>
                </a:lnTo>
                <a:lnTo>
                  <a:pt x="25431" y="47625"/>
                </a:lnTo>
                <a:lnTo>
                  <a:pt x="43791" y="40183"/>
                </a:lnTo>
                <a:lnTo>
                  <a:pt x="49911" y="23812"/>
                </a:lnTo>
                <a:lnTo>
                  <a:pt x="43791" y="7441"/>
                </a:lnTo>
                <a:lnTo>
                  <a:pt x="25431" y="0"/>
                </a:lnTo>
                <a:close/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309419" y="252475"/>
            <a:ext cx="50165" cy="57150"/>
          </a:xfrm>
          <a:custGeom>
            <a:avLst/>
            <a:gdLst/>
            <a:ahLst/>
            <a:cxnLst/>
            <a:rect l="l" t="t" r="r" b="b"/>
            <a:pathLst>
              <a:path w="50165" h="57150">
                <a:moveTo>
                  <a:pt x="24955" y="0"/>
                </a:moveTo>
                <a:lnTo>
                  <a:pt x="6238" y="8909"/>
                </a:lnTo>
                <a:lnTo>
                  <a:pt x="0" y="28511"/>
                </a:lnTo>
                <a:lnTo>
                  <a:pt x="6238" y="48113"/>
                </a:lnTo>
                <a:lnTo>
                  <a:pt x="24955" y="57023"/>
                </a:lnTo>
                <a:lnTo>
                  <a:pt x="43672" y="48113"/>
                </a:lnTo>
                <a:lnTo>
                  <a:pt x="49911" y="28511"/>
                </a:lnTo>
                <a:lnTo>
                  <a:pt x="43672" y="8909"/>
                </a:lnTo>
                <a:lnTo>
                  <a:pt x="24955" y="0"/>
                </a:lnTo>
                <a:close/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04461" y="528701"/>
            <a:ext cx="50165" cy="57150"/>
          </a:xfrm>
          <a:custGeom>
            <a:avLst/>
            <a:gdLst/>
            <a:ahLst/>
            <a:cxnLst/>
            <a:rect l="l" t="t" r="r" b="b"/>
            <a:pathLst>
              <a:path w="50165" h="57150">
                <a:moveTo>
                  <a:pt x="24479" y="0"/>
                </a:moveTo>
                <a:lnTo>
                  <a:pt x="6119" y="8909"/>
                </a:lnTo>
                <a:lnTo>
                  <a:pt x="0" y="28511"/>
                </a:lnTo>
                <a:lnTo>
                  <a:pt x="6119" y="48113"/>
                </a:lnTo>
                <a:lnTo>
                  <a:pt x="24479" y="57023"/>
                </a:lnTo>
                <a:lnTo>
                  <a:pt x="43624" y="48113"/>
                </a:lnTo>
                <a:lnTo>
                  <a:pt x="50006" y="28511"/>
                </a:lnTo>
                <a:lnTo>
                  <a:pt x="43624" y="8909"/>
                </a:lnTo>
                <a:lnTo>
                  <a:pt x="24479" y="0"/>
                </a:lnTo>
                <a:close/>
              </a:path>
            </a:pathLst>
          </a:custGeom>
          <a:ln w="9524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500078" y="747776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25431" y="0"/>
                </a:moveTo>
                <a:lnTo>
                  <a:pt x="6357" y="7441"/>
                </a:lnTo>
                <a:lnTo>
                  <a:pt x="0" y="23812"/>
                </a:lnTo>
                <a:lnTo>
                  <a:pt x="6357" y="40183"/>
                </a:lnTo>
                <a:lnTo>
                  <a:pt x="25431" y="47625"/>
                </a:lnTo>
                <a:lnTo>
                  <a:pt x="43862" y="40183"/>
                </a:lnTo>
                <a:lnTo>
                  <a:pt x="50006" y="23812"/>
                </a:lnTo>
                <a:lnTo>
                  <a:pt x="43862" y="7441"/>
                </a:lnTo>
                <a:lnTo>
                  <a:pt x="25431" y="0"/>
                </a:lnTo>
                <a:close/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61686" y="509651"/>
            <a:ext cx="50165" cy="57150"/>
          </a:xfrm>
          <a:custGeom>
            <a:avLst/>
            <a:gdLst/>
            <a:ahLst/>
            <a:cxnLst/>
            <a:rect l="l" t="t" r="r" b="b"/>
            <a:pathLst>
              <a:path w="50165" h="57150">
                <a:moveTo>
                  <a:pt x="24479" y="0"/>
                </a:moveTo>
                <a:lnTo>
                  <a:pt x="6119" y="8929"/>
                </a:lnTo>
                <a:lnTo>
                  <a:pt x="0" y="28575"/>
                </a:lnTo>
                <a:lnTo>
                  <a:pt x="6119" y="48220"/>
                </a:lnTo>
                <a:lnTo>
                  <a:pt x="24479" y="57150"/>
                </a:lnTo>
                <a:lnTo>
                  <a:pt x="43624" y="48220"/>
                </a:lnTo>
                <a:lnTo>
                  <a:pt x="50006" y="28575"/>
                </a:lnTo>
                <a:lnTo>
                  <a:pt x="43624" y="8929"/>
                </a:lnTo>
                <a:lnTo>
                  <a:pt x="24479" y="0"/>
                </a:lnTo>
                <a:close/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76228" y="757301"/>
            <a:ext cx="50165" cy="47625"/>
          </a:xfrm>
          <a:custGeom>
            <a:avLst/>
            <a:gdLst/>
            <a:ahLst/>
            <a:cxnLst/>
            <a:rect l="l" t="t" r="r" b="b"/>
            <a:pathLst>
              <a:path w="50165" h="47625">
                <a:moveTo>
                  <a:pt x="25431" y="0"/>
                </a:moveTo>
                <a:lnTo>
                  <a:pt x="6357" y="7421"/>
                </a:lnTo>
                <a:lnTo>
                  <a:pt x="0" y="23749"/>
                </a:lnTo>
                <a:lnTo>
                  <a:pt x="6357" y="40076"/>
                </a:lnTo>
                <a:lnTo>
                  <a:pt x="25431" y="47498"/>
                </a:lnTo>
                <a:lnTo>
                  <a:pt x="43791" y="40076"/>
                </a:lnTo>
                <a:lnTo>
                  <a:pt x="49911" y="23749"/>
                </a:lnTo>
                <a:lnTo>
                  <a:pt x="43791" y="7421"/>
                </a:lnTo>
                <a:lnTo>
                  <a:pt x="25431" y="0"/>
                </a:lnTo>
                <a:close/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42611" y="471551"/>
            <a:ext cx="50165" cy="57150"/>
          </a:xfrm>
          <a:custGeom>
            <a:avLst/>
            <a:gdLst/>
            <a:ahLst/>
            <a:cxnLst/>
            <a:rect l="l" t="t" r="r" b="b"/>
            <a:pathLst>
              <a:path w="50165" h="57150">
                <a:moveTo>
                  <a:pt x="24479" y="0"/>
                </a:moveTo>
                <a:lnTo>
                  <a:pt x="6119" y="8909"/>
                </a:lnTo>
                <a:lnTo>
                  <a:pt x="0" y="28511"/>
                </a:lnTo>
                <a:lnTo>
                  <a:pt x="6119" y="48113"/>
                </a:lnTo>
                <a:lnTo>
                  <a:pt x="24479" y="57023"/>
                </a:lnTo>
                <a:lnTo>
                  <a:pt x="43624" y="48113"/>
                </a:lnTo>
                <a:lnTo>
                  <a:pt x="50006" y="28511"/>
                </a:lnTo>
                <a:lnTo>
                  <a:pt x="43624" y="8909"/>
                </a:lnTo>
                <a:lnTo>
                  <a:pt x="24479" y="0"/>
                </a:lnTo>
                <a:close/>
              </a:path>
            </a:pathLst>
          </a:custGeom>
          <a:ln w="9524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223377" y="404875"/>
            <a:ext cx="50165" cy="57150"/>
          </a:xfrm>
          <a:custGeom>
            <a:avLst/>
            <a:gdLst/>
            <a:ahLst/>
            <a:cxnLst/>
            <a:rect l="l" t="t" r="r" b="b"/>
            <a:pathLst>
              <a:path w="50165" h="57150">
                <a:moveTo>
                  <a:pt x="24002" y="0"/>
                </a:moveTo>
                <a:lnTo>
                  <a:pt x="6000" y="8909"/>
                </a:lnTo>
                <a:lnTo>
                  <a:pt x="0" y="28511"/>
                </a:lnTo>
                <a:lnTo>
                  <a:pt x="6000" y="48113"/>
                </a:lnTo>
                <a:lnTo>
                  <a:pt x="24002" y="57023"/>
                </a:lnTo>
                <a:lnTo>
                  <a:pt x="43505" y="47523"/>
                </a:lnTo>
                <a:lnTo>
                  <a:pt x="50006" y="27987"/>
                </a:lnTo>
                <a:lnTo>
                  <a:pt x="43505" y="8713"/>
                </a:lnTo>
                <a:lnTo>
                  <a:pt x="24002" y="0"/>
                </a:lnTo>
                <a:close/>
              </a:path>
            </a:pathLst>
          </a:custGeom>
          <a:ln w="9524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8452484" y="1180083"/>
            <a:ext cx="639445" cy="554990"/>
            <a:chOff x="8452484" y="1180083"/>
            <a:chExt cx="639445" cy="554990"/>
          </a:xfrm>
        </p:grpSpPr>
        <p:sp>
          <p:nvSpPr>
            <p:cNvPr id="24" name="object 24"/>
            <p:cNvSpPr/>
            <p:nvPr/>
          </p:nvSpPr>
          <p:spPr>
            <a:xfrm>
              <a:off x="8452484" y="1180083"/>
              <a:ext cx="639445" cy="554990"/>
            </a:xfrm>
            <a:custGeom>
              <a:avLst/>
              <a:gdLst/>
              <a:ahLst/>
              <a:cxnLst/>
              <a:rect l="l" t="t" r="r" b="b"/>
              <a:pathLst>
                <a:path w="639445" h="554989">
                  <a:moveTo>
                    <a:pt x="86350" y="71211"/>
                  </a:moveTo>
                  <a:lnTo>
                    <a:pt x="35433" y="82676"/>
                  </a:lnTo>
                  <a:lnTo>
                    <a:pt x="7366" y="115315"/>
                  </a:lnTo>
                  <a:lnTo>
                    <a:pt x="0" y="154828"/>
                  </a:lnTo>
                  <a:lnTo>
                    <a:pt x="1190" y="175513"/>
                  </a:lnTo>
                  <a:lnTo>
                    <a:pt x="12287" y="229457"/>
                  </a:lnTo>
                  <a:lnTo>
                    <a:pt x="34859" y="279981"/>
                  </a:lnTo>
                  <a:lnTo>
                    <a:pt x="57890" y="312465"/>
                  </a:lnTo>
                  <a:lnTo>
                    <a:pt x="70739" y="326898"/>
                  </a:lnTo>
                  <a:lnTo>
                    <a:pt x="76180" y="333367"/>
                  </a:lnTo>
                  <a:lnTo>
                    <a:pt x="80454" y="340074"/>
                  </a:lnTo>
                  <a:lnTo>
                    <a:pt x="84633" y="346829"/>
                  </a:lnTo>
                  <a:lnTo>
                    <a:pt x="89789" y="353440"/>
                  </a:lnTo>
                  <a:lnTo>
                    <a:pt x="94615" y="359917"/>
                  </a:lnTo>
                  <a:lnTo>
                    <a:pt x="101092" y="363474"/>
                  </a:lnTo>
                  <a:lnTo>
                    <a:pt x="102616" y="372744"/>
                  </a:lnTo>
                  <a:lnTo>
                    <a:pt x="92531" y="377267"/>
                  </a:lnTo>
                  <a:lnTo>
                    <a:pt x="82423" y="381111"/>
                  </a:lnTo>
                  <a:lnTo>
                    <a:pt x="72505" y="385121"/>
                  </a:lnTo>
                  <a:lnTo>
                    <a:pt x="62992" y="390143"/>
                  </a:lnTo>
                  <a:lnTo>
                    <a:pt x="61087" y="391413"/>
                  </a:lnTo>
                  <a:lnTo>
                    <a:pt x="59055" y="392683"/>
                  </a:lnTo>
                  <a:lnTo>
                    <a:pt x="28057" y="426714"/>
                  </a:lnTo>
                  <a:lnTo>
                    <a:pt x="7874" y="462486"/>
                  </a:lnTo>
                  <a:lnTo>
                    <a:pt x="4996" y="474835"/>
                  </a:lnTo>
                  <a:lnTo>
                    <a:pt x="5715" y="488695"/>
                  </a:lnTo>
                  <a:lnTo>
                    <a:pt x="26797" y="533526"/>
                  </a:lnTo>
                  <a:lnTo>
                    <a:pt x="68516" y="554065"/>
                  </a:lnTo>
                  <a:lnTo>
                    <a:pt x="84455" y="554863"/>
                  </a:lnTo>
                  <a:lnTo>
                    <a:pt x="138757" y="554664"/>
                  </a:lnTo>
                  <a:lnTo>
                    <a:pt x="190881" y="550163"/>
                  </a:lnTo>
                  <a:lnTo>
                    <a:pt x="243141" y="538067"/>
                  </a:lnTo>
                  <a:lnTo>
                    <a:pt x="295021" y="521207"/>
                  </a:lnTo>
                  <a:lnTo>
                    <a:pt x="339979" y="501650"/>
                  </a:lnTo>
                  <a:lnTo>
                    <a:pt x="344170" y="499110"/>
                  </a:lnTo>
                  <a:lnTo>
                    <a:pt x="351409" y="497204"/>
                  </a:lnTo>
                  <a:lnTo>
                    <a:pt x="356616" y="494029"/>
                  </a:lnTo>
                  <a:lnTo>
                    <a:pt x="359791" y="491998"/>
                  </a:lnTo>
                  <a:lnTo>
                    <a:pt x="362204" y="489457"/>
                  </a:lnTo>
                  <a:lnTo>
                    <a:pt x="362585" y="485901"/>
                  </a:lnTo>
                  <a:lnTo>
                    <a:pt x="372155" y="485901"/>
                  </a:lnTo>
                  <a:lnTo>
                    <a:pt x="413512" y="466598"/>
                  </a:lnTo>
                  <a:lnTo>
                    <a:pt x="447198" y="442769"/>
                  </a:lnTo>
                  <a:lnTo>
                    <a:pt x="497905" y="402562"/>
                  </a:lnTo>
                  <a:lnTo>
                    <a:pt x="535326" y="370470"/>
                  </a:lnTo>
                  <a:lnTo>
                    <a:pt x="566421" y="335192"/>
                  </a:lnTo>
                  <a:lnTo>
                    <a:pt x="581104" y="319817"/>
                  </a:lnTo>
                  <a:lnTo>
                    <a:pt x="608838" y="287400"/>
                  </a:lnTo>
                  <a:lnTo>
                    <a:pt x="630287" y="235894"/>
                  </a:lnTo>
                  <a:lnTo>
                    <a:pt x="633730" y="216407"/>
                  </a:lnTo>
                  <a:lnTo>
                    <a:pt x="635867" y="206107"/>
                  </a:lnTo>
                  <a:lnTo>
                    <a:pt x="637873" y="195722"/>
                  </a:lnTo>
                  <a:lnTo>
                    <a:pt x="639141" y="185457"/>
                  </a:lnTo>
                  <a:lnTo>
                    <a:pt x="639059" y="175484"/>
                  </a:lnTo>
                  <a:lnTo>
                    <a:pt x="624332" y="132587"/>
                  </a:lnTo>
                  <a:lnTo>
                    <a:pt x="605640" y="106834"/>
                  </a:lnTo>
                  <a:lnTo>
                    <a:pt x="497631" y="106834"/>
                  </a:lnTo>
                  <a:lnTo>
                    <a:pt x="489067" y="106171"/>
                  </a:lnTo>
                  <a:lnTo>
                    <a:pt x="185293" y="106171"/>
                  </a:lnTo>
                  <a:lnTo>
                    <a:pt x="188341" y="104266"/>
                  </a:lnTo>
                  <a:lnTo>
                    <a:pt x="182753" y="100964"/>
                  </a:lnTo>
                  <a:lnTo>
                    <a:pt x="177734" y="96936"/>
                  </a:lnTo>
                  <a:lnTo>
                    <a:pt x="172942" y="92122"/>
                  </a:lnTo>
                  <a:lnTo>
                    <a:pt x="167965" y="87338"/>
                  </a:lnTo>
                  <a:lnTo>
                    <a:pt x="162560" y="83565"/>
                  </a:lnTo>
                  <a:lnTo>
                    <a:pt x="149205" y="79204"/>
                  </a:lnTo>
                  <a:lnTo>
                    <a:pt x="134683" y="76676"/>
                  </a:lnTo>
                  <a:lnTo>
                    <a:pt x="119876" y="74957"/>
                  </a:lnTo>
                  <a:lnTo>
                    <a:pt x="105664" y="73025"/>
                  </a:lnTo>
                  <a:lnTo>
                    <a:pt x="86350" y="71211"/>
                  </a:lnTo>
                  <a:close/>
                </a:path>
                <a:path w="639445" h="554989">
                  <a:moveTo>
                    <a:pt x="138757" y="554664"/>
                  </a:moveTo>
                  <a:lnTo>
                    <a:pt x="111263" y="554664"/>
                  </a:lnTo>
                  <a:lnTo>
                    <a:pt x="137763" y="554704"/>
                  </a:lnTo>
                  <a:lnTo>
                    <a:pt x="138757" y="554664"/>
                  </a:lnTo>
                  <a:close/>
                </a:path>
                <a:path w="639445" h="554989">
                  <a:moveTo>
                    <a:pt x="375285" y="491743"/>
                  </a:moveTo>
                  <a:lnTo>
                    <a:pt x="376682" y="492378"/>
                  </a:lnTo>
                  <a:lnTo>
                    <a:pt x="377951" y="493013"/>
                  </a:lnTo>
                  <a:lnTo>
                    <a:pt x="379349" y="493521"/>
                  </a:lnTo>
                  <a:lnTo>
                    <a:pt x="375285" y="491743"/>
                  </a:lnTo>
                  <a:close/>
                </a:path>
                <a:path w="639445" h="554989">
                  <a:moveTo>
                    <a:pt x="372155" y="485901"/>
                  </a:moveTo>
                  <a:lnTo>
                    <a:pt x="362585" y="485901"/>
                  </a:lnTo>
                  <a:lnTo>
                    <a:pt x="375285" y="491743"/>
                  </a:lnTo>
                  <a:lnTo>
                    <a:pt x="372618" y="490219"/>
                  </a:lnTo>
                  <a:lnTo>
                    <a:pt x="370078" y="488568"/>
                  </a:lnTo>
                  <a:lnTo>
                    <a:pt x="367030" y="487425"/>
                  </a:lnTo>
                  <a:lnTo>
                    <a:pt x="372155" y="485901"/>
                  </a:lnTo>
                  <a:close/>
                </a:path>
                <a:path w="639445" h="554989">
                  <a:moveTo>
                    <a:pt x="562270" y="88671"/>
                  </a:moveTo>
                  <a:lnTo>
                    <a:pt x="533654" y="92582"/>
                  </a:lnTo>
                  <a:lnTo>
                    <a:pt x="522714" y="96978"/>
                  </a:lnTo>
                  <a:lnTo>
                    <a:pt x="510111" y="102743"/>
                  </a:lnTo>
                  <a:lnTo>
                    <a:pt x="497631" y="106834"/>
                  </a:lnTo>
                  <a:lnTo>
                    <a:pt x="605640" y="106834"/>
                  </a:lnTo>
                  <a:lnTo>
                    <a:pt x="587803" y="94345"/>
                  </a:lnTo>
                  <a:lnTo>
                    <a:pt x="562270" y="88671"/>
                  </a:lnTo>
                  <a:close/>
                </a:path>
                <a:path w="639445" h="554989">
                  <a:moveTo>
                    <a:pt x="353060" y="0"/>
                  </a:moveTo>
                  <a:lnTo>
                    <a:pt x="313023" y="4048"/>
                  </a:lnTo>
                  <a:lnTo>
                    <a:pt x="274320" y="17525"/>
                  </a:lnTo>
                  <a:lnTo>
                    <a:pt x="228298" y="49323"/>
                  </a:lnTo>
                  <a:lnTo>
                    <a:pt x="203044" y="83565"/>
                  </a:lnTo>
                  <a:lnTo>
                    <a:pt x="200009" y="91360"/>
                  </a:lnTo>
                  <a:lnTo>
                    <a:pt x="196629" y="98649"/>
                  </a:lnTo>
                  <a:lnTo>
                    <a:pt x="193167" y="102996"/>
                  </a:lnTo>
                  <a:lnTo>
                    <a:pt x="192913" y="103250"/>
                  </a:lnTo>
                  <a:lnTo>
                    <a:pt x="185293" y="106171"/>
                  </a:lnTo>
                  <a:lnTo>
                    <a:pt x="489067" y="106171"/>
                  </a:lnTo>
                  <a:lnTo>
                    <a:pt x="487425" y="106044"/>
                  </a:lnTo>
                  <a:lnTo>
                    <a:pt x="480187" y="102743"/>
                  </a:lnTo>
                  <a:lnTo>
                    <a:pt x="455564" y="51704"/>
                  </a:lnTo>
                  <a:lnTo>
                    <a:pt x="427482" y="22098"/>
                  </a:lnTo>
                  <a:lnTo>
                    <a:pt x="392461" y="4286"/>
                  </a:lnTo>
                  <a:lnTo>
                    <a:pt x="373403" y="845"/>
                  </a:lnTo>
                  <a:lnTo>
                    <a:pt x="353060" y="0"/>
                  </a:lnTo>
                  <a:close/>
                </a:path>
              </a:pathLst>
            </a:custGeom>
            <a:solidFill>
              <a:srgbClr val="ED6A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643826" y="1438638"/>
              <a:ext cx="408305" cy="283210"/>
            </a:xfrm>
            <a:custGeom>
              <a:avLst/>
              <a:gdLst/>
              <a:ahLst/>
              <a:cxnLst/>
              <a:rect l="l" t="t" r="r" b="b"/>
              <a:pathLst>
                <a:path w="408304" h="283210">
                  <a:moveTo>
                    <a:pt x="240037" y="175579"/>
                  </a:moveTo>
                  <a:lnTo>
                    <a:pt x="229631" y="176643"/>
                  </a:lnTo>
                  <a:lnTo>
                    <a:pt x="219178" y="179183"/>
                  </a:lnTo>
                  <a:lnTo>
                    <a:pt x="208962" y="180865"/>
                  </a:lnTo>
                  <a:lnTo>
                    <a:pt x="168417" y="185485"/>
                  </a:lnTo>
                  <a:lnTo>
                    <a:pt x="128444" y="194200"/>
                  </a:lnTo>
                  <a:lnTo>
                    <a:pt x="89153" y="205789"/>
                  </a:lnTo>
                  <a:lnTo>
                    <a:pt x="69990" y="212488"/>
                  </a:lnTo>
                  <a:lnTo>
                    <a:pt x="50720" y="218711"/>
                  </a:lnTo>
                  <a:lnTo>
                    <a:pt x="13636" y="232427"/>
                  </a:lnTo>
                  <a:lnTo>
                    <a:pt x="0" y="249435"/>
                  </a:lnTo>
                  <a:lnTo>
                    <a:pt x="3317" y="256764"/>
                  </a:lnTo>
                  <a:lnTo>
                    <a:pt x="55213" y="278147"/>
                  </a:lnTo>
                  <a:lnTo>
                    <a:pt x="90471" y="282719"/>
                  </a:lnTo>
                  <a:lnTo>
                    <a:pt x="112948" y="282535"/>
                  </a:lnTo>
                  <a:lnTo>
                    <a:pt x="158712" y="280308"/>
                  </a:lnTo>
                  <a:lnTo>
                    <a:pt x="206628" y="265114"/>
                  </a:lnTo>
                  <a:lnTo>
                    <a:pt x="220712" y="260211"/>
                  </a:lnTo>
                  <a:lnTo>
                    <a:pt x="235027" y="260211"/>
                  </a:lnTo>
                  <a:lnTo>
                    <a:pt x="235759" y="259478"/>
                  </a:lnTo>
                  <a:lnTo>
                    <a:pt x="238172" y="257573"/>
                  </a:lnTo>
                  <a:lnTo>
                    <a:pt x="240839" y="255922"/>
                  </a:lnTo>
                  <a:lnTo>
                    <a:pt x="249955" y="251297"/>
                  </a:lnTo>
                  <a:lnTo>
                    <a:pt x="259762" y="247683"/>
                  </a:lnTo>
                  <a:lnTo>
                    <a:pt x="277923" y="242206"/>
                  </a:lnTo>
                  <a:lnTo>
                    <a:pt x="283765" y="240047"/>
                  </a:lnTo>
                  <a:lnTo>
                    <a:pt x="313648" y="220452"/>
                  </a:lnTo>
                  <a:lnTo>
                    <a:pt x="320341" y="215790"/>
                  </a:lnTo>
                  <a:lnTo>
                    <a:pt x="347350" y="193704"/>
                  </a:lnTo>
                  <a:lnTo>
                    <a:pt x="361268" y="178325"/>
                  </a:lnTo>
                  <a:lnTo>
                    <a:pt x="250110" y="178325"/>
                  </a:lnTo>
                  <a:lnTo>
                    <a:pt x="240037" y="175579"/>
                  </a:lnTo>
                  <a:close/>
                </a:path>
                <a:path w="408304" h="283210">
                  <a:moveTo>
                    <a:pt x="232648" y="262590"/>
                  </a:moveTo>
                  <a:lnTo>
                    <a:pt x="231441" y="262653"/>
                  </a:lnTo>
                  <a:lnTo>
                    <a:pt x="230298" y="265828"/>
                  </a:lnTo>
                  <a:lnTo>
                    <a:pt x="231187" y="264304"/>
                  </a:lnTo>
                  <a:lnTo>
                    <a:pt x="232330" y="262907"/>
                  </a:lnTo>
                  <a:lnTo>
                    <a:pt x="232648" y="262590"/>
                  </a:lnTo>
                  <a:close/>
                </a:path>
                <a:path w="408304" h="283210">
                  <a:moveTo>
                    <a:pt x="233727" y="261510"/>
                  </a:moveTo>
                  <a:lnTo>
                    <a:pt x="234108" y="262018"/>
                  </a:lnTo>
                  <a:lnTo>
                    <a:pt x="234489" y="262399"/>
                  </a:lnTo>
                  <a:lnTo>
                    <a:pt x="235124" y="262780"/>
                  </a:lnTo>
                  <a:lnTo>
                    <a:pt x="234743" y="262272"/>
                  </a:lnTo>
                  <a:lnTo>
                    <a:pt x="233727" y="261510"/>
                  </a:lnTo>
                  <a:close/>
                </a:path>
                <a:path w="408304" h="283210">
                  <a:moveTo>
                    <a:pt x="233327" y="261911"/>
                  </a:moveTo>
                  <a:lnTo>
                    <a:pt x="232648" y="262590"/>
                  </a:lnTo>
                  <a:lnTo>
                    <a:pt x="233854" y="262526"/>
                  </a:lnTo>
                  <a:lnTo>
                    <a:pt x="233327" y="261911"/>
                  </a:lnTo>
                  <a:close/>
                </a:path>
                <a:path w="408304" h="283210">
                  <a:moveTo>
                    <a:pt x="235027" y="260211"/>
                  </a:moveTo>
                  <a:lnTo>
                    <a:pt x="220712" y="260211"/>
                  </a:lnTo>
                  <a:lnTo>
                    <a:pt x="232330" y="260748"/>
                  </a:lnTo>
                  <a:lnTo>
                    <a:pt x="233327" y="261911"/>
                  </a:lnTo>
                  <a:lnTo>
                    <a:pt x="233600" y="261637"/>
                  </a:lnTo>
                  <a:lnTo>
                    <a:pt x="233219" y="261256"/>
                  </a:lnTo>
                  <a:lnTo>
                    <a:pt x="232965" y="261129"/>
                  </a:lnTo>
                  <a:lnTo>
                    <a:pt x="234108" y="261129"/>
                  </a:lnTo>
                  <a:lnTo>
                    <a:pt x="235027" y="260211"/>
                  </a:lnTo>
                  <a:close/>
                </a:path>
                <a:path w="408304" h="283210">
                  <a:moveTo>
                    <a:pt x="234108" y="261129"/>
                  </a:moveTo>
                  <a:lnTo>
                    <a:pt x="232965" y="261129"/>
                  </a:lnTo>
                  <a:lnTo>
                    <a:pt x="233727" y="261510"/>
                  </a:lnTo>
                  <a:lnTo>
                    <a:pt x="234108" y="261129"/>
                  </a:lnTo>
                  <a:close/>
                </a:path>
                <a:path w="408304" h="283210">
                  <a:moveTo>
                    <a:pt x="382176" y="0"/>
                  </a:moveTo>
                  <a:lnTo>
                    <a:pt x="339216" y="22871"/>
                  </a:lnTo>
                  <a:lnTo>
                    <a:pt x="302863" y="71167"/>
                  </a:lnTo>
                  <a:lnTo>
                    <a:pt x="288210" y="95648"/>
                  </a:lnTo>
                  <a:lnTo>
                    <a:pt x="280519" y="107289"/>
                  </a:lnTo>
                  <a:lnTo>
                    <a:pt x="260016" y="142257"/>
                  </a:lnTo>
                  <a:lnTo>
                    <a:pt x="250110" y="178325"/>
                  </a:lnTo>
                  <a:lnTo>
                    <a:pt x="361268" y="178325"/>
                  </a:lnTo>
                  <a:lnTo>
                    <a:pt x="388225" y="139817"/>
                  </a:lnTo>
                  <a:lnTo>
                    <a:pt x="405054" y="90939"/>
                  </a:lnTo>
                  <a:lnTo>
                    <a:pt x="408269" y="57169"/>
                  </a:lnTo>
                  <a:lnTo>
                    <a:pt x="406447" y="40022"/>
                  </a:lnTo>
                  <a:lnTo>
                    <a:pt x="401786" y="24745"/>
                  </a:lnTo>
                  <a:lnTo>
                    <a:pt x="393826" y="9526"/>
                  </a:lnTo>
                  <a:lnTo>
                    <a:pt x="382176" y="0"/>
                  </a:lnTo>
                  <a:close/>
                </a:path>
              </a:pathLst>
            </a:custGeom>
            <a:solidFill>
              <a:srgbClr val="A3D0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6691135" y="4589402"/>
            <a:ext cx="1587500" cy="559435"/>
            <a:chOff x="6691135" y="4589402"/>
            <a:chExt cx="1587500" cy="559435"/>
          </a:xfrm>
        </p:grpSpPr>
        <p:sp>
          <p:nvSpPr>
            <p:cNvPr id="27" name="object 27"/>
            <p:cNvSpPr/>
            <p:nvPr/>
          </p:nvSpPr>
          <p:spPr>
            <a:xfrm>
              <a:off x="6695898" y="4594165"/>
              <a:ext cx="1577975" cy="549910"/>
            </a:xfrm>
            <a:custGeom>
              <a:avLst/>
              <a:gdLst/>
              <a:ahLst/>
              <a:cxnLst/>
              <a:rect l="l" t="t" r="r" b="b"/>
              <a:pathLst>
                <a:path w="1577975" h="549910">
                  <a:moveTo>
                    <a:pt x="244270" y="175078"/>
                  </a:moveTo>
                  <a:lnTo>
                    <a:pt x="208720" y="205063"/>
                  </a:lnTo>
                  <a:lnTo>
                    <a:pt x="175992" y="237899"/>
                  </a:lnTo>
                  <a:lnTo>
                    <a:pt x="144954" y="273658"/>
                  </a:lnTo>
                  <a:lnTo>
                    <a:pt x="114476" y="312416"/>
                  </a:lnTo>
                  <a:lnTo>
                    <a:pt x="88296" y="352202"/>
                  </a:lnTo>
                  <a:lnTo>
                    <a:pt x="65943" y="394662"/>
                  </a:lnTo>
                  <a:lnTo>
                    <a:pt x="46166" y="438841"/>
                  </a:lnTo>
                  <a:lnTo>
                    <a:pt x="27712" y="483786"/>
                  </a:lnTo>
                  <a:lnTo>
                    <a:pt x="9328" y="528541"/>
                  </a:lnTo>
                  <a:lnTo>
                    <a:pt x="0" y="549333"/>
                  </a:lnTo>
                </a:path>
                <a:path w="1577975" h="549910">
                  <a:moveTo>
                    <a:pt x="114783" y="549333"/>
                  </a:moveTo>
                  <a:lnTo>
                    <a:pt x="132859" y="514087"/>
                  </a:lnTo>
                  <a:lnTo>
                    <a:pt x="152933" y="472794"/>
                  </a:lnTo>
                  <a:lnTo>
                    <a:pt x="171245" y="430791"/>
                  </a:lnTo>
                  <a:lnTo>
                    <a:pt x="196304" y="381870"/>
                  </a:lnTo>
                  <a:lnTo>
                    <a:pt x="227982" y="337538"/>
                  </a:lnTo>
                  <a:lnTo>
                    <a:pt x="265328" y="297599"/>
                  </a:lnTo>
                  <a:lnTo>
                    <a:pt x="307389" y="261857"/>
                  </a:lnTo>
                  <a:lnTo>
                    <a:pt x="349549" y="232368"/>
                  </a:lnTo>
                  <a:lnTo>
                    <a:pt x="394123" y="206126"/>
                  </a:lnTo>
                  <a:lnTo>
                    <a:pt x="440325" y="182970"/>
                  </a:lnTo>
                  <a:lnTo>
                    <a:pt x="487367" y="162739"/>
                  </a:lnTo>
                  <a:lnTo>
                    <a:pt x="534465" y="145271"/>
                  </a:lnTo>
                  <a:lnTo>
                    <a:pt x="584273" y="129743"/>
                  </a:lnTo>
                  <a:lnTo>
                    <a:pt x="634365" y="117312"/>
                  </a:lnTo>
                  <a:lnTo>
                    <a:pt x="684716" y="107982"/>
                  </a:lnTo>
                  <a:lnTo>
                    <a:pt x="735298" y="101753"/>
                  </a:lnTo>
                  <a:lnTo>
                    <a:pt x="786086" y="98627"/>
                  </a:lnTo>
                  <a:lnTo>
                    <a:pt x="837054" y="98605"/>
                  </a:lnTo>
                  <a:lnTo>
                    <a:pt x="888176" y="101688"/>
                  </a:lnTo>
                  <a:lnTo>
                    <a:pt x="939425" y="107879"/>
                  </a:lnTo>
                  <a:lnTo>
                    <a:pt x="990776" y="117179"/>
                  </a:lnTo>
                  <a:lnTo>
                    <a:pt x="1044370" y="131596"/>
                  </a:lnTo>
                  <a:lnTo>
                    <a:pt x="1096059" y="153196"/>
                  </a:lnTo>
                  <a:lnTo>
                    <a:pt x="1119895" y="164886"/>
                  </a:lnTo>
                  <a:lnTo>
                    <a:pt x="1144256" y="176043"/>
                  </a:lnTo>
                  <a:lnTo>
                    <a:pt x="1192833" y="199462"/>
                  </a:lnTo>
                  <a:lnTo>
                    <a:pt x="1236458" y="227202"/>
                  </a:lnTo>
                  <a:lnTo>
                    <a:pt x="1257948" y="242385"/>
                  </a:lnTo>
                  <a:lnTo>
                    <a:pt x="1280463" y="256561"/>
                  </a:lnTo>
                  <a:lnTo>
                    <a:pt x="1330025" y="292120"/>
                  </a:lnTo>
                  <a:lnTo>
                    <a:pt x="1369490" y="340165"/>
                  </a:lnTo>
                  <a:lnTo>
                    <a:pt x="1397911" y="382960"/>
                  </a:lnTo>
                  <a:lnTo>
                    <a:pt x="1427904" y="425151"/>
                  </a:lnTo>
                  <a:lnTo>
                    <a:pt x="1456349" y="468229"/>
                  </a:lnTo>
                  <a:lnTo>
                    <a:pt x="1480124" y="513684"/>
                  </a:lnTo>
                  <a:lnTo>
                    <a:pt x="1491677" y="549333"/>
                  </a:lnTo>
                </a:path>
                <a:path w="1577975" h="549910">
                  <a:moveTo>
                    <a:pt x="1577524" y="549333"/>
                  </a:moveTo>
                  <a:lnTo>
                    <a:pt x="1567138" y="509605"/>
                  </a:lnTo>
                  <a:lnTo>
                    <a:pt x="1547443" y="461456"/>
                  </a:lnTo>
                  <a:lnTo>
                    <a:pt x="1522840" y="415448"/>
                  </a:lnTo>
                  <a:lnTo>
                    <a:pt x="1494946" y="371488"/>
                  </a:lnTo>
                  <a:lnTo>
                    <a:pt x="1465375" y="329485"/>
                  </a:lnTo>
                  <a:lnTo>
                    <a:pt x="1456624" y="316235"/>
                  </a:lnTo>
                  <a:lnTo>
                    <a:pt x="1432228" y="274646"/>
                  </a:lnTo>
                  <a:lnTo>
                    <a:pt x="1405618" y="244133"/>
                  </a:lnTo>
                  <a:lnTo>
                    <a:pt x="1372356" y="212162"/>
                  </a:lnTo>
                  <a:lnTo>
                    <a:pt x="1317492" y="178310"/>
                  </a:lnTo>
                  <a:lnTo>
                    <a:pt x="1288845" y="161095"/>
                  </a:lnTo>
                  <a:lnTo>
                    <a:pt x="1248511" y="135362"/>
                  </a:lnTo>
                  <a:lnTo>
                    <a:pt x="1206689" y="110828"/>
                  </a:lnTo>
                  <a:lnTo>
                    <a:pt x="1163508" y="88056"/>
                  </a:lnTo>
                  <a:lnTo>
                    <a:pt x="1119096" y="67612"/>
                  </a:lnTo>
                  <a:lnTo>
                    <a:pt x="1073580" y="50059"/>
                  </a:lnTo>
                  <a:lnTo>
                    <a:pt x="1025116" y="34835"/>
                  </a:lnTo>
                  <a:lnTo>
                    <a:pt x="975322" y="22323"/>
                  </a:lnTo>
                  <a:lnTo>
                    <a:pt x="924490" y="12553"/>
                  </a:lnTo>
                  <a:lnTo>
                    <a:pt x="872912" y="5556"/>
                  </a:lnTo>
                  <a:lnTo>
                    <a:pt x="820882" y="1361"/>
                  </a:lnTo>
                  <a:lnTo>
                    <a:pt x="768692" y="0"/>
                  </a:lnTo>
                  <a:lnTo>
                    <a:pt x="716634" y="1501"/>
                  </a:lnTo>
                  <a:lnTo>
                    <a:pt x="665002" y="5897"/>
                  </a:lnTo>
                  <a:lnTo>
                    <a:pt x="614087" y="13217"/>
                  </a:lnTo>
                  <a:lnTo>
                    <a:pt x="564183" y="23491"/>
                  </a:lnTo>
                  <a:lnTo>
                    <a:pt x="517266" y="36697"/>
                  </a:lnTo>
                  <a:lnTo>
                    <a:pt x="471718" y="53104"/>
                  </a:lnTo>
                  <a:lnTo>
                    <a:pt x="427277" y="72145"/>
                  </a:lnTo>
                  <a:lnTo>
                    <a:pt x="383683" y="93251"/>
                  </a:lnTo>
                  <a:lnTo>
                    <a:pt x="340675" y="115855"/>
                  </a:lnTo>
                  <a:lnTo>
                    <a:pt x="297991" y="139391"/>
                  </a:lnTo>
                  <a:lnTo>
                    <a:pt x="256968" y="165698"/>
                  </a:lnTo>
                  <a:lnTo>
                    <a:pt x="244270" y="175078"/>
                  </a:lnTo>
                </a:path>
              </a:pathLst>
            </a:custGeom>
            <a:ln w="9525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96942" y="4914671"/>
              <a:ext cx="198610" cy="233590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7004072" y="4772876"/>
              <a:ext cx="1125855" cy="370840"/>
            </a:xfrm>
            <a:custGeom>
              <a:avLst/>
              <a:gdLst/>
              <a:ahLst/>
              <a:cxnLst/>
              <a:rect l="l" t="t" r="r" b="b"/>
              <a:pathLst>
                <a:path w="1125854" h="370839">
                  <a:moveTo>
                    <a:pt x="0" y="370623"/>
                  </a:moveTo>
                  <a:lnTo>
                    <a:pt x="8613" y="358825"/>
                  </a:lnTo>
                  <a:lnTo>
                    <a:pt x="38931" y="316290"/>
                  </a:lnTo>
                  <a:lnTo>
                    <a:pt x="67891" y="273375"/>
                  </a:lnTo>
                  <a:lnTo>
                    <a:pt x="99089" y="232495"/>
                  </a:lnTo>
                  <a:lnTo>
                    <a:pt x="136121" y="196062"/>
                  </a:lnTo>
                  <a:lnTo>
                    <a:pt x="137010" y="195402"/>
                  </a:lnTo>
                  <a:lnTo>
                    <a:pt x="137899" y="194703"/>
                  </a:lnTo>
                  <a:lnTo>
                    <a:pt x="184004" y="166298"/>
                  </a:lnTo>
                  <a:lnTo>
                    <a:pt x="232578" y="146742"/>
                  </a:lnTo>
                  <a:lnTo>
                    <a:pt x="283056" y="131996"/>
                  </a:lnTo>
                  <a:lnTo>
                    <a:pt x="333987" y="118681"/>
                  </a:lnTo>
                  <a:lnTo>
                    <a:pt x="385381" y="104267"/>
                  </a:lnTo>
                  <a:lnTo>
                    <a:pt x="436714" y="91774"/>
                  </a:lnTo>
                  <a:lnTo>
                    <a:pt x="488310" y="82375"/>
                  </a:lnTo>
                  <a:lnTo>
                    <a:pt x="540489" y="77241"/>
                  </a:lnTo>
                  <a:lnTo>
                    <a:pt x="585531" y="76480"/>
                  </a:lnTo>
                  <a:lnTo>
                    <a:pt x="629358" y="81349"/>
                  </a:lnTo>
                  <a:lnTo>
                    <a:pt x="672470" y="90514"/>
                  </a:lnTo>
                  <a:lnTo>
                    <a:pt x="715368" y="102641"/>
                  </a:lnTo>
                  <a:lnTo>
                    <a:pt x="739971" y="108272"/>
                  </a:lnTo>
                  <a:lnTo>
                    <a:pt x="764549" y="112036"/>
                  </a:lnTo>
                  <a:lnTo>
                    <a:pt x="788985" y="116843"/>
                  </a:lnTo>
                  <a:lnTo>
                    <a:pt x="813158" y="125602"/>
                  </a:lnTo>
                  <a:lnTo>
                    <a:pt x="832411" y="134615"/>
                  </a:lnTo>
                  <a:lnTo>
                    <a:pt x="851735" y="142984"/>
                  </a:lnTo>
                  <a:lnTo>
                    <a:pt x="887453" y="165328"/>
                  </a:lnTo>
                  <a:lnTo>
                    <a:pt x="920231" y="197576"/>
                  </a:lnTo>
                  <a:lnTo>
                    <a:pt x="950149" y="232178"/>
                  </a:lnTo>
                  <a:lnTo>
                    <a:pt x="977458" y="268825"/>
                  </a:lnTo>
                  <a:lnTo>
                    <a:pt x="1002408" y="307208"/>
                  </a:lnTo>
                  <a:lnTo>
                    <a:pt x="1025248" y="347017"/>
                  </a:lnTo>
                  <a:lnTo>
                    <a:pt x="1036254" y="370622"/>
                  </a:lnTo>
                </a:path>
                <a:path w="1125854" h="370839">
                  <a:moveTo>
                    <a:pt x="1125492" y="370622"/>
                  </a:moveTo>
                  <a:lnTo>
                    <a:pt x="1097326" y="314694"/>
                  </a:lnTo>
                  <a:lnTo>
                    <a:pt x="1071294" y="271985"/>
                  </a:lnTo>
                  <a:lnTo>
                    <a:pt x="1043409" y="231520"/>
                  </a:lnTo>
                  <a:lnTo>
                    <a:pt x="1016311" y="195761"/>
                  </a:lnTo>
                  <a:lnTo>
                    <a:pt x="986731" y="160083"/>
                  </a:lnTo>
                  <a:lnTo>
                    <a:pt x="954292" y="126889"/>
                  </a:lnTo>
                  <a:lnTo>
                    <a:pt x="918616" y="98584"/>
                  </a:lnTo>
                  <a:lnTo>
                    <a:pt x="879325" y="77571"/>
                  </a:lnTo>
                  <a:lnTo>
                    <a:pt x="832748" y="56905"/>
                  </a:lnTo>
                  <a:lnTo>
                    <a:pt x="783694" y="42849"/>
                  </a:lnTo>
                  <a:lnTo>
                    <a:pt x="768101" y="40777"/>
                  </a:lnTo>
                  <a:lnTo>
                    <a:pt x="752770" y="38280"/>
                  </a:lnTo>
                  <a:lnTo>
                    <a:pt x="737724" y="34627"/>
                  </a:lnTo>
                  <a:lnTo>
                    <a:pt x="722988" y="29082"/>
                  </a:lnTo>
                  <a:lnTo>
                    <a:pt x="710108" y="23836"/>
                  </a:lnTo>
                  <a:lnTo>
                    <a:pt x="698049" y="19365"/>
                  </a:lnTo>
                  <a:lnTo>
                    <a:pt x="685823" y="15940"/>
                  </a:lnTo>
                  <a:lnTo>
                    <a:pt x="672442" y="13830"/>
                  </a:lnTo>
                  <a:lnTo>
                    <a:pt x="649019" y="10890"/>
                  </a:lnTo>
                  <a:lnTo>
                    <a:pt x="625929" y="6400"/>
                  </a:lnTo>
                  <a:lnTo>
                    <a:pt x="602791" y="2168"/>
                  </a:lnTo>
                  <a:lnTo>
                    <a:pt x="579224" y="0"/>
                  </a:lnTo>
                  <a:lnTo>
                    <a:pt x="549707" y="710"/>
                  </a:lnTo>
                  <a:lnTo>
                    <a:pt x="490624" y="6913"/>
                  </a:lnTo>
                  <a:lnTo>
                    <a:pt x="430996" y="18839"/>
                  </a:lnTo>
                  <a:lnTo>
                    <a:pt x="371202" y="35211"/>
                  </a:lnTo>
                  <a:lnTo>
                    <a:pt x="341734" y="43726"/>
                  </a:lnTo>
                  <a:lnTo>
                    <a:pt x="308730" y="52626"/>
                  </a:lnTo>
                  <a:lnTo>
                    <a:pt x="243008" y="68332"/>
                  </a:lnTo>
                  <a:lnTo>
                    <a:pt x="178283" y="91565"/>
                  </a:lnTo>
                  <a:lnTo>
                    <a:pt x="115795" y="125968"/>
                  </a:lnTo>
                  <a:lnTo>
                    <a:pt x="86718" y="146557"/>
                  </a:lnTo>
                </a:path>
                <a:path w="1125854" h="370839">
                  <a:moveTo>
                    <a:pt x="173459" y="321782"/>
                  </a:moveTo>
                  <a:lnTo>
                    <a:pt x="137180" y="352182"/>
                  </a:lnTo>
                  <a:lnTo>
                    <a:pt x="118225" y="370622"/>
                  </a:lnTo>
                </a:path>
                <a:path w="1125854" h="370839">
                  <a:moveTo>
                    <a:pt x="209467" y="370622"/>
                  </a:moveTo>
                  <a:lnTo>
                    <a:pt x="273377" y="329192"/>
                  </a:lnTo>
                  <a:lnTo>
                    <a:pt x="311536" y="307854"/>
                  </a:lnTo>
                  <a:lnTo>
                    <a:pt x="349100" y="287621"/>
                  </a:lnTo>
                  <a:lnTo>
                    <a:pt x="391092" y="271004"/>
                  </a:lnTo>
                  <a:lnTo>
                    <a:pt x="438524" y="259376"/>
                  </a:lnTo>
                  <a:lnTo>
                    <a:pt x="487028" y="251618"/>
                  </a:lnTo>
                  <a:lnTo>
                    <a:pt x="532234" y="246614"/>
                  </a:lnTo>
                  <a:lnTo>
                    <a:pt x="584586" y="245082"/>
                  </a:lnTo>
                  <a:lnTo>
                    <a:pt x="634520" y="252000"/>
                  </a:lnTo>
                  <a:lnTo>
                    <a:pt x="681704" y="266703"/>
                  </a:lnTo>
                  <a:lnTo>
                    <a:pt x="725805" y="288525"/>
                  </a:lnTo>
                  <a:lnTo>
                    <a:pt x="766488" y="316801"/>
                  </a:lnTo>
                  <a:lnTo>
                    <a:pt x="803422" y="350866"/>
                  </a:lnTo>
                  <a:lnTo>
                    <a:pt x="819982" y="370622"/>
                  </a:lnTo>
                </a:path>
                <a:path w="1125854" h="370839">
                  <a:moveTo>
                    <a:pt x="912047" y="370622"/>
                  </a:moveTo>
                  <a:lnTo>
                    <a:pt x="889358" y="338156"/>
                  </a:lnTo>
                  <a:lnTo>
                    <a:pt x="857312" y="300048"/>
                  </a:lnTo>
                  <a:lnTo>
                    <a:pt x="821987" y="266431"/>
                  </a:lnTo>
                  <a:lnTo>
                    <a:pt x="783593" y="237599"/>
                  </a:lnTo>
                  <a:lnTo>
                    <a:pt x="742340" y="213846"/>
                  </a:lnTo>
                  <a:lnTo>
                    <a:pt x="698438" y="195467"/>
                  </a:lnTo>
                  <a:lnTo>
                    <a:pt x="652097" y="182755"/>
                  </a:lnTo>
                  <a:lnTo>
                    <a:pt x="603526" y="176006"/>
                  </a:lnTo>
                  <a:lnTo>
                    <a:pt x="552935" y="175513"/>
                  </a:lnTo>
                  <a:lnTo>
                    <a:pt x="501099" y="180565"/>
                  </a:lnTo>
                  <a:lnTo>
                    <a:pt x="450262" y="189795"/>
                  </a:lnTo>
                  <a:lnTo>
                    <a:pt x="400552" y="203005"/>
                  </a:lnTo>
                  <a:lnTo>
                    <a:pt x="352101" y="219996"/>
                  </a:lnTo>
                  <a:lnTo>
                    <a:pt x="305036" y="240568"/>
                  </a:lnTo>
                  <a:lnTo>
                    <a:pt x="259488" y="264522"/>
                  </a:lnTo>
                  <a:lnTo>
                    <a:pt x="215586" y="291660"/>
                  </a:lnTo>
                  <a:lnTo>
                    <a:pt x="173459" y="321782"/>
                  </a:lnTo>
                </a:path>
                <a:path w="1125854" h="370839">
                  <a:moveTo>
                    <a:pt x="637215" y="370623"/>
                  </a:moveTo>
                  <a:lnTo>
                    <a:pt x="634563" y="369495"/>
                  </a:lnTo>
                  <a:lnTo>
                    <a:pt x="586745" y="354405"/>
                  </a:lnTo>
                  <a:lnTo>
                    <a:pt x="539854" y="343541"/>
                  </a:lnTo>
                  <a:lnTo>
                    <a:pt x="504546" y="340605"/>
                  </a:lnTo>
                  <a:lnTo>
                    <a:pt x="468941" y="343421"/>
                  </a:lnTo>
                  <a:lnTo>
                    <a:pt x="433930" y="350711"/>
                  </a:lnTo>
                  <a:lnTo>
                    <a:pt x="400408" y="361198"/>
                  </a:lnTo>
                  <a:lnTo>
                    <a:pt x="379887" y="370623"/>
                  </a:lnTo>
                </a:path>
              </a:pathLst>
            </a:custGeom>
            <a:ln w="9525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6616318" y="3583304"/>
            <a:ext cx="895350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b="1" u="heavy" spc="-5" dirty="0">
                <a:solidFill>
                  <a:srgbClr val="759C9F"/>
                </a:solidFill>
                <a:uFill>
                  <a:solidFill>
                    <a:srgbClr val="759C9F"/>
                  </a:solidFill>
                </a:uFill>
                <a:latin typeface="Calibri"/>
                <a:cs typeface="Calibri"/>
                <a:hlinkClick r:id="rId4"/>
              </a:rPr>
              <a:t>Empatía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36662" y="1894522"/>
            <a:ext cx="1744345" cy="6400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25"/>
              </a:spcBef>
            </a:pPr>
            <a:r>
              <a:rPr sz="2000" b="1" u="heavy" spc="-20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P</a:t>
            </a:r>
            <a:r>
              <a:rPr sz="2000" b="1" u="heavy" spc="35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e</a:t>
            </a:r>
            <a:r>
              <a:rPr sz="2000" b="1" u="heavy" spc="-30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n</a:t>
            </a:r>
            <a:r>
              <a:rPr sz="2000" b="1" u="heavy" spc="20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s</a:t>
            </a:r>
            <a:r>
              <a:rPr sz="2000" b="1" u="heavy" spc="-20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a</a:t>
            </a:r>
            <a:r>
              <a:rPr sz="2000" b="1" u="heavy" spc="15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m</a:t>
            </a:r>
            <a:r>
              <a:rPr sz="2000" b="1" u="heavy" spc="35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ie</a:t>
            </a:r>
            <a:r>
              <a:rPr sz="2000" b="1" u="heavy" spc="-30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n</a:t>
            </a:r>
            <a:r>
              <a:rPr sz="2000" b="1" u="heavy" spc="-25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t</a:t>
            </a:r>
            <a:r>
              <a:rPr sz="2000" b="1" u="heavy" spc="10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o</a:t>
            </a:r>
            <a:r>
              <a:rPr sz="2000" b="1" u="heavy" spc="-120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sz="2000" b="1" u="heavy" spc="10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y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u="heavy" spc="-10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actitud</a:t>
            </a:r>
            <a:r>
              <a:rPr sz="2000" b="1" u="heavy" spc="-5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sz="2000" b="1" u="heavy" spc="10" dirty="0">
                <a:solidFill>
                  <a:srgbClr val="93B0B3"/>
                </a:solidFill>
                <a:uFill>
                  <a:solidFill>
                    <a:srgbClr val="93B0B3"/>
                  </a:solidFill>
                </a:uFill>
                <a:latin typeface="Calibri"/>
                <a:cs typeface="Calibri"/>
                <a:hlinkClick r:id="rId5"/>
              </a:rPr>
              <a:t>positiva</a:t>
            </a:r>
            <a:r>
              <a:rPr sz="2000" b="1" spc="10" dirty="0">
                <a:solidFill>
                  <a:srgbClr val="93B0B3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-12699" y="3393122"/>
            <a:ext cx="77025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56920" algn="l"/>
              </a:tabLst>
            </a:pPr>
            <a:r>
              <a:rPr sz="2000" b="1" u="sng" spc="5" dirty="0">
                <a:solidFill>
                  <a:srgbClr val="93B0B3"/>
                </a:solidFill>
                <a:uFill>
                  <a:solidFill>
                    <a:srgbClr val="304546"/>
                  </a:solidFill>
                </a:uFill>
                <a:latin typeface="Calibri"/>
                <a:cs typeface="Calibri"/>
              </a:rPr>
              <a:t> 	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07211" y="3393122"/>
            <a:ext cx="1391920" cy="6400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60325" marR="5080" indent="-47625">
              <a:lnSpc>
                <a:spcPct val="100000"/>
              </a:lnSpc>
              <a:spcBef>
                <a:spcPts val="125"/>
              </a:spcBef>
            </a:pPr>
            <a:r>
              <a:rPr sz="2000" b="1" spc="-15" dirty="0">
                <a:solidFill>
                  <a:srgbClr val="93B0B3"/>
                </a:solidFill>
                <a:latin typeface="Calibri"/>
                <a:cs typeface="Calibri"/>
              </a:rPr>
              <a:t>C</a:t>
            </a:r>
            <a:r>
              <a:rPr sz="2000" b="1" spc="40" dirty="0">
                <a:solidFill>
                  <a:srgbClr val="93B0B3"/>
                </a:solidFill>
                <a:latin typeface="Calibri"/>
                <a:cs typeface="Calibri"/>
              </a:rPr>
              <a:t>o</a:t>
            </a:r>
            <a:r>
              <a:rPr sz="2000" b="1" spc="-30" dirty="0">
                <a:solidFill>
                  <a:srgbClr val="93B0B3"/>
                </a:solidFill>
                <a:latin typeface="Calibri"/>
                <a:cs typeface="Calibri"/>
              </a:rPr>
              <a:t>n</a:t>
            </a:r>
            <a:r>
              <a:rPr sz="2000" b="1" spc="35" dirty="0">
                <a:solidFill>
                  <a:srgbClr val="93B0B3"/>
                </a:solidFill>
                <a:latin typeface="Calibri"/>
                <a:cs typeface="Calibri"/>
              </a:rPr>
              <a:t>f</a:t>
            </a:r>
            <a:r>
              <a:rPr sz="2000" b="1" spc="30" dirty="0">
                <a:solidFill>
                  <a:srgbClr val="93B0B3"/>
                </a:solidFill>
                <a:latin typeface="Calibri"/>
                <a:cs typeface="Calibri"/>
              </a:rPr>
              <a:t>i</a:t>
            </a:r>
            <a:r>
              <a:rPr sz="2000" b="1" spc="-20" dirty="0">
                <a:solidFill>
                  <a:srgbClr val="93B0B3"/>
                </a:solidFill>
                <a:latin typeface="Calibri"/>
                <a:cs typeface="Calibri"/>
              </a:rPr>
              <a:t>a</a:t>
            </a:r>
            <a:r>
              <a:rPr sz="2000" b="1" spc="-30" dirty="0">
                <a:solidFill>
                  <a:srgbClr val="93B0B3"/>
                </a:solidFill>
                <a:latin typeface="Calibri"/>
                <a:cs typeface="Calibri"/>
              </a:rPr>
              <a:t>n</a:t>
            </a:r>
            <a:r>
              <a:rPr sz="2000" b="1" spc="25" dirty="0">
                <a:solidFill>
                  <a:srgbClr val="93B0B3"/>
                </a:solidFill>
                <a:latin typeface="Calibri"/>
                <a:cs typeface="Calibri"/>
              </a:rPr>
              <a:t>z</a:t>
            </a:r>
            <a:r>
              <a:rPr sz="2000" b="1" spc="10" dirty="0">
                <a:solidFill>
                  <a:srgbClr val="93B0B3"/>
                </a:solidFill>
                <a:latin typeface="Calibri"/>
                <a:cs typeface="Calibri"/>
              </a:rPr>
              <a:t>a</a:t>
            </a:r>
            <a:r>
              <a:rPr sz="2000" b="1" spc="-105" dirty="0">
                <a:solidFill>
                  <a:srgbClr val="93B0B3"/>
                </a:solidFill>
                <a:latin typeface="Calibri"/>
                <a:cs typeface="Calibri"/>
              </a:rPr>
              <a:t> </a:t>
            </a:r>
            <a:r>
              <a:rPr sz="2000" b="1" spc="35" dirty="0">
                <a:solidFill>
                  <a:srgbClr val="93B0B3"/>
                </a:solidFill>
                <a:latin typeface="Calibri"/>
                <a:cs typeface="Calibri"/>
              </a:rPr>
              <a:t>e</a:t>
            </a:r>
            <a:r>
              <a:rPr sz="2000" b="1" spc="5" dirty="0">
                <a:solidFill>
                  <a:srgbClr val="93B0B3"/>
                </a:solidFill>
                <a:latin typeface="Calibri"/>
                <a:cs typeface="Calibri"/>
              </a:rPr>
              <a:t>n  </a:t>
            </a:r>
            <a:r>
              <a:rPr sz="2000" b="1" spc="-15" dirty="0">
                <a:solidFill>
                  <a:srgbClr val="93B0B3"/>
                </a:solidFill>
                <a:latin typeface="Calibri"/>
                <a:cs typeface="Calibri"/>
              </a:rPr>
              <a:t>uno</a:t>
            </a:r>
            <a:r>
              <a:rPr sz="2000" b="1" spc="-5" dirty="0">
                <a:solidFill>
                  <a:srgbClr val="93B0B3"/>
                </a:solidFill>
                <a:latin typeface="Calibri"/>
                <a:cs typeface="Calibri"/>
              </a:rPr>
              <a:t> </a:t>
            </a:r>
            <a:r>
              <a:rPr sz="2000" b="1" spc="20" dirty="0">
                <a:solidFill>
                  <a:srgbClr val="93B0B3"/>
                </a:solidFill>
                <a:latin typeface="Calibri"/>
                <a:cs typeface="Calibri"/>
              </a:rPr>
              <a:t>mismo</a:t>
            </a:r>
            <a:r>
              <a:rPr sz="2000" spc="20" dirty="0">
                <a:solidFill>
                  <a:srgbClr val="93B0B3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64559" y="1933511"/>
            <a:ext cx="123825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u="heavy" spc="-5" dirty="0">
                <a:solidFill>
                  <a:srgbClr val="759C9F"/>
                </a:solidFill>
                <a:uFill>
                  <a:solidFill>
                    <a:srgbClr val="759C9F"/>
                  </a:solidFill>
                </a:uFill>
                <a:latin typeface="Calibri"/>
                <a:cs typeface="Calibri"/>
                <a:hlinkClick r:id="rId6"/>
              </a:rPr>
              <a:t>R</a:t>
            </a:r>
            <a:r>
              <a:rPr sz="2000" b="1" u="heavy" spc="35" dirty="0">
                <a:solidFill>
                  <a:srgbClr val="759C9F"/>
                </a:solidFill>
                <a:uFill>
                  <a:solidFill>
                    <a:srgbClr val="759C9F"/>
                  </a:solidFill>
                </a:uFill>
                <a:latin typeface="Calibri"/>
                <a:cs typeface="Calibri"/>
                <a:hlinkClick r:id="rId6"/>
              </a:rPr>
              <a:t>e</a:t>
            </a:r>
            <a:r>
              <a:rPr sz="2000" b="1" u="heavy" spc="20" dirty="0">
                <a:solidFill>
                  <a:srgbClr val="759C9F"/>
                </a:solidFill>
                <a:uFill>
                  <a:solidFill>
                    <a:srgbClr val="759C9F"/>
                  </a:solidFill>
                </a:uFill>
                <a:latin typeface="Calibri"/>
                <a:cs typeface="Calibri"/>
                <a:hlinkClick r:id="rId6"/>
              </a:rPr>
              <a:t>s</a:t>
            </a:r>
            <a:r>
              <a:rPr sz="2000" b="1" u="heavy" spc="30" dirty="0">
                <a:solidFill>
                  <a:srgbClr val="759C9F"/>
                </a:solidFill>
                <a:uFill>
                  <a:solidFill>
                    <a:srgbClr val="759C9F"/>
                  </a:solidFill>
                </a:uFill>
                <a:latin typeface="Calibri"/>
                <a:cs typeface="Calibri"/>
                <a:hlinkClick r:id="rId6"/>
              </a:rPr>
              <a:t>ilie</a:t>
            </a:r>
            <a:r>
              <a:rPr sz="2000" b="1" u="heavy" spc="-30" dirty="0">
                <a:solidFill>
                  <a:srgbClr val="759C9F"/>
                </a:solidFill>
                <a:uFill>
                  <a:solidFill>
                    <a:srgbClr val="759C9F"/>
                  </a:solidFill>
                </a:uFill>
                <a:latin typeface="Calibri"/>
                <a:cs typeface="Calibri"/>
                <a:hlinkClick r:id="rId6"/>
              </a:rPr>
              <a:t>n</a:t>
            </a:r>
            <a:r>
              <a:rPr sz="2000" b="1" u="heavy" spc="-15" dirty="0">
                <a:solidFill>
                  <a:srgbClr val="759C9F"/>
                </a:solidFill>
                <a:uFill>
                  <a:solidFill>
                    <a:srgbClr val="759C9F"/>
                  </a:solidFill>
                </a:uFill>
                <a:latin typeface="Calibri"/>
                <a:cs typeface="Calibri"/>
                <a:hlinkClick r:id="rId6"/>
              </a:rPr>
              <a:t>c</a:t>
            </a:r>
            <a:r>
              <a:rPr sz="2000" b="1" u="heavy" spc="30" dirty="0">
                <a:solidFill>
                  <a:srgbClr val="759C9F"/>
                </a:solidFill>
                <a:uFill>
                  <a:solidFill>
                    <a:srgbClr val="759C9F"/>
                  </a:solidFill>
                </a:uFill>
                <a:latin typeface="Calibri"/>
                <a:cs typeface="Calibri"/>
                <a:hlinkClick r:id="rId6"/>
              </a:rPr>
              <a:t>i</a:t>
            </a:r>
            <a:r>
              <a:rPr sz="2000" b="1" u="heavy" dirty="0">
                <a:solidFill>
                  <a:srgbClr val="759C9F"/>
                </a:solidFill>
                <a:uFill>
                  <a:solidFill>
                    <a:srgbClr val="759C9F"/>
                  </a:solidFill>
                </a:uFill>
                <a:latin typeface="Calibri"/>
                <a:cs typeface="Calibri"/>
                <a:hlinkClick r:id="rId6"/>
              </a:rPr>
              <a:t>a</a:t>
            </a:r>
            <a:r>
              <a:rPr sz="2000" b="1" spc="5" dirty="0">
                <a:solidFill>
                  <a:srgbClr val="759C9F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xfrm>
            <a:off x="2483104" y="538861"/>
            <a:ext cx="4184650" cy="5410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0" spc="15" dirty="0">
                <a:latin typeface="Calibri"/>
                <a:cs typeface="Calibri"/>
              </a:rPr>
              <a:t>2. </a:t>
            </a:r>
            <a:r>
              <a:rPr b="0" spc="10" dirty="0">
                <a:latin typeface="Calibri"/>
                <a:cs typeface="Calibri"/>
              </a:rPr>
              <a:t>Habilidades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spc="10" dirty="0">
                <a:latin typeface="Calibri"/>
                <a:cs typeface="Calibri"/>
              </a:rPr>
              <a:t>a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5" dirty="0">
                <a:latin typeface="Calibri"/>
                <a:cs typeface="Calibri"/>
              </a:rPr>
              <a:t>cultivar</a:t>
            </a:r>
          </a:p>
        </p:txBody>
      </p:sp>
      <p:sp>
        <p:nvSpPr>
          <p:cNvPr id="36" name="object 36"/>
          <p:cNvSpPr/>
          <p:nvPr/>
        </p:nvSpPr>
        <p:spPr>
          <a:xfrm>
            <a:off x="3710520" y="1523872"/>
            <a:ext cx="167005" cy="1238250"/>
          </a:xfrm>
          <a:custGeom>
            <a:avLst/>
            <a:gdLst/>
            <a:ahLst/>
            <a:cxnLst/>
            <a:rect l="l" t="t" r="r" b="b"/>
            <a:pathLst>
              <a:path w="167004" h="1238250">
                <a:moveTo>
                  <a:pt x="93129" y="0"/>
                </a:moveTo>
                <a:lnTo>
                  <a:pt x="116547" y="23183"/>
                </a:lnTo>
                <a:lnTo>
                  <a:pt x="140167" y="46688"/>
                </a:lnTo>
                <a:lnTo>
                  <a:pt x="157762" y="70883"/>
                </a:lnTo>
                <a:lnTo>
                  <a:pt x="163106" y="96138"/>
                </a:lnTo>
                <a:lnTo>
                  <a:pt x="146423" y="141654"/>
                </a:lnTo>
                <a:lnTo>
                  <a:pt x="115465" y="185753"/>
                </a:lnTo>
                <a:lnTo>
                  <a:pt x="83721" y="229780"/>
                </a:lnTo>
                <a:lnTo>
                  <a:pt x="64681" y="275081"/>
                </a:lnTo>
                <a:lnTo>
                  <a:pt x="67359" y="316553"/>
                </a:lnTo>
                <a:lnTo>
                  <a:pt x="85466" y="357249"/>
                </a:lnTo>
                <a:lnTo>
                  <a:pt x="111937" y="397556"/>
                </a:lnTo>
                <a:lnTo>
                  <a:pt x="139707" y="437857"/>
                </a:lnTo>
                <a:lnTo>
                  <a:pt x="161709" y="478535"/>
                </a:lnTo>
                <a:lnTo>
                  <a:pt x="155909" y="550662"/>
                </a:lnTo>
                <a:lnTo>
                  <a:pt x="134229" y="586565"/>
                </a:lnTo>
                <a:lnTo>
                  <a:pt x="107014" y="622394"/>
                </a:lnTo>
                <a:lnTo>
                  <a:pt x="79503" y="658173"/>
                </a:lnTo>
                <a:lnTo>
                  <a:pt x="56934" y="693927"/>
                </a:lnTo>
                <a:lnTo>
                  <a:pt x="46989" y="737522"/>
                </a:lnTo>
                <a:lnTo>
                  <a:pt x="55741" y="781744"/>
                </a:lnTo>
                <a:lnTo>
                  <a:pt x="74545" y="826369"/>
                </a:lnTo>
                <a:lnTo>
                  <a:pt x="94758" y="871171"/>
                </a:lnTo>
                <a:lnTo>
                  <a:pt x="107734" y="915924"/>
                </a:lnTo>
                <a:lnTo>
                  <a:pt x="107886" y="949370"/>
                </a:lnTo>
                <a:lnTo>
                  <a:pt x="100960" y="984886"/>
                </a:lnTo>
                <a:lnTo>
                  <a:pt x="89834" y="1021592"/>
                </a:lnTo>
                <a:lnTo>
                  <a:pt x="77380" y="1058609"/>
                </a:lnTo>
                <a:lnTo>
                  <a:pt x="66475" y="1095057"/>
                </a:lnTo>
                <a:lnTo>
                  <a:pt x="59993" y="1130058"/>
                </a:lnTo>
                <a:lnTo>
                  <a:pt x="60810" y="1162731"/>
                </a:lnTo>
                <a:lnTo>
                  <a:pt x="71800" y="1192198"/>
                </a:lnTo>
                <a:lnTo>
                  <a:pt x="95839" y="1217579"/>
                </a:lnTo>
                <a:lnTo>
                  <a:pt x="135801" y="1237995"/>
                </a:lnTo>
              </a:path>
              <a:path w="167004" h="1238250">
                <a:moveTo>
                  <a:pt x="46139" y="253"/>
                </a:moveTo>
                <a:lnTo>
                  <a:pt x="69557" y="23437"/>
                </a:lnTo>
                <a:lnTo>
                  <a:pt x="93177" y="46942"/>
                </a:lnTo>
                <a:lnTo>
                  <a:pt x="110772" y="71137"/>
                </a:lnTo>
                <a:lnTo>
                  <a:pt x="116116" y="96392"/>
                </a:lnTo>
                <a:lnTo>
                  <a:pt x="99433" y="141908"/>
                </a:lnTo>
                <a:lnTo>
                  <a:pt x="68475" y="186007"/>
                </a:lnTo>
                <a:lnTo>
                  <a:pt x="36731" y="230034"/>
                </a:lnTo>
                <a:lnTo>
                  <a:pt x="17691" y="275336"/>
                </a:lnTo>
                <a:lnTo>
                  <a:pt x="20370" y="316807"/>
                </a:lnTo>
                <a:lnTo>
                  <a:pt x="38485" y="357503"/>
                </a:lnTo>
                <a:lnTo>
                  <a:pt x="64975" y="397810"/>
                </a:lnTo>
                <a:lnTo>
                  <a:pt x="92782" y="438111"/>
                </a:lnTo>
                <a:lnTo>
                  <a:pt x="114846" y="478789"/>
                </a:lnTo>
                <a:lnTo>
                  <a:pt x="108957" y="550916"/>
                </a:lnTo>
                <a:lnTo>
                  <a:pt x="87255" y="586819"/>
                </a:lnTo>
                <a:lnTo>
                  <a:pt x="60029" y="622648"/>
                </a:lnTo>
                <a:lnTo>
                  <a:pt x="32514" y="658427"/>
                </a:lnTo>
                <a:lnTo>
                  <a:pt x="9944" y="694182"/>
                </a:lnTo>
                <a:lnTo>
                  <a:pt x="0" y="737776"/>
                </a:lnTo>
                <a:lnTo>
                  <a:pt x="8751" y="781998"/>
                </a:lnTo>
                <a:lnTo>
                  <a:pt x="27555" y="826623"/>
                </a:lnTo>
                <a:lnTo>
                  <a:pt x="47768" y="871425"/>
                </a:lnTo>
                <a:lnTo>
                  <a:pt x="60744" y="916177"/>
                </a:lnTo>
                <a:lnTo>
                  <a:pt x="60926" y="949624"/>
                </a:lnTo>
                <a:lnTo>
                  <a:pt x="54019" y="985140"/>
                </a:lnTo>
                <a:lnTo>
                  <a:pt x="42900" y="1021846"/>
                </a:lnTo>
                <a:lnTo>
                  <a:pt x="30445" y="1058863"/>
                </a:lnTo>
                <a:lnTo>
                  <a:pt x="19533" y="1095311"/>
                </a:lnTo>
                <a:lnTo>
                  <a:pt x="13040" y="1130312"/>
                </a:lnTo>
                <a:lnTo>
                  <a:pt x="13844" y="1162985"/>
                </a:lnTo>
                <a:lnTo>
                  <a:pt x="24822" y="1192452"/>
                </a:lnTo>
                <a:lnTo>
                  <a:pt x="48852" y="1217833"/>
                </a:lnTo>
                <a:lnTo>
                  <a:pt x="88811" y="1238250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7" name="object 37"/>
          <p:cNvGrpSpPr/>
          <p:nvPr/>
        </p:nvGrpSpPr>
        <p:grpSpPr>
          <a:xfrm>
            <a:off x="981365" y="1513649"/>
            <a:ext cx="176530" cy="1247775"/>
            <a:chOff x="981365" y="1513649"/>
            <a:chExt cx="176530" cy="1247775"/>
          </a:xfrm>
        </p:grpSpPr>
        <p:sp>
          <p:nvSpPr>
            <p:cNvPr id="38" name="object 38"/>
            <p:cNvSpPr/>
            <p:nvPr/>
          </p:nvSpPr>
          <p:spPr>
            <a:xfrm>
              <a:off x="1033105" y="1518411"/>
              <a:ext cx="120014" cy="1238250"/>
            </a:xfrm>
            <a:custGeom>
              <a:avLst/>
              <a:gdLst/>
              <a:ahLst/>
              <a:cxnLst/>
              <a:rect l="l" t="t" r="r" b="b"/>
              <a:pathLst>
                <a:path w="120015" h="1238250">
                  <a:moveTo>
                    <a:pt x="46115" y="0"/>
                  </a:moveTo>
                  <a:lnTo>
                    <a:pt x="69524" y="23129"/>
                  </a:lnTo>
                  <a:lnTo>
                    <a:pt x="93143" y="46640"/>
                  </a:lnTo>
                  <a:lnTo>
                    <a:pt x="110751" y="70865"/>
                  </a:lnTo>
                  <a:lnTo>
                    <a:pt x="116130" y="96138"/>
                  </a:lnTo>
                  <a:lnTo>
                    <a:pt x="99458" y="141583"/>
                  </a:lnTo>
                  <a:lnTo>
                    <a:pt x="68510" y="185658"/>
                  </a:lnTo>
                  <a:lnTo>
                    <a:pt x="36768" y="229709"/>
                  </a:lnTo>
                  <a:lnTo>
                    <a:pt x="17718" y="275082"/>
                  </a:lnTo>
                  <a:lnTo>
                    <a:pt x="20366" y="316540"/>
                  </a:lnTo>
                  <a:lnTo>
                    <a:pt x="38460" y="357213"/>
                  </a:lnTo>
                  <a:lnTo>
                    <a:pt x="64936" y="397501"/>
                  </a:lnTo>
                  <a:lnTo>
                    <a:pt x="92732" y="437808"/>
                  </a:lnTo>
                  <a:lnTo>
                    <a:pt x="114784" y="478536"/>
                  </a:lnTo>
                  <a:lnTo>
                    <a:pt x="108921" y="550606"/>
                  </a:lnTo>
                  <a:lnTo>
                    <a:pt x="87226" y="586517"/>
                  </a:lnTo>
                  <a:lnTo>
                    <a:pt x="60003" y="622365"/>
                  </a:lnTo>
                  <a:lnTo>
                    <a:pt x="32489" y="658164"/>
                  </a:lnTo>
                  <a:lnTo>
                    <a:pt x="9920" y="693927"/>
                  </a:lnTo>
                  <a:lnTo>
                    <a:pt x="0" y="737472"/>
                  </a:lnTo>
                  <a:lnTo>
                    <a:pt x="8754" y="781681"/>
                  </a:lnTo>
                  <a:lnTo>
                    <a:pt x="27549" y="826305"/>
                  </a:lnTo>
                  <a:lnTo>
                    <a:pt x="47749" y="871094"/>
                  </a:lnTo>
                  <a:lnTo>
                    <a:pt x="60720" y="915796"/>
                  </a:lnTo>
                  <a:lnTo>
                    <a:pt x="60895" y="949274"/>
                  </a:lnTo>
                  <a:lnTo>
                    <a:pt x="53987" y="984808"/>
                  </a:lnTo>
                  <a:lnTo>
                    <a:pt x="42872" y="1021524"/>
                  </a:lnTo>
                  <a:lnTo>
                    <a:pt x="30426" y="1058544"/>
                  </a:lnTo>
                  <a:lnTo>
                    <a:pt x="19526" y="1094993"/>
                  </a:lnTo>
                  <a:lnTo>
                    <a:pt x="13046" y="1129995"/>
                  </a:lnTo>
                  <a:lnTo>
                    <a:pt x="13862" y="1162672"/>
                  </a:lnTo>
                  <a:lnTo>
                    <a:pt x="24851" y="1192148"/>
                  </a:lnTo>
                  <a:lnTo>
                    <a:pt x="48889" y="1217548"/>
                  </a:lnTo>
                  <a:lnTo>
                    <a:pt x="88850" y="1237995"/>
                  </a:lnTo>
                </a:path>
              </a:pathLst>
            </a:custGeom>
            <a:ln w="9525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86128" y="1518665"/>
              <a:ext cx="120014" cy="1238250"/>
            </a:xfrm>
            <a:custGeom>
              <a:avLst/>
              <a:gdLst/>
              <a:ahLst/>
              <a:cxnLst/>
              <a:rect l="l" t="t" r="r" b="b"/>
              <a:pathLst>
                <a:path w="120015" h="1238250">
                  <a:moveTo>
                    <a:pt x="46102" y="0"/>
                  </a:moveTo>
                  <a:lnTo>
                    <a:pt x="69517" y="23129"/>
                  </a:lnTo>
                  <a:lnTo>
                    <a:pt x="93136" y="46640"/>
                  </a:lnTo>
                  <a:lnTo>
                    <a:pt x="110746" y="70865"/>
                  </a:lnTo>
                  <a:lnTo>
                    <a:pt x="116130" y="96138"/>
                  </a:lnTo>
                  <a:lnTo>
                    <a:pt x="99453" y="141583"/>
                  </a:lnTo>
                  <a:lnTo>
                    <a:pt x="68503" y="185658"/>
                  </a:lnTo>
                  <a:lnTo>
                    <a:pt x="36761" y="229709"/>
                  </a:lnTo>
                  <a:lnTo>
                    <a:pt x="17705" y="275082"/>
                  </a:lnTo>
                  <a:lnTo>
                    <a:pt x="20359" y="316540"/>
                  </a:lnTo>
                  <a:lnTo>
                    <a:pt x="38457" y="357213"/>
                  </a:lnTo>
                  <a:lnTo>
                    <a:pt x="64935" y="397501"/>
                  </a:lnTo>
                  <a:lnTo>
                    <a:pt x="92732" y="437808"/>
                  </a:lnTo>
                  <a:lnTo>
                    <a:pt x="114784" y="478536"/>
                  </a:lnTo>
                  <a:lnTo>
                    <a:pt x="108921" y="550606"/>
                  </a:lnTo>
                  <a:lnTo>
                    <a:pt x="87226" y="586517"/>
                  </a:lnTo>
                  <a:lnTo>
                    <a:pt x="60003" y="622365"/>
                  </a:lnTo>
                  <a:lnTo>
                    <a:pt x="32489" y="658164"/>
                  </a:lnTo>
                  <a:lnTo>
                    <a:pt x="9920" y="693928"/>
                  </a:lnTo>
                  <a:lnTo>
                    <a:pt x="0" y="737472"/>
                  </a:lnTo>
                  <a:lnTo>
                    <a:pt x="8754" y="781681"/>
                  </a:lnTo>
                  <a:lnTo>
                    <a:pt x="27549" y="826305"/>
                  </a:lnTo>
                  <a:lnTo>
                    <a:pt x="47749" y="871094"/>
                  </a:lnTo>
                  <a:lnTo>
                    <a:pt x="60720" y="915797"/>
                  </a:lnTo>
                  <a:lnTo>
                    <a:pt x="60892" y="949274"/>
                  </a:lnTo>
                  <a:lnTo>
                    <a:pt x="53982" y="984808"/>
                  </a:lnTo>
                  <a:lnTo>
                    <a:pt x="42867" y="1021524"/>
                  </a:lnTo>
                  <a:lnTo>
                    <a:pt x="30421" y="1058545"/>
                  </a:lnTo>
                  <a:lnTo>
                    <a:pt x="19521" y="1094994"/>
                  </a:lnTo>
                  <a:lnTo>
                    <a:pt x="13042" y="1129995"/>
                  </a:lnTo>
                  <a:lnTo>
                    <a:pt x="13860" y="1162672"/>
                  </a:lnTo>
                  <a:lnTo>
                    <a:pt x="24850" y="1192149"/>
                  </a:lnTo>
                  <a:lnTo>
                    <a:pt x="48888" y="1217549"/>
                  </a:lnTo>
                  <a:lnTo>
                    <a:pt x="88850" y="1237996"/>
                  </a:lnTo>
                </a:path>
              </a:pathLst>
            </a:custGeom>
            <a:ln w="9525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/>
          <p:nvPr/>
        </p:nvSpPr>
        <p:spPr>
          <a:xfrm>
            <a:off x="984946" y="3121151"/>
            <a:ext cx="167005" cy="1238885"/>
          </a:xfrm>
          <a:custGeom>
            <a:avLst/>
            <a:gdLst/>
            <a:ahLst/>
            <a:cxnLst/>
            <a:rect l="l" t="t" r="r" b="b"/>
            <a:pathLst>
              <a:path w="167005" h="1238885">
                <a:moveTo>
                  <a:pt x="93092" y="0"/>
                </a:moveTo>
                <a:lnTo>
                  <a:pt x="116507" y="23183"/>
                </a:lnTo>
                <a:lnTo>
                  <a:pt x="140126" y="46688"/>
                </a:lnTo>
                <a:lnTo>
                  <a:pt x="157736" y="70883"/>
                </a:lnTo>
                <a:lnTo>
                  <a:pt x="163120" y="96139"/>
                </a:lnTo>
                <a:lnTo>
                  <a:pt x="146443" y="141654"/>
                </a:lnTo>
                <a:lnTo>
                  <a:pt x="115493" y="185753"/>
                </a:lnTo>
                <a:lnTo>
                  <a:pt x="83751" y="229780"/>
                </a:lnTo>
                <a:lnTo>
                  <a:pt x="64695" y="275081"/>
                </a:lnTo>
                <a:lnTo>
                  <a:pt x="67343" y="316553"/>
                </a:lnTo>
                <a:lnTo>
                  <a:pt x="85437" y="357249"/>
                </a:lnTo>
                <a:lnTo>
                  <a:pt x="111914" y="397556"/>
                </a:lnTo>
                <a:lnTo>
                  <a:pt x="139709" y="437857"/>
                </a:lnTo>
                <a:lnTo>
                  <a:pt x="161761" y="478536"/>
                </a:lnTo>
                <a:lnTo>
                  <a:pt x="155905" y="550662"/>
                </a:lnTo>
                <a:lnTo>
                  <a:pt x="134210" y="586565"/>
                </a:lnTo>
                <a:lnTo>
                  <a:pt x="106987" y="622394"/>
                </a:lnTo>
                <a:lnTo>
                  <a:pt x="79475" y="658173"/>
                </a:lnTo>
                <a:lnTo>
                  <a:pt x="56910" y="693928"/>
                </a:lnTo>
                <a:lnTo>
                  <a:pt x="46988" y="737516"/>
                </a:lnTo>
                <a:lnTo>
                  <a:pt x="55741" y="781741"/>
                </a:lnTo>
                <a:lnTo>
                  <a:pt x="74534" y="826367"/>
                </a:lnTo>
                <a:lnTo>
                  <a:pt x="94735" y="871157"/>
                </a:lnTo>
                <a:lnTo>
                  <a:pt x="107710" y="915873"/>
                </a:lnTo>
                <a:lnTo>
                  <a:pt x="107881" y="949341"/>
                </a:lnTo>
                <a:lnTo>
                  <a:pt x="100971" y="984869"/>
                </a:lnTo>
                <a:lnTo>
                  <a:pt x="89854" y="1021582"/>
                </a:lnTo>
                <a:lnTo>
                  <a:pt x="77407" y="1058601"/>
                </a:lnTo>
                <a:lnTo>
                  <a:pt x="66505" y="1095049"/>
                </a:lnTo>
                <a:lnTo>
                  <a:pt x="60024" y="1130049"/>
                </a:lnTo>
                <a:lnTo>
                  <a:pt x="60840" y="1162723"/>
                </a:lnTo>
                <a:lnTo>
                  <a:pt x="71829" y="1192195"/>
                </a:lnTo>
                <a:lnTo>
                  <a:pt x="95866" y="1217587"/>
                </a:lnTo>
                <a:lnTo>
                  <a:pt x="135828" y="1238021"/>
                </a:lnTo>
              </a:path>
              <a:path w="167005" h="1238885">
                <a:moveTo>
                  <a:pt x="46115" y="254"/>
                </a:moveTo>
                <a:lnTo>
                  <a:pt x="69524" y="23437"/>
                </a:lnTo>
                <a:lnTo>
                  <a:pt x="93143" y="46942"/>
                </a:lnTo>
                <a:lnTo>
                  <a:pt x="110751" y="71137"/>
                </a:lnTo>
                <a:lnTo>
                  <a:pt x="116130" y="96393"/>
                </a:lnTo>
                <a:lnTo>
                  <a:pt x="99453" y="141855"/>
                </a:lnTo>
                <a:lnTo>
                  <a:pt x="68503" y="185959"/>
                </a:lnTo>
                <a:lnTo>
                  <a:pt x="36761" y="230016"/>
                </a:lnTo>
                <a:lnTo>
                  <a:pt x="17705" y="275336"/>
                </a:lnTo>
                <a:lnTo>
                  <a:pt x="20359" y="316807"/>
                </a:lnTo>
                <a:lnTo>
                  <a:pt x="38457" y="357503"/>
                </a:lnTo>
                <a:lnTo>
                  <a:pt x="64935" y="397810"/>
                </a:lnTo>
                <a:lnTo>
                  <a:pt x="92732" y="438111"/>
                </a:lnTo>
                <a:lnTo>
                  <a:pt x="114784" y="478790"/>
                </a:lnTo>
                <a:lnTo>
                  <a:pt x="108921" y="550860"/>
                </a:lnTo>
                <a:lnTo>
                  <a:pt x="87226" y="586771"/>
                </a:lnTo>
                <a:lnTo>
                  <a:pt x="60003" y="622619"/>
                </a:lnTo>
                <a:lnTo>
                  <a:pt x="32489" y="658418"/>
                </a:lnTo>
                <a:lnTo>
                  <a:pt x="9920" y="694182"/>
                </a:lnTo>
                <a:lnTo>
                  <a:pt x="0" y="737763"/>
                </a:lnTo>
                <a:lnTo>
                  <a:pt x="8754" y="781985"/>
                </a:lnTo>
                <a:lnTo>
                  <a:pt x="27549" y="826609"/>
                </a:lnTo>
                <a:lnTo>
                  <a:pt x="47749" y="871398"/>
                </a:lnTo>
                <a:lnTo>
                  <a:pt x="60720" y="916114"/>
                </a:lnTo>
                <a:lnTo>
                  <a:pt x="60895" y="949582"/>
                </a:lnTo>
                <a:lnTo>
                  <a:pt x="53987" y="985111"/>
                </a:lnTo>
                <a:lnTo>
                  <a:pt x="42872" y="1021823"/>
                </a:lnTo>
                <a:lnTo>
                  <a:pt x="30426" y="1058842"/>
                </a:lnTo>
                <a:lnTo>
                  <a:pt x="19526" y="1095290"/>
                </a:lnTo>
                <a:lnTo>
                  <a:pt x="13046" y="1130290"/>
                </a:lnTo>
                <a:lnTo>
                  <a:pt x="13862" y="1162965"/>
                </a:lnTo>
                <a:lnTo>
                  <a:pt x="24851" y="1192436"/>
                </a:lnTo>
                <a:lnTo>
                  <a:pt x="48889" y="1217828"/>
                </a:lnTo>
                <a:lnTo>
                  <a:pt x="88850" y="1238262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287350" y="3168395"/>
            <a:ext cx="167005" cy="1238885"/>
          </a:xfrm>
          <a:custGeom>
            <a:avLst/>
            <a:gdLst/>
            <a:ahLst/>
            <a:cxnLst/>
            <a:rect l="l" t="t" r="r" b="b"/>
            <a:pathLst>
              <a:path w="167004" h="1238885">
                <a:moveTo>
                  <a:pt x="93129" y="0"/>
                </a:moveTo>
                <a:lnTo>
                  <a:pt x="116529" y="23185"/>
                </a:lnTo>
                <a:lnTo>
                  <a:pt x="140119" y="46704"/>
                </a:lnTo>
                <a:lnTo>
                  <a:pt x="157709" y="70937"/>
                </a:lnTo>
                <a:lnTo>
                  <a:pt x="163106" y="96266"/>
                </a:lnTo>
                <a:lnTo>
                  <a:pt x="146423" y="141710"/>
                </a:lnTo>
                <a:lnTo>
                  <a:pt x="115465" y="185785"/>
                </a:lnTo>
                <a:lnTo>
                  <a:pt x="83721" y="229836"/>
                </a:lnTo>
                <a:lnTo>
                  <a:pt x="64681" y="275209"/>
                </a:lnTo>
                <a:lnTo>
                  <a:pt x="67359" y="316618"/>
                </a:lnTo>
                <a:lnTo>
                  <a:pt x="85466" y="357277"/>
                </a:lnTo>
                <a:lnTo>
                  <a:pt x="111937" y="397564"/>
                </a:lnTo>
                <a:lnTo>
                  <a:pt x="139707" y="437858"/>
                </a:lnTo>
                <a:lnTo>
                  <a:pt x="161709" y="478536"/>
                </a:lnTo>
                <a:lnTo>
                  <a:pt x="155909" y="550667"/>
                </a:lnTo>
                <a:lnTo>
                  <a:pt x="134229" y="586581"/>
                </a:lnTo>
                <a:lnTo>
                  <a:pt x="107014" y="622431"/>
                </a:lnTo>
                <a:lnTo>
                  <a:pt x="79503" y="658246"/>
                </a:lnTo>
                <a:lnTo>
                  <a:pt x="56934" y="694055"/>
                </a:lnTo>
                <a:lnTo>
                  <a:pt x="46989" y="737587"/>
                </a:lnTo>
                <a:lnTo>
                  <a:pt x="55741" y="781779"/>
                </a:lnTo>
                <a:lnTo>
                  <a:pt x="74545" y="826387"/>
                </a:lnTo>
                <a:lnTo>
                  <a:pt x="94758" y="871171"/>
                </a:lnTo>
                <a:lnTo>
                  <a:pt x="107734" y="915885"/>
                </a:lnTo>
                <a:lnTo>
                  <a:pt x="107886" y="949353"/>
                </a:lnTo>
                <a:lnTo>
                  <a:pt x="100960" y="984882"/>
                </a:lnTo>
                <a:lnTo>
                  <a:pt x="89834" y="1021595"/>
                </a:lnTo>
                <a:lnTo>
                  <a:pt x="77380" y="1058614"/>
                </a:lnTo>
                <a:lnTo>
                  <a:pt x="66475" y="1095062"/>
                </a:lnTo>
                <a:lnTo>
                  <a:pt x="59993" y="1130062"/>
                </a:lnTo>
                <a:lnTo>
                  <a:pt x="60810" y="1162736"/>
                </a:lnTo>
                <a:lnTo>
                  <a:pt x="71800" y="1192208"/>
                </a:lnTo>
                <a:lnTo>
                  <a:pt x="95839" y="1217599"/>
                </a:lnTo>
                <a:lnTo>
                  <a:pt x="135801" y="1238034"/>
                </a:lnTo>
              </a:path>
              <a:path w="167004" h="1238885">
                <a:moveTo>
                  <a:pt x="46139" y="254"/>
                </a:moveTo>
                <a:lnTo>
                  <a:pt x="69539" y="23437"/>
                </a:lnTo>
                <a:lnTo>
                  <a:pt x="93129" y="46942"/>
                </a:lnTo>
                <a:lnTo>
                  <a:pt x="110719" y="71137"/>
                </a:lnTo>
                <a:lnTo>
                  <a:pt x="116116" y="96393"/>
                </a:lnTo>
                <a:lnTo>
                  <a:pt x="99433" y="141908"/>
                </a:lnTo>
                <a:lnTo>
                  <a:pt x="68475" y="186007"/>
                </a:lnTo>
                <a:lnTo>
                  <a:pt x="36731" y="230034"/>
                </a:lnTo>
                <a:lnTo>
                  <a:pt x="17691" y="275336"/>
                </a:lnTo>
                <a:lnTo>
                  <a:pt x="20369" y="316807"/>
                </a:lnTo>
                <a:lnTo>
                  <a:pt x="38476" y="357503"/>
                </a:lnTo>
                <a:lnTo>
                  <a:pt x="64947" y="397810"/>
                </a:lnTo>
                <a:lnTo>
                  <a:pt x="92717" y="438111"/>
                </a:lnTo>
                <a:lnTo>
                  <a:pt x="114719" y="478790"/>
                </a:lnTo>
                <a:lnTo>
                  <a:pt x="108919" y="550916"/>
                </a:lnTo>
                <a:lnTo>
                  <a:pt x="87239" y="586819"/>
                </a:lnTo>
                <a:lnTo>
                  <a:pt x="60024" y="622648"/>
                </a:lnTo>
                <a:lnTo>
                  <a:pt x="32513" y="658427"/>
                </a:lnTo>
                <a:lnTo>
                  <a:pt x="9944" y="694182"/>
                </a:lnTo>
                <a:lnTo>
                  <a:pt x="0" y="737770"/>
                </a:lnTo>
                <a:lnTo>
                  <a:pt x="8751" y="781995"/>
                </a:lnTo>
                <a:lnTo>
                  <a:pt x="27555" y="826621"/>
                </a:lnTo>
                <a:lnTo>
                  <a:pt x="47768" y="871411"/>
                </a:lnTo>
                <a:lnTo>
                  <a:pt x="60744" y="916127"/>
                </a:lnTo>
                <a:lnTo>
                  <a:pt x="60896" y="949595"/>
                </a:lnTo>
                <a:lnTo>
                  <a:pt x="53970" y="985124"/>
                </a:lnTo>
                <a:lnTo>
                  <a:pt x="42844" y="1021836"/>
                </a:lnTo>
                <a:lnTo>
                  <a:pt x="30390" y="1058856"/>
                </a:lnTo>
                <a:lnTo>
                  <a:pt x="19485" y="1095305"/>
                </a:lnTo>
                <a:lnTo>
                  <a:pt x="13003" y="1130306"/>
                </a:lnTo>
                <a:lnTo>
                  <a:pt x="13820" y="1162982"/>
                </a:lnTo>
                <a:lnTo>
                  <a:pt x="24810" y="1192456"/>
                </a:lnTo>
                <a:lnTo>
                  <a:pt x="48849" y="1217850"/>
                </a:lnTo>
                <a:lnTo>
                  <a:pt x="88811" y="1238288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3898265" y="3307715"/>
            <a:ext cx="1430655" cy="94615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30"/>
              </a:spcBef>
            </a:pPr>
            <a:r>
              <a:rPr sz="2000" b="1" spc="-10" dirty="0">
                <a:solidFill>
                  <a:srgbClr val="93B0B3"/>
                </a:solidFill>
                <a:latin typeface="Calibri"/>
                <a:cs typeface="Calibri"/>
              </a:rPr>
              <a:t>Capacidad</a:t>
            </a:r>
            <a:r>
              <a:rPr sz="2000" b="1" spc="-50" dirty="0">
                <a:solidFill>
                  <a:srgbClr val="93B0B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93B0B3"/>
                </a:solidFill>
                <a:latin typeface="Calibri"/>
                <a:cs typeface="Calibri"/>
              </a:rPr>
              <a:t>de </a:t>
            </a:r>
            <a:r>
              <a:rPr sz="2000" b="1" spc="-434" dirty="0">
                <a:solidFill>
                  <a:srgbClr val="93B0B3"/>
                </a:solidFill>
                <a:latin typeface="Calibri"/>
                <a:cs typeface="Calibri"/>
              </a:rPr>
              <a:t> </a:t>
            </a:r>
            <a:r>
              <a:rPr sz="2000" b="1" spc="25" dirty="0">
                <a:solidFill>
                  <a:srgbClr val="93B0B3"/>
                </a:solidFill>
                <a:latin typeface="Calibri"/>
                <a:cs typeface="Calibri"/>
              </a:rPr>
              <a:t>ser </a:t>
            </a:r>
            <a:r>
              <a:rPr sz="2000" b="1" spc="30" dirty="0">
                <a:solidFill>
                  <a:srgbClr val="93B0B3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93B0B3"/>
                </a:solidFill>
                <a:latin typeface="Calibri"/>
                <a:cs typeface="Calibri"/>
              </a:rPr>
              <a:t>agradecido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560819" y="1806320"/>
            <a:ext cx="1473200" cy="640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1750">
              <a:lnSpc>
                <a:spcPct val="100000"/>
              </a:lnSpc>
              <a:spcBef>
                <a:spcPts val="130"/>
              </a:spcBef>
            </a:pPr>
            <a:r>
              <a:rPr sz="2000" b="1" spc="-10" dirty="0">
                <a:solidFill>
                  <a:srgbClr val="93B0B3"/>
                </a:solidFill>
                <a:latin typeface="Calibri"/>
                <a:cs typeface="Calibri"/>
              </a:rPr>
              <a:t>Capacidad</a:t>
            </a:r>
            <a:r>
              <a:rPr sz="2000" b="1" spc="-30" dirty="0">
                <a:solidFill>
                  <a:srgbClr val="93B0B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93B0B3"/>
                </a:solidFill>
                <a:latin typeface="Calibri"/>
                <a:cs typeface="Calibri"/>
              </a:rPr>
              <a:t>de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10" dirty="0">
                <a:solidFill>
                  <a:srgbClr val="93B0B3"/>
                </a:solidFill>
                <a:latin typeface="Calibri"/>
                <a:cs typeface="Calibri"/>
              </a:rPr>
              <a:t>reevaluación</a:t>
            </a:r>
            <a:r>
              <a:rPr sz="2000" spc="10" dirty="0">
                <a:solidFill>
                  <a:srgbClr val="93B0B3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3647259" y="3163760"/>
            <a:ext cx="176530" cy="1248410"/>
            <a:chOff x="3647259" y="3163760"/>
            <a:chExt cx="176530" cy="1248410"/>
          </a:xfrm>
        </p:grpSpPr>
        <p:sp>
          <p:nvSpPr>
            <p:cNvPr id="45" name="object 45"/>
            <p:cNvSpPr/>
            <p:nvPr/>
          </p:nvSpPr>
          <p:spPr>
            <a:xfrm>
              <a:off x="3699012" y="3168523"/>
              <a:ext cx="120014" cy="1238250"/>
            </a:xfrm>
            <a:custGeom>
              <a:avLst/>
              <a:gdLst/>
              <a:ahLst/>
              <a:cxnLst/>
              <a:rect l="l" t="t" r="r" b="b"/>
              <a:pathLst>
                <a:path w="120014" h="1238250">
                  <a:moveTo>
                    <a:pt x="46090" y="0"/>
                  </a:moveTo>
                  <a:lnTo>
                    <a:pt x="69508" y="23183"/>
                  </a:lnTo>
                  <a:lnTo>
                    <a:pt x="93128" y="46688"/>
                  </a:lnTo>
                  <a:lnTo>
                    <a:pt x="110723" y="70883"/>
                  </a:lnTo>
                  <a:lnTo>
                    <a:pt x="116067" y="96138"/>
                  </a:lnTo>
                  <a:lnTo>
                    <a:pt x="99403" y="141656"/>
                  </a:lnTo>
                  <a:lnTo>
                    <a:pt x="68474" y="185769"/>
                  </a:lnTo>
                  <a:lnTo>
                    <a:pt x="36736" y="229834"/>
                  </a:lnTo>
                  <a:lnTo>
                    <a:pt x="17642" y="275208"/>
                  </a:lnTo>
                  <a:lnTo>
                    <a:pt x="20322" y="316618"/>
                  </a:lnTo>
                  <a:lnTo>
                    <a:pt x="38436" y="357277"/>
                  </a:lnTo>
                  <a:lnTo>
                    <a:pt x="64926" y="397564"/>
                  </a:lnTo>
                  <a:lnTo>
                    <a:pt x="92733" y="437858"/>
                  </a:lnTo>
                  <a:lnTo>
                    <a:pt x="114797" y="478535"/>
                  </a:lnTo>
                  <a:lnTo>
                    <a:pt x="108908" y="550667"/>
                  </a:lnTo>
                  <a:lnTo>
                    <a:pt x="87207" y="586581"/>
                  </a:lnTo>
                  <a:lnTo>
                    <a:pt x="59980" y="622431"/>
                  </a:lnTo>
                  <a:lnTo>
                    <a:pt x="32465" y="658246"/>
                  </a:lnTo>
                  <a:lnTo>
                    <a:pt x="9895" y="694054"/>
                  </a:lnTo>
                  <a:lnTo>
                    <a:pt x="0" y="737587"/>
                  </a:lnTo>
                  <a:lnTo>
                    <a:pt x="8757" y="781779"/>
                  </a:lnTo>
                  <a:lnTo>
                    <a:pt x="27543" y="826387"/>
                  </a:lnTo>
                  <a:lnTo>
                    <a:pt x="47731" y="871171"/>
                  </a:lnTo>
                  <a:lnTo>
                    <a:pt x="60695" y="915885"/>
                  </a:lnTo>
                  <a:lnTo>
                    <a:pt x="60881" y="949350"/>
                  </a:lnTo>
                  <a:lnTo>
                    <a:pt x="53984" y="984877"/>
                  </a:lnTo>
                  <a:lnTo>
                    <a:pt x="42878" y="1021589"/>
                  </a:lnTo>
                  <a:lnTo>
                    <a:pt x="30441" y="1058608"/>
                  </a:lnTo>
                  <a:lnTo>
                    <a:pt x="19547" y="1095057"/>
                  </a:lnTo>
                  <a:lnTo>
                    <a:pt x="13073" y="1130058"/>
                  </a:lnTo>
                  <a:lnTo>
                    <a:pt x="13895" y="1162734"/>
                  </a:lnTo>
                  <a:lnTo>
                    <a:pt x="24887" y="1192207"/>
                  </a:lnTo>
                  <a:lnTo>
                    <a:pt x="48927" y="1217599"/>
                  </a:lnTo>
                  <a:lnTo>
                    <a:pt x="88889" y="1238034"/>
                  </a:lnTo>
                </a:path>
              </a:pathLst>
            </a:custGeom>
            <a:ln w="9525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652022" y="3168777"/>
              <a:ext cx="120014" cy="1238250"/>
            </a:xfrm>
            <a:custGeom>
              <a:avLst/>
              <a:gdLst/>
              <a:ahLst/>
              <a:cxnLst/>
              <a:rect l="l" t="t" r="r" b="b"/>
              <a:pathLst>
                <a:path w="120014" h="1238250">
                  <a:moveTo>
                    <a:pt x="46090" y="0"/>
                  </a:moveTo>
                  <a:lnTo>
                    <a:pt x="69508" y="23183"/>
                  </a:lnTo>
                  <a:lnTo>
                    <a:pt x="93128" y="46688"/>
                  </a:lnTo>
                  <a:lnTo>
                    <a:pt x="110723" y="70883"/>
                  </a:lnTo>
                  <a:lnTo>
                    <a:pt x="116067" y="96139"/>
                  </a:lnTo>
                  <a:lnTo>
                    <a:pt x="99403" y="141654"/>
                  </a:lnTo>
                  <a:lnTo>
                    <a:pt x="68474" y="185753"/>
                  </a:lnTo>
                  <a:lnTo>
                    <a:pt x="36736" y="229780"/>
                  </a:lnTo>
                  <a:lnTo>
                    <a:pt x="17642" y="275081"/>
                  </a:lnTo>
                  <a:lnTo>
                    <a:pt x="20322" y="316553"/>
                  </a:lnTo>
                  <a:lnTo>
                    <a:pt x="38436" y="357249"/>
                  </a:lnTo>
                  <a:lnTo>
                    <a:pt x="64926" y="397556"/>
                  </a:lnTo>
                  <a:lnTo>
                    <a:pt x="92733" y="437857"/>
                  </a:lnTo>
                  <a:lnTo>
                    <a:pt x="114797" y="478536"/>
                  </a:lnTo>
                  <a:lnTo>
                    <a:pt x="108908" y="550662"/>
                  </a:lnTo>
                  <a:lnTo>
                    <a:pt x="87207" y="586565"/>
                  </a:lnTo>
                  <a:lnTo>
                    <a:pt x="59980" y="622394"/>
                  </a:lnTo>
                  <a:lnTo>
                    <a:pt x="32465" y="658173"/>
                  </a:lnTo>
                  <a:lnTo>
                    <a:pt x="9895" y="693928"/>
                  </a:lnTo>
                  <a:lnTo>
                    <a:pt x="0" y="737516"/>
                  </a:lnTo>
                  <a:lnTo>
                    <a:pt x="8757" y="781741"/>
                  </a:lnTo>
                  <a:lnTo>
                    <a:pt x="27543" y="826367"/>
                  </a:lnTo>
                  <a:lnTo>
                    <a:pt x="47731" y="871157"/>
                  </a:lnTo>
                  <a:lnTo>
                    <a:pt x="60695" y="915873"/>
                  </a:lnTo>
                  <a:lnTo>
                    <a:pt x="60881" y="949341"/>
                  </a:lnTo>
                  <a:lnTo>
                    <a:pt x="53984" y="984869"/>
                  </a:lnTo>
                  <a:lnTo>
                    <a:pt x="42878" y="1021582"/>
                  </a:lnTo>
                  <a:lnTo>
                    <a:pt x="30441" y="1058601"/>
                  </a:lnTo>
                  <a:lnTo>
                    <a:pt x="19547" y="1095049"/>
                  </a:lnTo>
                  <a:lnTo>
                    <a:pt x="13073" y="1130049"/>
                  </a:lnTo>
                  <a:lnTo>
                    <a:pt x="13895" y="1162723"/>
                  </a:lnTo>
                  <a:lnTo>
                    <a:pt x="24887" y="1192195"/>
                  </a:lnTo>
                  <a:lnTo>
                    <a:pt x="48927" y="1217587"/>
                  </a:lnTo>
                  <a:lnTo>
                    <a:pt x="88889" y="1238021"/>
                  </a:lnTo>
                </a:path>
              </a:pathLst>
            </a:custGeom>
            <a:ln w="9525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/>
          <p:nvPr/>
        </p:nvSpPr>
        <p:spPr>
          <a:xfrm>
            <a:off x="6292479" y="1518158"/>
            <a:ext cx="167005" cy="1238250"/>
          </a:xfrm>
          <a:custGeom>
            <a:avLst/>
            <a:gdLst/>
            <a:ahLst/>
            <a:cxnLst/>
            <a:rect l="l" t="t" r="r" b="b"/>
            <a:pathLst>
              <a:path w="167004" h="1238250">
                <a:moveTo>
                  <a:pt x="93080" y="0"/>
                </a:moveTo>
                <a:lnTo>
                  <a:pt x="116500" y="23129"/>
                </a:lnTo>
                <a:lnTo>
                  <a:pt x="140134" y="46640"/>
                </a:lnTo>
                <a:lnTo>
                  <a:pt x="157767" y="70865"/>
                </a:lnTo>
                <a:lnTo>
                  <a:pt x="163184" y="96138"/>
                </a:lnTo>
                <a:lnTo>
                  <a:pt x="146502" y="141583"/>
                </a:lnTo>
                <a:lnTo>
                  <a:pt x="115543" y="185658"/>
                </a:lnTo>
                <a:lnTo>
                  <a:pt x="83799" y="229709"/>
                </a:lnTo>
                <a:lnTo>
                  <a:pt x="64759" y="275081"/>
                </a:lnTo>
                <a:lnTo>
                  <a:pt x="67377" y="316540"/>
                </a:lnTo>
                <a:lnTo>
                  <a:pt x="85453" y="357213"/>
                </a:lnTo>
                <a:lnTo>
                  <a:pt x="111924" y="397501"/>
                </a:lnTo>
                <a:lnTo>
                  <a:pt x="139724" y="437808"/>
                </a:lnTo>
                <a:lnTo>
                  <a:pt x="161787" y="478535"/>
                </a:lnTo>
                <a:lnTo>
                  <a:pt x="155898" y="550606"/>
                </a:lnTo>
                <a:lnTo>
                  <a:pt x="134197" y="586517"/>
                </a:lnTo>
                <a:lnTo>
                  <a:pt x="106970" y="622365"/>
                </a:lnTo>
                <a:lnTo>
                  <a:pt x="79455" y="658164"/>
                </a:lnTo>
                <a:lnTo>
                  <a:pt x="56885" y="693927"/>
                </a:lnTo>
                <a:lnTo>
                  <a:pt x="46989" y="737472"/>
                </a:lnTo>
                <a:lnTo>
                  <a:pt x="55747" y="781681"/>
                </a:lnTo>
                <a:lnTo>
                  <a:pt x="74533" y="826305"/>
                </a:lnTo>
                <a:lnTo>
                  <a:pt x="94721" y="871094"/>
                </a:lnTo>
                <a:lnTo>
                  <a:pt x="107685" y="915796"/>
                </a:lnTo>
                <a:lnTo>
                  <a:pt x="107871" y="949274"/>
                </a:lnTo>
                <a:lnTo>
                  <a:pt x="100974" y="984808"/>
                </a:lnTo>
                <a:lnTo>
                  <a:pt x="89868" y="1021524"/>
                </a:lnTo>
                <a:lnTo>
                  <a:pt x="77431" y="1058544"/>
                </a:lnTo>
                <a:lnTo>
                  <a:pt x="66537" y="1094993"/>
                </a:lnTo>
                <a:lnTo>
                  <a:pt x="60063" y="1129995"/>
                </a:lnTo>
                <a:lnTo>
                  <a:pt x="60885" y="1162672"/>
                </a:lnTo>
                <a:lnTo>
                  <a:pt x="71877" y="1192148"/>
                </a:lnTo>
                <a:lnTo>
                  <a:pt x="95917" y="1217548"/>
                </a:lnTo>
                <a:lnTo>
                  <a:pt x="135879" y="1237995"/>
                </a:lnTo>
              </a:path>
              <a:path w="167004" h="1238250">
                <a:moveTo>
                  <a:pt x="46090" y="253"/>
                </a:moveTo>
                <a:lnTo>
                  <a:pt x="69510" y="23383"/>
                </a:lnTo>
                <a:lnTo>
                  <a:pt x="93144" y="46894"/>
                </a:lnTo>
                <a:lnTo>
                  <a:pt x="110777" y="71119"/>
                </a:lnTo>
                <a:lnTo>
                  <a:pt x="116194" y="96392"/>
                </a:lnTo>
                <a:lnTo>
                  <a:pt x="99512" y="141837"/>
                </a:lnTo>
                <a:lnTo>
                  <a:pt x="68553" y="185912"/>
                </a:lnTo>
                <a:lnTo>
                  <a:pt x="36809" y="229963"/>
                </a:lnTo>
                <a:lnTo>
                  <a:pt x="17769" y="275336"/>
                </a:lnTo>
                <a:lnTo>
                  <a:pt x="20387" y="316794"/>
                </a:lnTo>
                <a:lnTo>
                  <a:pt x="38463" y="357467"/>
                </a:lnTo>
                <a:lnTo>
                  <a:pt x="64934" y="397755"/>
                </a:lnTo>
                <a:lnTo>
                  <a:pt x="92734" y="438062"/>
                </a:lnTo>
                <a:lnTo>
                  <a:pt x="114797" y="478789"/>
                </a:lnTo>
                <a:lnTo>
                  <a:pt x="108908" y="550860"/>
                </a:lnTo>
                <a:lnTo>
                  <a:pt x="87207" y="586771"/>
                </a:lnTo>
                <a:lnTo>
                  <a:pt x="59980" y="622619"/>
                </a:lnTo>
                <a:lnTo>
                  <a:pt x="32465" y="658418"/>
                </a:lnTo>
                <a:lnTo>
                  <a:pt x="9895" y="694181"/>
                </a:lnTo>
                <a:lnTo>
                  <a:pt x="0" y="737726"/>
                </a:lnTo>
                <a:lnTo>
                  <a:pt x="8757" y="781935"/>
                </a:lnTo>
                <a:lnTo>
                  <a:pt x="27543" y="826559"/>
                </a:lnTo>
                <a:lnTo>
                  <a:pt x="47731" y="871348"/>
                </a:lnTo>
                <a:lnTo>
                  <a:pt x="60695" y="916050"/>
                </a:lnTo>
                <a:lnTo>
                  <a:pt x="60881" y="949528"/>
                </a:lnTo>
                <a:lnTo>
                  <a:pt x="53984" y="985062"/>
                </a:lnTo>
                <a:lnTo>
                  <a:pt x="42878" y="1021778"/>
                </a:lnTo>
                <a:lnTo>
                  <a:pt x="30441" y="1058798"/>
                </a:lnTo>
                <a:lnTo>
                  <a:pt x="19547" y="1095247"/>
                </a:lnTo>
                <a:lnTo>
                  <a:pt x="13073" y="1130249"/>
                </a:lnTo>
                <a:lnTo>
                  <a:pt x="13895" y="1162926"/>
                </a:lnTo>
                <a:lnTo>
                  <a:pt x="24887" y="1192402"/>
                </a:lnTo>
                <a:lnTo>
                  <a:pt x="48927" y="1217802"/>
                </a:lnTo>
                <a:lnTo>
                  <a:pt x="88889" y="1238249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6379060" y="3543300"/>
            <a:ext cx="2769870" cy="1605280"/>
            <a:chOff x="6379060" y="3543300"/>
            <a:chExt cx="2769870" cy="1605280"/>
          </a:xfrm>
        </p:grpSpPr>
        <p:sp>
          <p:nvSpPr>
            <p:cNvPr id="4" name="object 4"/>
            <p:cNvSpPr/>
            <p:nvPr/>
          </p:nvSpPr>
          <p:spPr>
            <a:xfrm>
              <a:off x="6575511" y="3543300"/>
              <a:ext cx="2568575" cy="1600200"/>
            </a:xfrm>
            <a:custGeom>
              <a:avLst/>
              <a:gdLst/>
              <a:ahLst/>
              <a:cxnLst/>
              <a:rect l="l" t="t" r="r" b="b"/>
              <a:pathLst>
                <a:path w="2568575" h="1600200">
                  <a:moveTo>
                    <a:pt x="1879259" y="0"/>
                  </a:moveTo>
                  <a:lnTo>
                    <a:pt x="1829983" y="1757"/>
                  </a:lnTo>
                  <a:lnTo>
                    <a:pt x="1781237" y="7080"/>
                  </a:lnTo>
                  <a:lnTo>
                    <a:pt x="1733303" y="16044"/>
                  </a:lnTo>
                  <a:lnTo>
                    <a:pt x="1686467" y="28723"/>
                  </a:lnTo>
                  <a:lnTo>
                    <a:pt x="1641013" y="45194"/>
                  </a:lnTo>
                  <a:lnTo>
                    <a:pt x="1597225" y="65531"/>
                  </a:lnTo>
                  <a:lnTo>
                    <a:pt x="1555388" y="89810"/>
                  </a:lnTo>
                  <a:lnTo>
                    <a:pt x="1515785" y="118106"/>
                  </a:lnTo>
                  <a:lnTo>
                    <a:pt x="1478701" y="150494"/>
                  </a:lnTo>
                  <a:lnTo>
                    <a:pt x="1444220" y="187221"/>
                  </a:lnTo>
                  <a:lnTo>
                    <a:pt x="1412487" y="226035"/>
                  </a:lnTo>
                  <a:lnTo>
                    <a:pt x="1382483" y="266188"/>
                  </a:lnTo>
                  <a:lnTo>
                    <a:pt x="1353188" y="306932"/>
                  </a:lnTo>
                  <a:lnTo>
                    <a:pt x="1323582" y="347518"/>
                  </a:lnTo>
                  <a:lnTo>
                    <a:pt x="1292646" y="387197"/>
                  </a:lnTo>
                  <a:lnTo>
                    <a:pt x="1257714" y="426442"/>
                  </a:lnTo>
                  <a:lnTo>
                    <a:pt x="1220334" y="463278"/>
                  </a:lnTo>
                  <a:lnTo>
                    <a:pt x="1180702" y="497595"/>
                  </a:lnTo>
                  <a:lnTo>
                    <a:pt x="1139013" y="529282"/>
                  </a:lnTo>
                  <a:lnTo>
                    <a:pt x="1095463" y="558231"/>
                  </a:lnTo>
                  <a:lnTo>
                    <a:pt x="1050248" y="584331"/>
                  </a:lnTo>
                  <a:lnTo>
                    <a:pt x="1003564" y="607471"/>
                  </a:lnTo>
                  <a:lnTo>
                    <a:pt x="955606" y="627542"/>
                  </a:lnTo>
                  <a:lnTo>
                    <a:pt x="906572" y="644435"/>
                  </a:lnTo>
                  <a:lnTo>
                    <a:pt x="856655" y="658037"/>
                  </a:lnTo>
                  <a:lnTo>
                    <a:pt x="807310" y="668334"/>
                  </a:lnTo>
                  <a:lnTo>
                    <a:pt x="757380" y="676278"/>
                  </a:lnTo>
                  <a:lnTo>
                    <a:pt x="707053" y="682528"/>
                  </a:lnTo>
                  <a:lnTo>
                    <a:pt x="555570" y="697718"/>
                  </a:lnTo>
                  <a:lnTo>
                    <a:pt x="505534" y="703794"/>
                  </a:lnTo>
                  <a:lnTo>
                    <a:pt x="456041" y="711476"/>
                  </a:lnTo>
                  <a:lnTo>
                    <a:pt x="407278" y="721424"/>
                  </a:lnTo>
                  <a:lnTo>
                    <a:pt x="359433" y="734297"/>
                  </a:lnTo>
                  <a:lnTo>
                    <a:pt x="312693" y="750756"/>
                  </a:lnTo>
                  <a:lnTo>
                    <a:pt x="267248" y="771461"/>
                  </a:lnTo>
                  <a:lnTo>
                    <a:pt x="226841" y="794801"/>
                  </a:lnTo>
                  <a:lnTo>
                    <a:pt x="189235" y="822049"/>
                  </a:lnTo>
                  <a:lnTo>
                    <a:pt x="154579" y="852838"/>
                  </a:lnTo>
                  <a:lnTo>
                    <a:pt x="123021" y="886803"/>
                  </a:lnTo>
                  <a:lnTo>
                    <a:pt x="94712" y="923578"/>
                  </a:lnTo>
                  <a:lnTo>
                    <a:pt x="69799" y="962799"/>
                  </a:lnTo>
                  <a:lnTo>
                    <a:pt x="48432" y="1004099"/>
                  </a:lnTo>
                  <a:lnTo>
                    <a:pt x="30759" y="1047114"/>
                  </a:lnTo>
                  <a:lnTo>
                    <a:pt x="16931" y="1091476"/>
                  </a:lnTo>
                  <a:lnTo>
                    <a:pt x="7096" y="1136822"/>
                  </a:lnTo>
                  <a:lnTo>
                    <a:pt x="1402" y="1182785"/>
                  </a:lnTo>
                  <a:lnTo>
                    <a:pt x="0" y="1229001"/>
                  </a:lnTo>
                  <a:lnTo>
                    <a:pt x="3037" y="1275103"/>
                  </a:lnTo>
                  <a:lnTo>
                    <a:pt x="10663" y="1320725"/>
                  </a:lnTo>
                  <a:lnTo>
                    <a:pt x="23027" y="1365504"/>
                  </a:lnTo>
                  <a:lnTo>
                    <a:pt x="40888" y="1410027"/>
                  </a:lnTo>
                  <a:lnTo>
                    <a:pt x="63222" y="1452242"/>
                  </a:lnTo>
                  <a:lnTo>
                    <a:pt x="89669" y="1491933"/>
                  </a:lnTo>
                  <a:lnTo>
                    <a:pt x="119870" y="1528879"/>
                  </a:lnTo>
                  <a:lnTo>
                    <a:pt x="153465" y="1562863"/>
                  </a:lnTo>
                  <a:lnTo>
                    <a:pt x="190092" y="1593667"/>
                  </a:lnTo>
                  <a:lnTo>
                    <a:pt x="199461" y="1600200"/>
                  </a:lnTo>
                  <a:lnTo>
                    <a:pt x="2568488" y="1600200"/>
                  </a:lnTo>
                  <a:lnTo>
                    <a:pt x="2568488" y="412417"/>
                  </a:lnTo>
                  <a:lnTo>
                    <a:pt x="2566095" y="408720"/>
                  </a:lnTo>
                  <a:lnTo>
                    <a:pt x="2537838" y="368507"/>
                  </a:lnTo>
                  <a:lnTo>
                    <a:pt x="2508080" y="329577"/>
                  </a:lnTo>
                  <a:lnTo>
                    <a:pt x="2476795" y="292058"/>
                  </a:lnTo>
                  <a:lnTo>
                    <a:pt x="2443956" y="256076"/>
                  </a:lnTo>
                  <a:lnTo>
                    <a:pt x="2409539" y="221757"/>
                  </a:lnTo>
                  <a:lnTo>
                    <a:pt x="2373516" y="189227"/>
                  </a:lnTo>
                  <a:lnTo>
                    <a:pt x="2335863" y="158612"/>
                  </a:lnTo>
                  <a:lnTo>
                    <a:pt x="2296553" y="130038"/>
                  </a:lnTo>
                  <a:lnTo>
                    <a:pt x="2255560" y="103631"/>
                  </a:lnTo>
                  <a:lnTo>
                    <a:pt x="2212476" y="79926"/>
                  </a:lnTo>
                  <a:lnTo>
                    <a:pt x="2167706" y="59150"/>
                  </a:lnTo>
                  <a:lnTo>
                    <a:pt x="2121528" y="41374"/>
                  </a:lnTo>
                  <a:lnTo>
                    <a:pt x="2074220" y="26669"/>
                  </a:lnTo>
                  <a:lnTo>
                    <a:pt x="2026061" y="15109"/>
                  </a:lnTo>
                  <a:lnTo>
                    <a:pt x="1977329" y="6762"/>
                  </a:lnTo>
                  <a:lnTo>
                    <a:pt x="1928302" y="1702"/>
                  </a:lnTo>
                  <a:lnTo>
                    <a:pt x="1879259" y="0"/>
                  </a:lnTo>
                  <a:close/>
                </a:path>
              </a:pathLst>
            </a:custGeom>
            <a:solidFill>
              <a:srgbClr val="FDC1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383822" y="3738626"/>
              <a:ext cx="2760345" cy="1405255"/>
            </a:xfrm>
            <a:custGeom>
              <a:avLst/>
              <a:gdLst/>
              <a:ahLst/>
              <a:cxnLst/>
              <a:rect l="l" t="t" r="r" b="b"/>
              <a:pathLst>
                <a:path w="2760345" h="1405254">
                  <a:moveTo>
                    <a:pt x="2760177" y="431449"/>
                  </a:moveTo>
                  <a:lnTo>
                    <a:pt x="2715505" y="370127"/>
                  </a:lnTo>
                  <a:lnTo>
                    <a:pt x="2683656" y="331024"/>
                  </a:lnTo>
                  <a:lnTo>
                    <a:pt x="2650172" y="293340"/>
                  </a:lnTo>
                  <a:lnTo>
                    <a:pt x="2615024" y="257201"/>
                  </a:lnTo>
                  <a:lnTo>
                    <a:pt x="2578184" y="222735"/>
                  </a:lnTo>
                  <a:lnTo>
                    <a:pt x="2539623" y="190069"/>
                  </a:lnTo>
                  <a:lnTo>
                    <a:pt x="2499315" y="159330"/>
                  </a:lnTo>
                  <a:lnTo>
                    <a:pt x="2457229" y="130645"/>
                  </a:lnTo>
                  <a:lnTo>
                    <a:pt x="2413340" y="104140"/>
                  </a:lnTo>
                  <a:lnTo>
                    <a:pt x="2367282" y="80303"/>
                  </a:lnTo>
                  <a:lnTo>
                    <a:pt x="2319413" y="59418"/>
                  </a:lnTo>
                  <a:lnTo>
                    <a:pt x="2270030" y="41554"/>
                  </a:lnTo>
                  <a:lnTo>
                    <a:pt x="2219427" y="26781"/>
                  </a:lnTo>
                  <a:lnTo>
                    <a:pt x="2167901" y="15169"/>
                  </a:lnTo>
                  <a:lnTo>
                    <a:pt x="2115749" y="6788"/>
                  </a:lnTo>
                  <a:lnTo>
                    <a:pt x="2063267" y="1708"/>
                  </a:lnTo>
                  <a:lnTo>
                    <a:pt x="2010750" y="0"/>
                  </a:lnTo>
                  <a:lnTo>
                    <a:pt x="1958020" y="1766"/>
                  </a:lnTo>
                  <a:lnTo>
                    <a:pt x="1905864" y="7116"/>
                  </a:lnTo>
                  <a:lnTo>
                    <a:pt x="1854582" y="16122"/>
                  </a:lnTo>
                  <a:lnTo>
                    <a:pt x="1804477" y="28858"/>
                  </a:lnTo>
                  <a:lnTo>
                    <a:pt x="1755848" y="45399"/>
                  </a:lnTo>
                  <a:lnTo>
                    <a:pt x="1708998" y="65817"/>
                  </a:lnTo>
                  <a:lnTo>
                    <a:pt x="1664226" y="90188"/>
                  </a:lnTo>
                  <a:lnTo>
                    <a:pt x="1621835" y="118584"/>
                  </a:lnTo>
                  <a:lnTo>
                    <a:pt x="1582125" y="151079"/>
                  </a:lnTo>
                  <a:lnTo>
                    <a:pt x="1545238" y="187991"/>
                  </a:lnTo>
                  <a:lnTo>
                    <a:pt x="1511311" y="226994"/>
                  </a:lnTo>
                  <a:lnTo>
                    <a:pt x="1479239" y="267336"/>
                  </a:lnTo>
                  <a:lnTo>
                    <a:pt x="1447919" y="308268"/>
                  </a:lnTo>
                  <a:lnTo>
                    <a:pt x="1416246" y="349039"/>
                  </a:lnTo>
                  <a:lnTo>
                    <a:pt x="1383116" y="388899"/>
                  </a:lnTo>
                  <a:lnTo>
                    <a:pt x="1349243" y="424839"/>
                  </a:lnTo>
                  <a:lnTo>
                    <a:pt x="1313190" y="458788"/>
                  </a:lnTo>
                  <a:lnTo>
                    <a:pt x="1275117" y="490661"/>
                  </a:lnTo>
                  <a:lnTo>
                    <a:pt x="1235179" y="520377"/>
                  </a:lnTo>
                  <a:lnTo>
                    <a:pt x="1193534" y="547851"/>
                  </a:lnTo>
                  <a:lnTo>
                    <a:pt x="1150341" y="573001"/>
                  </a:lnTo>
                  <a:lnTo>
                    <a:pt x="1105755" y="595745"/>
                  </a:lnTo>
                  <a:lnTo>
                    <a:pt x="1059935" y="615997"/>
                  </a:lnTo>
                  <a:lnTo>
                    <a:pt x="1013039" y="633677"/>
                  </a:lnTo>
                  <a:lnTo>
                    <a:pt x="965223" y="648700"/>
                  </a:lnTo>
                  <a:lnTo>
                    <a:pt x="916645" y="660984"/>
                  </a:lnTo>
                  <a:lnTo>
                    <a:pt x="867905" y="670625"/>
                  </a:lnTo>
                  <a:lnTo>
                    <a:pt x="818625" y="678208"/>
                  </a:lnTo>
                  <a:lnTo>
                    <a:pt x="768961" y="684254"/>
                  </a:lnTo>
                  <a:lnTo>
                    <a:pt x="719072" y="689285"/>
                  </a:lnTo>
                  <a:lnTo>
                    <a:pt x="669115" y="693822"/>
                  </a:lnTo>
                  <a:lnTo>
                    <a:pt x="619248" y="698387"/>
                  </a:lnTo>
                  <a:lnTo>
                    <a:pt x="569630" y="703501"/>
                  </a:lnTo>
                  <a:lnTo>
                    <a:pt x="520417" y="709685"/>
                  </a:lnTo>
                  <a:lnTo>
                    <a:pt x="471768" y="717462"/>
                  </a:lnTo>
                  <a:lnTo>
                    <a:pt x="423840" y="727351"/>
                  </a:lnTo>
                  <a:lnTo>
                    <a:pt x="376791" y="739876"/>
                  </a:lnTo>
                  <a:lnTo>
                    <a:pt x="330780" y="755557"/>
                  </a:lnTo>
                  <a:lnTo>
                    <a:pt x="285963" y="774915"/>
                  </a:lnTo>
                  <a:lnTo>
                    <a:pt x="242730" y="798364"/>
                  </a:lnTo>
                  <a:lnTo>
                    <a:pt x="202494" y="825737"/>
                  </a:lnTo>
                  <a:lnTo>
                    <a:pt x="165414" y="856667"/>
                  </a:lnTo>
                  <a:lnTo>
                    <a:pt x="131651" y="890788"/>
                  </a:lnTo>
                  <a:lnTo>
                    <a:pt x="101361" y="927732"/>
                  </a:lnTo>
                  <a:lnTo>
                    <a:pt x="74706" y="967131"/>
                  </a:lnTo>
                  <a:lnTo>
                    <a:pt x="51844" y="1008620"/>
                  </a:lnTo>
                  <a:lnTo>
                    <a:pt x="32934" y="1051830"/>
                  </a:lnTo>
                  <a:lnTo>
                    <a:pt x="18135" y="1096395"/>
                  </a:lnTo>
                  <a:lnTo>
                    <a:pt x="7607" y="1141947"/>
                  </a:lnTo>
                  <a:lnTo>
                    <a:pt x="1509" y="1188120"/>
                  </a:lnTo>
                  <a:lnTo>
                    <a:pt x="0" y="1234546"/>
                  </a:lnTo>
                  <a:lnTo>
                    <a:pt x="3238" y="1280859"/>
                  </a:lnTo>
                  <a:lnTo>
                    <a:pt x="11384" y="1326690"/>
                  </a:lnTo>
                  <a:lnTo>
                    <a:pt x="24597" y="1371673"/>
                  </a:lnTo>
                  <a:lnTo>
                    <a:pt x="38628" y="1404874"/>
                  </a:lnTo>
                </a:path>
              </a:pathLst>
            </a:custGeom>
            <a:ln w="9525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5441234" y="0"/>
            <a:ext cx="2515870" cy="561340"/>
          </a:xfrm>
          <a:custGeom>
            <a:avLst/>
            <a:gdLst/>
            <a:ahLst/>
            <a:cxnLst/>
            <a:rect l="l" t="t" r="r" b="b"/>
            <a:pathLst>
              <a:path w="2515870" h="561340">
                <a:moveTo>
                  <a:pt x="856509" y="0"/>
                </a:moveTo>
                <a:lnTo>
                  <a:pt x="818418" y="58514"/>
                </a:lnTo>
                <a:lnTo>
                  <a:pt x="789809" y="85921"/>
                </a:lnTo>
                <a:lnTo>
                  <a:pt x="757554" y="107802"/>
                </a:lnTo>
                <a:lnTo>
                  <a:pt x="722184" y="124336"/>
                </a:lnTo>
                <a:lnTo>
                  <a:pt x="684230" y="135705"/>
                </a:lnTo>
                <a:lnTo>
                  <a:pt x="644223" y="142088"/>
                </a:lnTo>
                <a:lnTo>
                  <a:pt x="602691" y="143666"/>
                </a:lnTo>
                <a:lnTo>
                  <a:pt x="560166" y="140620"/>
                </a:lnTo>
                <a:lnTo>
                  <a:pt x="517178" y="133130"/>
                </a:lnTo>
                <a:lnTo>
                  <a:pt x="474258" y="121376"/>
                </a:lnTo>
                <a:lnTo>
                  <a:pt x="431936" y="105539"/>
                </a:lnTo>
                <a:lnTo>
                  <a:pt x="390742" y="85800"/>
                </a:lnTo>
                <a:lnTo>
                  <a:pt x="351207" y="62338"/>
                </a:lnTo>
                <a:lnTo>
                  <a:pt x="313861" y="35335"/>
                </a:lnTo>
                <a:lnTo>
                  <a:pt x="279234" y="4970"/>
                </a:lnTo>
                <a:lnTo>
                  <a:pt x="274585" y="0"/>
                </a:lnTo>
              </a:path>
              <a:path w="2515870" h="561340">
                <a:moveTo>
                  <a:pt x="0" y="0"/>
                </a:moveTo>
                <a:lnTo>
                  <a:pt x="28304" y="42357"/>
                </a:lnTo>
                <a:lnTo>
                  <a:pt x="56751" y="80240"/>
                </a:lnTo>
                <a:lnTo>
                  <a:pt x="87197" y="116859"/>
                </a:lnTo>
                <a:lnTo>
                  <a:pt x="119519" y="152121"/>
                </a:lnTo>
                <a:lnTo>
                  <a:pt x="153594" y="185938"/>
                </a:lnTo>
                <a:lnTo>
                  <a:pt x="189301" y="218218"/>
                </a:lnTo>
                <a:lnTo>
                  <a:pt x="226515" y="248870"/>
                </a:lnTo>
                <a:lnTo>
                  <a:pt x="265115" y="277804"/>
                </a:lnTo>
                <a:lnTo>
                  <a:pt x="304977" y="304929"/>
                </a:lnTo>
                <a:lnTo>
                  <a:pt x="345979" y="330155"/>
                </a:lnTo>
                <a:lnTo>
                  <a:pt x="387998" y="353391"/>
                </a:lnTo>
                <a:lnTo>
                  <a:pt x="430911" y="374547"/>
                </a:lnTo>
                <a:lnTo>
                  <a:pt x="474596" y="393531"/>
                </a:lnTo>
                <a:lnTo>
                  <a:pt x="518929" y="410254"/>
                </a:lnTo>
                <a:lnTo>
                  <a:pt x="563789" y="424624"/>
                </a:lnTo>
                <a:lnTo>
                  <a:pt x="609051" y="436552"/>
                </a:lnTo>
                <a:lnTo>
                  <a:pt x="654595" y="445945"/>
                </a:lnTo>
                <a:lnTo>
                  <a:pt x="700296" y="452715"/>
                </a:lnTo>
                <a:lnTo>
                  <a:pt x="746032" y="456769"/>
                </a:lnTo>
                <a:lnTo>
                  <a:pt x="791680" y="458019"/>
                </a:lnTo>
                <a:lnTo>
                  <a:pt x="837118" y="456372"/>
                </a:lnTo>
                <a:lnTo>
                  <a:pt x="882222" y="451738"/>
                </a:lnTo>
                <a:lnTo>
                  <a:pt x="930024" y="443623"/>
                </a:lnTo>
                <a:lnTo>
                  <a:pt x="977242" y="433308"/>
                </a:lnTo>
                <a:lnTo>
                  <a:pt x="1024067" y="421729"/>
                </a:lnTo>
                <a:lnTo>
                  <a:pt x="1070694" y="409818"/>
                </a:lnTo>
                <a:lnTo>
                  <a:pt x="1117315" y="398510"/>
                </a:lnTo>
                <a:lnTo>
                  <a:pt x="1164123" y="388736"/>
                </a:lnTo>
                <a:lnTo>
                  <a:pt x="1211310" y="381432"/>
                </a:lnTo>
                <a:lnTo>
                  <a:pt x="1259069" y="377530"/>
                </a:lnTo>
                <a:lnTo>
                  <a:pt x="1307593" y="377964"/>
                </a:lnTo>
                <a:lnTo>
                  <a:pt x="1357075" y="383666"/>
                </a:lnTo>
                <a:lnTo>
                  <a:pt x="1405506" y="394680"/>
                </a:lnTo>
                <a:lnTo>
                  <a:pt x="1453161" y="410389"/>
                </a:lnTo>
                <a:lnTo>
                  <a:pt x="1500275" y="429565"/>
                </a:lnTo>
                <a:lnTo>
                  <a:pt x="1547078" y="450977"/>
                </a:lnTo>
                <a:lnTo>
                  <a:pt x="1593802" y="473394"/>
                </a:lnTo>
                <a:lnTo>
                  <a:pt x="1640680" y="495586"/>
                </a:lnTo>
                <a:lnTo>
                  <a:pt x="1687944" y="516324"/>
                </a:lnTo>
                <a:lnTo>
                  <a:pt x="1735826" y="534376"/>
                </a:lnTo>
                <a:lnTo>
                  <a:pt x="1784557" y="548513"/>
                </a:lnTo>
                <a:lnTo>
                  <a:pt x="1835115" y="557522"/>
                </a:lnTo>
                <a:lnTo>
                  <a:pt x="1885262" y="560891"/>
                </a:lnTo>
                <a:lnTo>
                  <a:pt x="1934724" y="558982"/>
                </a:lnTo>
                <a:lnTo>
                  <a:pt x="1983228" y="552158"/>
                </a:lnTo>
                <a:lnTo>
                  <a:pt x="2030501" y="540779"/>
                </a:lnTo>
                <a:lnTo>
                  <a:pt x="2076270" y="525208"/>
                </a:lnTo>
                <a:lnTo>
                  <a:pt x="2120263" y="505806"/>
                </a:lnTo>
                <a:lnTo>
                  <a:pt x="2162205" y="482935"/>
                </a:lnTo>
                <a:lnTo>
                  <a:pt x="2201824" y="456957"/>
                </a:lnTo>
                <a:lnTo>
                  <a:pt x="2238846" y="428235"/>
                </a:lnTo>
                <a:lnTo>
                  <a:pt x="2272999" y="397128"/>
                </a:lnTo>
                <a:lnTo>
                  <a:pt x="2305418" y="363400"/>
                </a:lnTo>
                <a:lnTo>
                  <a:pt x="2336818" y="327557"/>
                </a:lnTo>
                <a:lnTo>
                  <a:pt x="2366945" y="289769"/>
                </a:lnTo>
                <a:lnTo>
                  <a:pt x="2395541" y="250207"/>
                </a:lnTo>
                <a:lnTo>
                  <a:pt x="2422351" y="209041"/>
                </a:lnTo>
                <a:lnTo>
                  <a:pt x="2447179" y="166198"/>
                </a:lnTo>
                <a:lnTo>
                  <a:pt x="2469669" y="122049"/>
                </a:lnTo>
                <a:lnTo>
                  <a:pt x="2489559" y="76752"/>
                </a:lnTo>
                <a:lnTo>
                  <a:pt x="2506582" y="30465"/>
                </a:lnTo>
                <a:lnTo>
                  <a:pt x="2515565" y="0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92131" y="3138503"/>
            <a:ext cx="777240" cy="759460"/>
          </a:xfrm>
          <a:custGeom>
            <a:avLst/>
            <a:gdLst/>
            <a:ahLst/>
            <a:cxnLst/>
            <a:rect l="l" t="t" r="r" b="b"/>
            <a:pathLst>
              <a:path w="777240" h="759460">
                <a:moveTo>
                  <a:pt x="630791" y="580564"/>
                </a:moveTo>
                <a:lnTo>
                  <a:pt x="232695" y="580564"/>
                </a:lnTo>
                <a:lnTo>
                  <a:pt x="231933" y="585263"/>
                </a:lnTo>
                <a:lnTo>
                  <a:pt x="234473" y="589581"/>
                </a:lnTo>
                <a:lnTo>
                  <a:pt x="238156" y="593518"/>
                </a:lnTo>
                <a:lnTo>
                  <a:pt x="243109" y="598979"/>
                </a:lnTo>
                <a:lnTo>
                  <a:pt x="250221" y="603678"/>
                </a:lnTo>
                <a:lnTo>
                  <a:pt x="254793" y="607996"/>
                </a:lnTo>
                <a:lnTo>
                  <a:pt x="266219" y="617430"/>
                </a:lnTo>
                <a:lnTo>
                  <a:pt x="277907" y="626602"/>
                </a:lnTo>
                <a:lnTo>
                  <a:pt x="289690" y="635678"/>
                </a:lnTo>
                <a:lnTo>
                  <a:pt x="301402" y="644826"/>
                </a:lnTo>
                <a:lnTo>
                  <a:pt x="357028" y="682355"/>
                </a:lnTo>
                <a:lnTo>
                  <a:pt x="415321" y="714168"/>
                </a:lnTo>
                <a:lnTo>
                  <a:pt x="476376" y="736717"/>
                </a:lnTo>
                <a:lnTo>
                  <a:pt x="507583" y="745326"/>
                </a:lnTo>
                <a:lnTo>
                  <a:pt x="538765" y="754694"/>
                </a:lnTo>
                <a:lnTo>
                  <a:pt x="558333" y="758768"/>
                </a:lnTo>
                <a:lnTo>
                  <a:pt x="577580" y="759134"/>
                </a:lnTo>
                <a:lnTo>
                  <a:pt x="596469" y="755435"/>
                </a:lnTo>
                <a:lnTo>
                  <a:pt x="638000" y="726965"/>
                </a:lnTo>
                <a:lnTo>
                  <a:pt x="659122" y="683952"/>
                </a:lnTo>
                <a:lnTo>
                  <a:pt x="659987" y="668242"/>
                </a:lnTo>
                <a:lnTo>
                  <a:pt x="657518" y="652603"/>
                </a:lnTo>
                <a:lnTo>
                  <a:pt x="653192" y="636571"/>
                </a:lnTo>
                <a:lnTo>
                  <a:pt x="648348" y="619504"/>
                </a:lnTo>
                <a:lnTo>
                  <a:pt x="642159" y="602424"/>
                </a:lnTo>
                <a:lnTo>
                  <a:pt x="634279" y="585940"/>
                </a:lnTo>
                <a:lnTo>
                  <a:pt x="630791" y="580564"/>
                </a:lnTo>
                <a:close/>
              </a:path>
              <a:path w="777240" h="759460">
                <a:moveTo>
                  <a:pt x="97250" y="43751"/>
                </a:moveTo>
                <a:lnTo>
                  <a:pt x="40798" y="76755"/>
                </a:lnTo>
                <a:lnTo>
                  <a:pt x="14509" y="110206"/>
                </a:lnTo>
                <a:lnTo>
                  <a:pt x="4183" y="148129"/>
                </a:lnTo>
                <a:lnTo>
                  <a:pt x="3206" y="160793"/>
                </a:lnTo>
                <a:lnTo>
                  <a:pt x="1910" y="173503"/>
                </a:lnTo>
                <a:lnTo>
                  <a:pt x="158" y="197250"/>
                </a:lnTo>
                <a:lnTo>
                  <a:pt x="0" y="219852"/>
                </a:lnTo>
                <a:lnTo>
                  <a:pt x="2365" y="242121"/>
                </a:lnTo>
                <a:lnTo>
                  <a:pt x="8159" y="265223"/>
                </a:lnTo>
                <a:lnTo>
                  <a:pt x="18121" y="289111"/>
                </a:lnTo>
                <a:lnTo>
                  <a:pt x="30035" y="311832"/>
                </a:lnTo>
                <a:lnTo>
                  <a:pt x="42378" y="334553"/>
                </a:lnTo>
                <a:lnTo>
                  <a:pt x="53625" y="358441"/>
                </a:lnTo>
                <a:lnTo>
                  <a:pt x="66917" y="386256"/>
                </a:lnTo>
                <a:lnTo>
                  <a:pt x="82899" y="412083"/>
                </a:lnTo>
                <a:lnTo>
                  <a:pt x="100595" y="436933"/>
                </a:lnTo>
                <a:lnTo>
                  <a:pt x="119030" y="461819"/>
                </a:lnTo>
                <a:lnTo>
                  <a:pt x="147939" y="501459"/>
                </a:lnTo>
                <a:lnTo>
                  <a:pt x="179990" y="540813"/>
                </a:lnTo>
                <a:lnTo>
                  <a:pt x="215334" y="572406"/>
                </a:lnTo>
                <a:lnTo>
                  <a:pt x="228250" y="580437"/>
                </a:lnTo>
                <a:lnTo>
                  <a:pt x="211486" y="584120"/>
                </a:lnTo>
                <a:lnTo>
                  <a:pt x="232695" y="580564"/>
                </a:lnTo>
                <a:lnTo>
                  <a:pt x="630791" y="580564"/>
                </a:lnTo>
                <a:lnTo>
                  <a:pt x="624363" y="570658"/>
                </a:lnTo>
                <a:lnTo>
                  <a:pt x="588055" y="539152"/>
                </a:lnTo>
                <a:lnTo>
                  <a:pt x="577246" y="531034"/>
                </a:lnTo>
                <a:lnTo>
                  <a:pt x="581650" y="524353"/>
                </a:lnTo>
                <a:lnTo>
                  <a:pt x="587232" y="519874"/>
                </a:lnTo>
                <a:lnTo>
                  <a:pt x="600741" y="512619"/>
                </a:lnTo>
                <a:lnTo>
                  <a:pt x="608788" y="506017"/>
                </a:lnTo>
                <a:lnTo>
                  <a:pt x="615870" y="499618"/>
                </a:lnTo>
                <a:lnTo>
                  <a:pt x="623262" y="493527"/>
                </a:lnTo>
                <a:lnTo>
                  <a:pt x="632237" y="487854"/>
                </a:lnTo>
                <a:lnTo>
                  <a:pt x="652260" y="474934"/>
                </a:lnTo>
                <a:lnTo>
                  <a:pt x="690209" y="444188"/>
                </a:lnTo>
                <a:lnTo>
                  <a:pt x="720363" y="409620"/>
                </a:lnTo>
                <a:lnTo>
                  <a:pt x="745628" y="372135"/>
                </a:lnTo>
                <a:lnTo>
                  <a:pt x="763627" y="330575"/>
                </a:lnTo>
                <a:lnTo>
                  <a:pt x="776835" y="281461"/>
                </a:lnTo>
                <a:lnTo>
                  <a:pt x="776128" y="257476"/>
                </a:lnTo>
                <a:lnTo>
                  <a:pt x="761305" y="219025"/>
                </a:lnTo>
                <a:lnTo>
                  <a:pt x="722334" y="188007"/>
                </a:lnTo>
                <a:lnTo>
                  <a:pt x="568610" y="188007"/>
                </a:lnTo>
                <a:lnTo>
                  <a:pt x="561117" y="182165"/>
                </a:lnTo>
                <a:lnTo>
                  <a:pt x="555105" y="155598"/>
                </a:lnTo>
                <a:lnTo>
                  <a:pt x="554259" y="148129"/>
                </a:lnTo>
                <a:lnTo>
                  <a:pt x="547100" y="127523"/>
                </a:lnTo>
                <a:lnTo>
                  <a:pt x="536511" y="107394"/>
                </a:lnTo>
                <a:lnTo>
                  <a:pt x="524476" y="89836"/>
                </a:lnTo>
                <a:lnTo>
                  <a:pt x="212375" y="89836"/>
                </a:lnTo>
                <a:lnTo>
                  <a:pt x="199892" y="87596"/>
                </a:lnTo>
                <a:lnTo>
                  <a:pt x="186229" y="78867"/>
                </a:lnTo>
                <a:lnTo>
                  <a:pt x="173067" y="68066"/>
                </a:lnTo>
                <a:lnTo>
                  <a:pt x="162083" y="59610"/>
                </a:lnTo>
                <a:lnTo>
                  <a:pt x="129274" y="45626"/>
                </a:lnTo>
                <a:lnTo>
                  <a:pt x="97250" y="43751"/>
                </a:lnTo>
                <a:close/>
              </a:path>
              <a:path w="777240" h="759460">
                <a:moveTo>
                  <a:pt x="620160" y="168991"/>
                </a:moveTo>
                <a:lnTo>
                  <a:pt x="603662" y="169592"/>
                </a:lnTo>
                <a:lnTo>
                  <a:pt x="595812" y="171797"/>
                </a:lnTo>
                <a:lnTo>
                  <a:pt x="588105" y="175704"/>
                </a:lnTo>
                <a:lnTo>
                  <a:pt x="580588" y="179826"/>
                </a:lnTo>
                <a:lnTo>
                  <a:pt x="573309" y="182673"/>
                </a:lnTo>
                <a:lnTo>
                  <a:pt x="565435" y="184578"/>
                </a:lnTo>
                <a:lnTo>
                  <a:pt x="568610" y="188007"/>
                </a:lnTo>
                <a:lnTo>
                  <a:pt x="722334" y="188007"/>
                </a:lnTo>
                <a:lnTo>
                  <a:pt x="718581" y="186086"/>
                </a:lnTo>
                <a:lnTo>
                  <a:pt x="696910" y="179536"/>
                </a:lnTo>
                <a:lnTo>
                  <a:pt x="673131" y="175688"/>
                </a:lnTo>
                <a:lnTo>
                  <a:pt x="655919" y="173503"/>
                </a:lnTo>
                <a:lnTo>
                  <a:pt x="637921" y="170783"/>
                </a:lnTo>
                <a:lnTo>
                  <a:pt x="620160" y="168991"/>
                </a:lnTo>
                <a:close/>
              </a:path>
              <a:path w="777240" h="759460">
                <a:moveTo>
                  <a:pt x="356838" y="0"/>
                </a:moveTo>
                <a:lnTo>
                  <a:pt x="309657" y="10842"/>
                </a:lnTo>
                <a:lnTo>
                  <a:pt x="267080" y="36941"/>
                </a:lnTo>
                <a:lnTo>
                  <a:pt x="230790" y="70659"/>
                </a:lnTo>
                <a:lnTo>
                  <a:pt x="222964" y="81819"/>
                </a:lnTo>
                <a:lnTo>
                  <a:pt x="218271" y="86929"/>
                </a:lnTo>
                <a:lnTo>
                  <a:pt x="212375" y="89836"/>
                </a:lnTo>
                <a:lnTo>
                  <a:pt x="524476" y="89836"/>
                </a:lnTo>
                <a:lnTo>
                  <a:pt x="497998" y="59737"/>
                </a:lnTo>
                <a:lnTo>
                  <a:pt x="451437" y="26701"/>
                </a:lnTo>
                <a:lnTo>
                  <a:pt x="404399" y="8683"/>
                </a:lnTo>
                <a:lnTo>
                  <a:pt x="380166" y="2323"/>
                </a:lnTo>
                <a:lnTo>
                  <a:pt x="356838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10100"/>
            <a:ext cx="2259903" cy="533399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5719182" y="0"/>
            <a:ext cx="2075180" cy="388620"/>
          </a:xfrm>
          <a:custGeom>
            <a:avLst/>
            <a:gdLst/>
            <a:ahLst/>
            <a:cxnLst/>
            <a:rect l="l" t="t" r="r" b="b"/>
            <a:pathLst>
              <a:path w="2075179" h="388620">
                <a:moveTo>
                  <a:pt x="1877344" y="253327"/>
                </a:moveTo>
                <a:lnTo>
                  <a:pt x="1083692" y="253327"/>
                </a:lnTo>
                <a:lnTo>
                  <a:pt x="1130435" y="255777"/>
                </a:lnTo>
                <a:lnTo>
                  <a:pt x="1176336" y="264401"/>
                </a:lnTo>
                <a:lnTo>
                  <a:pt x="1221135" y="278334"/>
                </a:lnTo>
                <a:lnTo>
                  <a:pt x="1265204" y="295954"/>
                </a:lnTo>
                <a:lnTo>
                  <a:pt x="1308917" y="315642"/>
                </a:lnTo>
                <a:lnTo>
                  <a:pt x="1352649" y="335776"/>
                </a:lnTo>
                <a:lnTo>
                  <a:pt x="1396772" y="354736"/>
                </a:lnTo>
                <a:lnTo>
                  <a:pt x="1441660" y="370901"/>
                </a:lnTo>
                <a:lnTo>
                  <a:pt x="1487686" y="382650"/>
                </a:lnTo>
                <a:lnTo>
                  <a:pt x="1534778" y="388366"/>
                </a:lnTo>
                <a:lnTo>
                  <a:pt x="1581797" y="387914"/>
                </a:lnTo>
                <a:lnTo>
                  <a:pt x="1628403" y="381757"/>
                </a:lnTo>
                <a:lnTo>
                  <a:pt x="1674256" y="370355"/>
                </a:lnTo>
                <a:lnTo>
                  <a:pt x="1719016" y="354171"/>
                </a:lnTo>
                <a:lnTo>
                  <a:pt x="1762344" y="333666"/>
                </a:lnTo>
                <a:lnTo>
                  <a:pt x="1803900" y="309303"/>
                </a:lnTo>
                <a:lnTo>
                  <a:pt x="1843343" y="281542"/>
                </a:lnTo>
                <a:lnTo>
                  <a:pt x="1877344" y="253327"/>
                </a:lnTo>
                <a:close/>
              </a:path>
              <a:path w="2075179" h="388620">
                <a:moveTo>
                  <a:pt x="261709" y="0"/>
                </a:moveTo>
                <a:lnTo>
                  <a:pt x="0" y="0"/>
                </a:lnTo>
                <a:lnTo>
                  <a:pt x="1626" y="2922"/>
                </a:lnTo>
                <a:lnTo>
                  <a:pt x="27411" y="42699"/>
                </a:lnTo>
                <a:lnTo>
                  <a:pt x="55757" y="80710"/>
                </a:lnTo>
                <a:lnTo>
                  <a:pt x="86496" y="116825"/>
                </a:lnTo>
                <a:lnTo>
                  <a:pt x="119458" y="150918"/>
                </a:lnTo>
                <a:lnTo>
                  <a:pt x="154475" y="182859"/>
                </a:lnTo>
                <a:lnTo>
                  <a:pt x="191378" y="212521"/>
                </a:lnTo>
                <a:lnTo>
                  <a:pt x="229996" y="239775"/>
                </a:lnTo>
                <a:lnTo>
                  <a:pt x="270267" y="264550"/>
                </a:lnTo>
                <a:lnTo>
                  <a:pt x="311706" y="286549"/>
                </a:lnTo>
                <a:lnTo>
                  <a:pt x="354459" y="305813"/>
                </a:lnTo>
                <a:lnTo>
                  <a:pt x="398252" y="322156"/>
                </a:lnTo>
                <a:lnTo>
                  <a:pt x="442915" y="335452"/>
                </a:lnTo>
                <a:lnTo>
                  <a:pt x="488281" y="345571"/>
                </a:lnTo>
                <a:lnTo>
                  <a:pt x="534179" y="352386"/>
                </a:lnTo>
                <a:lnTo>
                  <a:pt x="580441" y="355769"/>
                </a:lnTo>
                <a:lnTo>
                  <a:pt x="626897" y="355591"/>
                </a:lnTo>
                <a:lnTo>
                  <a:pt x="673379" y="351725"/>
                </a:lnTo>
                <a:lnTo>
                  <a:pt x="719717" y="344042"/>
                </a:lnTo>
                <a:lnTo>
                  <a:pt x="765708" y="332758"/>
                </a:lnTo>
                <a:lnTo>
                  <a:pt x="811244" y="319148"/>
                </a:lnTo>
                <a:lnTo>
                  <a:pt x="901579" y="289570"/>
                </a:lnTo>
                <a:lnTo>
                  <a:pt x="946691" y="275913"/>
                </a:lnTo>
                <a:lnTo>
                  <a:pt x="991977" y="264550"/>
                </a:lnTo>
                <a:lnTo>
                  <a:pt x="1037591" y="256636"/>
                </a:lnTo>
                <a:lnTo>
                  <a:pt x="1083692" y="253327"/>
                </a:lnTo>
                <a:lnTo>
                  <a:pt x="1877344" y="253327"/>
                </a:lnTo>
                <a:lnTo>
                  <a:pt x="1880334" y="250847"/>
                </a:lnTo>
                <a:lnTo>
                  <a:pt x="1914533" y="217677"/>
                </a:lnTo>
                <a:lnTo>
                  <a:pt x="1951484" y="176629"/>
                </a:lnTo>
                <a:lnTo>
                  <a:pt x="1987161" y="132746"/>
                </a:lnTo>
                <a:lnTo>
                  <a:pt x="2021100" y="86340"/>
                </a:lnTo>
                <a:lnTo>
                  <a:pt x="2026527" y="78025"/>
                </a:lnTo>
                <a:lnTo>
                  <a:pt x="502337" y="78025"/>
                </a:lnTo>
                <a:lnTo>
                  <a:pt x="460923" y="77866"/>
                </a:lnTo>
                <a:lnTo>
                  <a:pt x="419310" y="72445"/>
                </a:lnTo>
                <a:lnTo>
                  <a:pt x="378164" y="61964"/>
                </a:lnTo>
                <a:lnTo>
                  <a:pt x="338149" y="46623"/>
                </a:lnTo>
                <a:lnTo>
                  <a:pt x="299931" y="26623"/>
                </a:lnTo>
                <a:lnTo>
                  <a:pt x="264173" y="2167"/>
                </a:lnTo>
                <a:lnTo>
                  <a:pt x="261709" y="0"/>
                </a:lnTo>
                <a:close/>
              </a:path>
              <a:path w="2075179" h="388620">
                <a:moveTo>
                  <a:pt x="2074760" y="0"/>
                </a:moveTo>
                <a:lnTo>
                  <a:pt x="675695" y="0"/>
                </a:lnTo>
                <a:lnTo>
                  <a:pt x="652715" y="22013"/>
                </a:lnTo>
                <a:lnTo>
                  <a:pt x="618742" y="44916"/>
                </a:lnTo>
                <a:lnTo>
                  <a:pt x="581911" y="61751"/>
                </a:lnTo>
                <a:lnTo>
                  <a:pt x="542888" y="72721"/>
                </a:lnTo>
                <a:lnTo>
                  <a:pt x="502337" y="78025"/>
                </a:lnTo>
                <a:lnTo>
                  <a:pt x="2026527" y="78025"/>
                </a:lnTo>
                <a:lnTo>
                  <a:pt x="2052836" y="37719"/>
                </a:lnTo>
                <a:lnTo>
                  <a:pt x="2074760" y="0"/>
                </a:lnTo>
                <a:close/>
              </a:path>
            </a:pathLst>
          </a:custGeom>
          <a:solidFill>
            <a:srgbClr val="93B0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43372" y="3293895"/>
            <a:ext cx="635" cy="22860"/>
          </a:xfrm>
          <a:custGeom>
            <a:avLst/>
            <a:gdLst/>
            <a:ahLst/>
            <a:cxnLst/>
            <a:rect l="l" t="t" r="r" b="b"/>
            <a:pathLst>
              <a:path w="634" h="22860">
                <a:moveTo>
                  <a:pt x="627" y="0"/>
                </a:moveTo>
                <a:lnTo>
                  <a:pt x="23" y="4628"/>
                </a:lnTo>
                <a:lnTo>
                  <a:pt x="0" y="17719"/>
                </a:lnTo>
                <a:lnTo>
                  <a:pt x="627" y="22774"/>
                </a:lnTo>
              </a:path>
            </a:pathLst>
          </a:custGeom>
          <a:ln w="9524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37518" y="2690322"/>
            <a:ext cx="6985" cy="53975"/>
          </a:xfrm>
          <a:custGeom>
            <a:avLst/>
            <a:gdLst/>
            <a:ahLst/>
            <a:cxnLst/>
            <a:rect l="l" t="t" r="r" b="b"/>
            <a:pathLst>
              <a:path w="6984" h="53975">
                <a:moveTo>
                  <a:pt x="6481" y="0"/>
                </a:moveTo>
                <a:lnTo>
                  <a:pt x="6253" y="232"/>
                </a:lnTo>
                <a:lnTo>
                  <a:pt x="0" y="32990"/>
                </a:lnTo>
                <a:lnTo>
                  <a:pt x="6481" y="53585"/>
                </a:lnTo>
              </a:path>
            </a:pathLst>
          </a:custGeom>
          <a:ln w="9524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36594" y="2624375"/>
            <a:ext cx="149867" cy="149352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957500" y="2855801"/>
            <a:ext cx="129571" cy="132081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8928705" y="3035099"/>
            <a:ext cx="196215" cy="295910"/>
            <a:chOff x="8928705" y="3035099"/>
            <a:chExt cx="196215" cy="295910"/>
          </a:xfrm>
        </p:grpSpPr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019375" y="3035099"/>
              <a:ext cx="105491" cy="107023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8933467" y="3169509"/>
              <a:ext cx="157480" cy="156845"/>
            </a:xfrm>
            <a:custGeom>
              <a:avLst/>
              <a:gdLst/>
              <a:ahLst/>
              <a:cxnLst/>
              <a:rect l="l" t="t" r="r" b="b"/>
              <a:pathLst>
                <a:path w="157479" h="156845">
                  <a:moveTo>
                    <a:pt x="117314" y="146714"/>
                  </a:moveTo>
                  <a:lnTo>
                    <a:pt x="149389" y="112406"/>
                  </a:lnTo>
                  <a:lnTo>
                    <a:pt x="157450" y="83818"/>
                  </a:lnTo>
                  <a:lnTo>
                    <a:pt x="156906" y="68038"/>
                  </a:lnTo>
                  <a:lnTo>
                    <a:pt x="137292" y="26281"/>
                  </a:lnTo>
                  <a:lnTo>
                    <a:pt x="99788" y="2188"/>
                  </a:lnTo>
                  <a:lnTo>
                    <a:pt x="84105" y="0"/>
                  </a:lnTo>
                  <a:lnTo>
                    <a:pt x="68625" y="585"/>
                  </a:lnTo>
                  <a:lnTo>
                    <a:pt x="26435" y="19708"/>
                  </a:lnTo>
                  <a:lnTo>
                    <a:pt x="2379" y="58195"/>
                  </a:lnTo>
                  <a:lnTo>
                    <a:pt x="0" y="72915"/>
                  </a:lnTo>
                  <a:lnTo>
                    <a:pt x="394" y="88802"/>
                  </a:lnTo>
                  <a:lnTo>
                    <a:pt x="20067" y="129978"/>
                  </a:lnTo>
                  <a:lnTo>
                    <a:pt x="57751" y="154588"/>
                  </a:lnTo>
                  <a:lnTo>
                    <a:pt x="73076" y="156358"/>
                  </a:lnTo>
                  <a:lnTo>
                    <a:pt x="88437" y="155890"/>
                  </a:lnTo>
                  <a:lnTo>
                    <a:pt x="103346" y="152802"/>
                  </a:lnTo>
                  <a:lnTo>
                    <a:pt x="117314" y="146714"/>
                  </a:lnTo>
                  <a:close/>
                </a:path>
              </a:pathLst>
            </a:custGeom>
            <a:ln w="9524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8719591" y="2929556"/>
            <a:ext cx="167640" cy="264795"/>
            <a:chOff x="8719591" y="2929556"/>
            <a:chExt cx="167640" cy="264795"/>
          </a:xfrm>
        </p:grpSpPr>
        <p:sp>
          <p:nvSpPr>
            <p:cNvPr id="18" name="object 18"/>
            <p:cNvSpPr/>
            <p:nvPr/>
          </p:nvSpPr>
          <p:spPr>
            <a:xfrm>
              <a:off x="8724354" y="3060328"/>
              <a:ext cx="127000" cy="128905"/>
            </a:xfrm>
            <a:custGeom>
              <a:avLst/>
              <a:gdLst/>
              <a:ahLst/>
              <a:cxnLst/>
              <a:rect l="l" t="t" r="r" b="b"/>
              <a:pathLst>
                <a:path w="127000" h="128905">
                  <a:moveTo>
                    <a:pt x="95033" y="120132"/>
                  </a:moveTo>
                  <a:lnTo>
                    <a:pt x="120411" y="94553"/>
                  </a:lnTo>
                  <a:lnTo>
                    <a:pt x="126647" y="63584"/>
                  </a:lnTo>
                  <a:lnTo>
                    <a:pt x="117290" y="33391"/>
                  </a:lnTo>
                  <a:lnTo>
                    <a:pt x="95889" y="10141"/>
                  </a:lnTo>
                  <a:lnTo>
                    <a:pt x="65994" y="0"/>
                  </a:lnTo>
                  <a:lnTo>
                    <a:pt x="31152" y="9134"/>
                  </a:lnTo>
                  <a:lnTo>
                    <a:pt x="30898" y="9261"/>
                  </a:lnTo>
                  <a:lnTo>
                    <a:pt x="30517" y="9515"/>
                  </a:lnTo>
                  <a:lnTo>
                    <a:pt x="30136" y="9642"/>
                  </a:lnTo>
                  <a:lnTo>
                    <a:pt x="5636" y="34680"/>
                  </a:lnTo>
                  <a:lnTo>
                    <a:pt x="0" y="65296"/>
                  </a:lnTo>
                  <a:lnTo>
                    <a:pt x="9673" y="95319"/>
                  </a:lnTo>
                  <a:lnTo>
                    <a:pt x="31105" y="118580"/>
                  </a:lnTo>
                  <a:lnTo>
                    <a:pt x="60743" y="128907"/>
                  </a:lnTo>
                  <a:lnTo>
                    <a:pt x="95033" y="120132"/>
                  </a:lnTo>
                  <a:close/>
                </a:path>
              </a:pathLst>
            </a:custGeom>
            <a:ln w="9525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91043" y="2929556"/>
              <a:ext cx="95589" cy="95289"/>
            </a:xfrm>
            <a:prstGeom prst="rect">
              <a:avLst/>
            </a:prstGeom>
          </p:spPr>
        </p:pic>
      </p:grpSp>
      <p:grpSp>
        <p:nvGrpSpPr>
          <p:cNvPr id="20" name="object 20"/>
          <p:cNvGrpSpPr/>
          <p:nvPr/>
        </p:nvGrpSpPr>
        <p:grpSpPr>
          <a:xfrm>
            <a:off x="8769636" y="2651581"/>
            <a:ext cx="124460" cy="192405"/>
            <a:chOff x="8769636" y="2651581"/>
            <a:chExt cx="124460" cy="192405"/>
          </a:xfrm>
        </p:grpSpPr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69636" y="2774332"/>
              <a:ext cx="70731" cy="6925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813915" y="2651581"/>
              <a:ext cx="79771" cy="78819"/>
            </a:xfrm>
            <a:prstGeom prst="rect">
              <a:avLst/>
            </a:prstGeom>
          </p:spPr>
        </p:pic>
      </p:grpSp>
      <p:sp>
        <p:nvSpPr>
          <p:cNvPr id="23" name="object 23"/>
          <p:cNvSpPr/>
          <p:nvPr/>
        </p:nvSpPr>
        <p:spPr>
          <a:xfrm>
            <a:off x="8879836" y="2485394"/>
            <a:ext cx="82550" cy="81915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62614" y="77974"/>
                </a:moveTo>
                <a:lnTo>
                  <a:pt x="82430" y="51077"/>
                </a:lnTo>
                <a:lnTo>
                  <a:pt x="76553" y="20443"/>
                </a:lnTo>
                <a:lnTo>
                  <a:pt x="53006" y="0"/>
                </a:lnTo>
                <a:lnTo>
                  <a:pt x="19815" y="3679"/>
                </a:lnTo>
                <a:lnTo>
                  <a:pt x="0" y="30503"/>
                </a:lnTo>
                <a:lnTo>
                  <a:pt x="5877" y="61114"/>
                </a:lnTo>
                <a:lnTo>
                  <a:pt x="29424" y="81581"/>
                </a:lnTo>
                <a:lnTo>
                  <a:pt x="62614" y="77974"/>
                </a:lnTo>
                <a:close/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092586" y="2496332"/>
            <a:ext cx="51435" cy="83185"/>
          </a:xfrm>
          <a:custGeom>
            <a:avLst/>
            <a:gdLst/>
            <a:ahLst/>
            <a:cxnLst/>
            <a:rect l="l" t="t" r="r" b="b"/>
            <a:pathLst>
              <a:path w="51434" h="83185">
                <a:moveTo>
                  <a:pt x="51413" y="0"/>
                </a:moveTo>
                <a:lnTo>
                  <a:pt x="20933" y="3408"/>
                </a:lnTo>
                <a:lnTo>
                  <a:pt x="0" y="31126"/>
                </a:lnTo>
                <a:lnTo>
                  <a:pt x="5677" y="62368"/>
                </a:lnTo>
                <a:lnTo>
                  <a:pt x="29809" y="82989"/>
                </a:lnTo>
                <a:lnTo>
                  <a:pt x="51413" y="80389"/>
                </a:lnTo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033630" y="3370279"/>
            <a:ext cx="111361" cy="116272"/>
          </a:xfrm>
          <a:prstGeom prst="rect">
            <a:avLst/>
          </a:prstGeom>
        </p:spPr>
      </p:pic>
      <p:sp>
        <p:nvSpPr>
          <p:cNvPr id="26" name="object 26"/>
          <p:cNvSpPr/>
          <p:nvPr/>
        </p:nvSpPr>
        <p:spPr>
          <a:xfrm>
            <a:off x="8833405" y="3310411"/>
            <a:ext cx="74930" cy="74295"/>
          </a:xfrm>
          <a:custGeom>
            <a:avLst/>
            <a:gdLst/>
            <a:ahLst/>
            <a:cxnLst/>
            <a:rect l="l" t="t" r="r" b="b"/>
            <a:pathLst>
              <a:path w="74929" h="74295">
                <a:moveTo>
                  <a:pt x="56721" y="70455"/>
                </a:moveTo>
                <a:lnTo>
                  <a:pt x="74834" y="46065"/>
                </a:lnTo>
                <a:lnTo>
                  <a:pt x="69611" y="18401"/>
                </a:lnTo>
                <a:lnTo>
                  <a:pt x="48291" y="0"/>
                </a:lnTo>
                <a:lnTo>
                  <a:pt x="18113" y="3399"/>
                </a:lnTo>
                <a:lnTo>
                  <a:pt x="0" y="27789"/>
                </a:lnTo>
                <a:lnTo>
                  <a:pt x="5222" y="55453"/>
                </a:lnTo>
                <a:lnTo>
                  <a:pt x="26543" y="73854"/>
                </a:lnTo>
                <a:lnTo>
                  <a:pt x="56721" y="70455"/>
                </a:lnTo>
                <a:close/>
              </a:path>
            </a:pathLst>
          </a:custGeom>
          <a:ln w="9524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90153" y="3198804"/>
            <a:ext cx="68580" cy="67310"/>
          </a:xfrm>
          <a:custGeom>
            <a:avLst/>
            <a:gdLst/>
            <a:ahLst/>
            <a:cxnLst/>
            <a:rect l="l" t="t" r="r" b="b"/>
            <a:pathLst>
              <a:path w="68579" h="67310">
                <a:moveTo>
                  <a:pt x="51256" y="64079"/>
                </a:moveTo>
                <a:lnTo>
                  <a:pt x="68159" y="41735"/>
                </a:lnTo>
                <a:lnTo>
                  <a:pt x="63607" y="16581"/>
                </a:lnTo>
                <a:lnTo>
                  <a:pt x="44148" y="0"/>
                </a:lnTo>
                <a:lnTo>
                  <a:pt x="16331" y="3373"/>
                </a:lnTo>
                <a:lnTo>
                  <a:pt x="0" y="25378"/>
                </a:lnTo>
                <a:lnTo>
                  <a:pt x="4742" y="50442"/>
                </a:lnTo>
                <a:lnTo>
                  <a:pt x="24010" y="67149"/>
                </a:lnTo>
                <a:lnTo>
                  <a:pt x="51256" y="64079"/>
                </a:lnTo>
                <a:close/>
              </a:path>
            </a:pathLst>
          </a:custGeom>
          <a:ln w="9525">
            <a:solidFill>
              <a:srgbClr val="304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object 2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561260" y="2883846"/>
            <a:ext cx="209119" cy="133971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639033" y="2726455"/>
            <a:ext cx="88020" cy="87165"/>
          </a:xfrm>
          <a:prstGeom prst="rect">
            <a:avLst/>
          </a:prstGeom>
        </p:spPr>
      </p:pic>
      <p:grpSp>
        <p:nvGrpSpPr>
          <p:cNvPr id="30" name="object 30"/>
          <p:cNvGrpSpPr/>
          <p:nvPr/>
        </p:nvGrpSpPr>
        <p:grpSpPr>
          <a:xfrm>
            <a:off x="8702033" y="2502769"/>
            <a:ext cx="160655" cy="145415"/>
            <a:chOff x="8702033" y="2502769"/>
            <a:chExt cx="160655" cy="145415"/>
          </a:xfrm>
        </p:grpSpPr>
        <p:sp>
          <p:nvSpPr>
            <p:cNvPr id="31" name="object 31"/>
            <p:cNvSpPr/>
            <p:nvPr/>
          </p:nvSpPr>
          <p:spPr>
            <a:xfrm>
              <a:off x="8706796" y="2582985"/>
              <a:ext cx="61594" cy="60325"/>
            </a:xfrm>
            <a:custGeom>
              <a:avLst/>
              <a:gdLst/>
              <a:ahLst/>
              <a:cxnLst/>
              <a:rect l="l" t="t" r="r" b="b"/>
              <a:pathLst>
                <a:path w="61595" h="60325">
                  <a:moveTo>
                    <a:pt x="45916" y="57471"/>
                  </a:moveTo>
                  <a:lnTo>
                    <a:pt x="61017" y="37457"/>
                  </a:lnTo>
                  <a:lnTo>
                    <a:pt x="56901" y="14894"/>
                  </a:lnTo>
                  <a:lnTo>
                    <a:pt x="39451" y="0"/>
                  </a:lnTo>
                  <a:lnTo>
                    <a:pt x="14547" y="2988"/>
                  </a:lnTo>
                  <a:lnTo>
                    <a:pt x="0" y="22717"/>
                  </a:lnTo>
                  <a:lnTo>
                    <a:pt x="4276" y="45184"/>
                  </a:lnTo>
                  <a:lnTo>
                    <a:pt x="21530" y="60174"/>
                  </a:lnTo>
                  <a:lnTo>
                    <a:pt x="45916" y="57471"/>
                  </a:lnTo>
                  <a:close/>
                </a:path>
              </a:pathLst>
            </a:custGeom>
            <a:ln w="9525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776061" y="2507531"/>
              <a:ext cx="81915" cy="81280"/>
            </a:xfrm>
            <a:custGeom>
              <a:avLst/>
              <a:gdLst/>
              <a:ahLst/>
              <a:cxnLst/>
              <a:rect l="l" t="t" r="r" b="b"/>
              <a:pathLst>
                <a:path w="81915" h="81280">
                  <a:moveTo>
                    <a:pt x="61614" y="77045"/>
                  </a:moveTo>
                  <a:lnTo>
                    <a:pt x="81476" y="50379"/>
                  </a:lnTo>
                  <a:lnTo>
                    <a:pt x="75822" y="20117"/>
                  </a:lnTo>
                  <a:lnTo>
                    <a:pt x="52524" y="0"/>
                  </a:lnTo>
                  <a:lnTo>
                    <a:pt x="19450" y="3766"/>
                  </a:lnTo>
                  <a:lnTo>
                    <a:pt x="0" y="31361"/>
                  </a:lnTo>
                  <a:lnTo>
                    <a:pt x="5576" y="61551"/>
                  </a:lnTo>
                  <a:lnTo>
                    <a:pt x="28630" y="81168"/>
                  </a:lnTo>
                  <a:lnTo>
                    <a:pt x="61614" y="77045"/>
                  </a:lnTo>
                  <a:close/>
                </a:path>
              </a:pathLst>
            </a:custGeom>
            <a:ln w="9524">
              <a:solidFill>
                <a:srgbClr val="3045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3398027" y="1343025"/>
            <a:ext cx="724535" cy="571500"/>
          </a:xfrm>
          <a:custGeom>
            <a:avLst/>
            <a:gdLst/>
            <a:ahLst/>
            <a:cxnLst/>
            <a:rect l="l" t="t" r="r" b="b"/>
            <a:pathLst>
              <a:path w="724535" h="571500">
                <a:moveTo>
                  <a:pt x="496427" y="0"/>
                </a:moveTo>
                <a:lnTo>
                  <a:pt x="444722" y="1801"/>
                </a:lnTo>
                <a:lnTo>
                  <a:pt x="393207" y="7175"/>
                </a:lnTo>
                <a:lnTo>
                  <a:pt x="342122" y="16073"/>
                </a:lnTo>
                <a:lnTo>
                  <a:pt x="291703" y="28448"/>
                </a:lnTo>
                <a:lnTo>
                  <a:pt x="237049" y="30597"/>
                </a:lnTo>
                <a:lnTo>
                  <a:pt x="182705" y="35639"/>
                </a:lnTo>
                <a:lnTo>
                  <a:pt x="128789" y="44039"/>
                </a:lnTo>
                <a:lnTo>
                  <a:pt x="75422" y="56261"/>
                </a:lnTo>
                <a:lnTo>
                  <a:pt x="36052" y="75819"/>
                </a:lnTo>
                <a:lnTo>
                  <a:pt x="19542" y="111378"/>
                </a:lnTo>
                <a:lnTo>
                  <a:pt x="8481" y="160167"/>
                </a:lnTo>
                <a:lnTo>
                  <a:pt x="1969" y="209841"/>
                </a:lnTo>
                <a:lnTo>
                  <a:pt x="0" y="259953"/>
                </a:lnTo>
                <a:lnTo>
                  <a:pt x="2571" y="310054"/>
                </a:lnTo>
                <a:lnTo>
                  <a:pt x="9679" y="359696"/>
                </a:lnTo>
                <a:lnTo>
                  <a:pt x="21320" y="408432"/>
                </a:lnTo>
                <a:lnTo>
                  <a:pt x="38036" y="453596"/>
                </a:lnTo>
                <a:lnTo>
                  <a:pt x="64373" y="492760"/>
                </a:lnTo>
                <a:lnTo>
                  <a:pt x="110918" y="524462"/>
                </a:lnTo>
                <a:lnTo>
                  <a:pt x="165084" y="542544"/>
                </a:lnTo>
                <a:lnTo>
                  <a:pt x="210222" y="552968"/>
                </a:lnTo>
                <a:lnTo>
                  <a:pt x="255806" y="561075"/>
                </a:lnTo>
                <a:lnTo>
                  <a:pt x="301732" y="566867"/>
                </a:lnTo>
                <a:lnTo>
                  <a:pt x="347895" y="570341"/>
                </a:lnTo>
                <a:lnTo>
                  <a:pt x="394192" y="571500"/>
                </a:lnTo>
                <a:lnTo>
                  <a:pt x="446095" y="570043"/>
                </a:lnTo>
                <a:lnTo>
                  <a:pt x="497855" y="565657"/>
                </a:lnTo>
                <a:lnTo>
                  <a:pt x="549282" y="558319"/>
                </a:lnTo>
                <a:lnTo>
                  <a:pt x="600186" y="548004"/>
                </a:lnTo>
                <a:lnTo>
                  <a:pt x="639407" y="527544"/>
                </a:lnTo>
                <a:lnTo>
                  <a:pt x="668528" y="459968"/>
                </a:lnTo>
                <a:lnTo>
                  <a:pt x="684476" y="410388"/>
                </a:lnTo>
                <a:lnTo>
                  <a:pt x="697531" y="359870"/>
                </a:lnTo>
                <a:lnTo>
                  <a:pt x="707919" y="308642"/>
                </a:lnTo>
                <a:lnTo>
                  <a:pt x="715866" y="256935"/>
                </a:lnTo>
                <a:lnTo>
                  <a:pt x="721598" y="204977"/>
                </a:lnTo>
                <a:lnTo>
                  <a:pt x="724249" y="156495"/>
                </a:lnTo>
                <a:lnTo>
                  <a:pt x="723151" y="132397"/>
                </a:lnTo>
                <a:lnTo>
                  <a:pt x="712672" y="85268"/>
                </a:lnTo>
                <a:lnTo>
                  <a:pt x="688169" y="44398"/>
                </a:lnTo>
                <a:lnTo>
                  <a:pt x="654986" y="20804"/>
                </a:lnTo>
                <a:lnTo>
                  <a:pt x="604123" y="7874"/>
                </a:lnTo>
                <a:lnTo>
                  <a:pt x="550418" y="1984"/>
                </a:lnTo>
                <a:lnTo>
                  <a:pt x="523452" y="498"/>
                </a:lnTo>
                <a:lnTo>
                  <a:pt x="496427" y="0"/>
                </a:lnTo>
                <a:close/>
              </a:path>
            </a:pathLst>
          </a:custGeom>
          <a:solidFill>
            <a:srgbClr val="FFE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12082" y="3038475"/>
            <a:ext cx="734060" cy="571500"/>
          </a:xfrm>
          <a:custGeom>
            <a:avLst/>
            <a:gdLst/>
            <a:ahLst/>
            <a:cxnLst/>
            <a:rect l="l" t="t" r="r" b="b"/>
            <a:pathLst>
              <a:path w="734060" h="571500">
                <a:moveTo>
                  <a:pt x="502913" y="0"/>
                </a:moveTo>
                <a:lnTo>
                  <a:pt x="450473" y="1801"/>
                </a:lnTo>
                <a:lnTo>
                  <a:pt x="398268" y="7175"/>
                </a:lnTo>
                <a:lnTo>
                  <a:pt x="346526" y="16073"/>
                </a:lnTo>
                <a:lnTo>
                  <a:pt x="295471" y="28448"/>
                </a:lnTo>
                <a:lnTo>
                  <a:pt x="240088" y="30597"/>
                </a:lnTo>
                <a:lnTo>
                  <a:pt x="185027" y="35639"/>
                </a:lnTo>
                <a:lnTo>
                  <a:pt x="130417" y="44039"/>
                </a:lnTo>
                <a:lnTo>
                  <a:pt x="76384" y="56261"/>
                </a:lnTo>
                <a:lnTo>
                  <a:pt x="36544" y="75818"/>
                </a:lnTo>
                <a:lnTo>
                  <a:pt x="19729" y="111379"/>
                </a:lnTo>
                <a:lnTo>
                  <a:pt x="8551" y="160167"/>
                </a:lnTo>
                <a:lnTo>
                  <a:pt x="1976" y="209841"/>
                </a:lnTo>
                <a:lnTo>
                  <a:pt x="0" y="259953"/>
                </a:lnTo>
                <a:lnTo>
                  <a:pt x="2616" y="310054"/>
                </a:lnTo>
                <a:lnTo>
                  <a:pt x="9821" y="359696"/>
                </a:lnTo>
                <a:lnTo>
                  <a:pt x="21609" y="408431"/>
                </a:lnTo>
                <a:lnTo>
                  <a:pt x="38523" y="453596"/>
                </a:lnTo>
                <a:lnTo>
                  <a:pt x="65220" y="492759"/>
                </a:lnTo>
                <a:lnTo>
                  <a:pt x="112360" y="524462"/>
                </a:lnTo>
                <a:lnTo>
                  <a:pt x="167214" y="542544"/>
                </a:lnTo>
                <a:lnTo>
                  <a:pt x="212933" y="552968"/>
                </a:lnTo>
                <a:lnTo>
                  <a:pt x="259120" y="561075"/>
                </a:lnTo>
                <a:lnTo>
                  <a:pt x="305658" y="566867"/>
                </a:lnTo>
                <a:lnTo>
                  <a:pt x="352430" y="570341"/>
                </a:lnTo>
                <a:lnTo>
                  <a:pt x="399319" y="571500"/>
                </a:lnTo>
                <a:lnTo>
                  <a:pt x="451898" y="570043"/>
                </a:lnTo>
                <a:lnTo>
                  <a:pt x="504309" y="565657"/>
                </a:lnTo>
                <a:lnTo>
                  <a:pt x="556384" y="558319"/>
                </a:lnTo>
                <a:lnTo>
                  <a:pt x="607955" y="548005"/>
                </a:lnTo>
                <a:lnTo>
                  <a:pt x="643007" y="532891"/>
                </a:lnTo>
                <a:lnTo>
                  <a:pt x="677248" y="459968"/>
                </a:lnTo>
                <a:lnTo>
                  <a:pt x="693374" y="410388"/>
                </a:lnTo>
                <a:lnTo>
                  <a:pt x="706586" y="359870"/>
                </a:lnTo>
                <a:lnTo>
                  <a:pt x="717100" y="308642"/>
                </a:lnTo>
                <a:lnTo>
                  <a:pt x="725129" y="256935"/>
                </a:lnTo>
                <a:lnTo>
                  <a:pt x="730891" y="204977"/>
                </a:lnTo>
                <a:lnTo>
                  <a:pt x="733590" y="156495"/>
                </a:lnTo>
                <a:lnTo>
                  <a:pt x="732498" y="132397"/>
                </a:lnTo>
                <a:lnTo>
                  <a:pt x="721919" y="85268"/>
                </a:lnTo>
                <a:lnTo>
                  <a:pt x="697087" y="44398"/>
                </a:lnTo>
                <a:lnTo>
                  <a:pt x="663452" y="20804"/>
                </a:lnTo>
                <a:lnTo>
                  <a:pt x="611892" y="7874"/>
                </a:lnTo>
                <a:lnTo>
                  <a:pt x="557545" y="1984"/>
                </a:lnTo>
                <a:lnTo>
                  <a:pt x="530246" y="498"/>
                </a:lnTo>
                <a:lnTo>
                  <a:pt x="502913" y="0"/>
                </a:lnTo>
                <a:close/>
              </a:path>
            </a:pathLst>
          </a:custGeom>
          <a:solidFill>
            <a:srgbClr val="FFE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398027" y="3038475"/>
            <a:ext cx="724535" cy="571500"/>
          </a:xfrm>
          <a:custGeom>
            <a:avLst/>
            <a:gdLst/>
            <a:ahLst/>
            <a:cxnLst/>
            <a:rect l="l" t="t" r="r" b="b"/>
            <a:pathLst>
              <a:path w="724535" h="571500">
                <a:moveTo>
                  <a:pt x="496427" y="0"/>
                </a:moveTo>
                <a:lnTo>
                  <a:pt x="444722" y="1801"/>
                </a:lnTo>
                <a:lnTo>
                  <a:pt x="393207" y="7175"/>
                </a:lnTo>
                <a:lnTo>
                  <a:pt x="342122" y="16073"/>
                </a:lnTo>
                <a:lnTo>
                  <a:pt x="291703" y="28448"/>
                </a:lnTo>
                <a:lnTo>
                  <a:pt x="237049" y="30597"/>
                </a:lnTo>
                <a:lnTo>
                  <a:pt x="182705" y="35639"/>
                </a:lnTo>
                <a:lnTo>
                  <a:pt x="128789" y="44039"/>
                </a:lnTo>
                <a:lnTo>
                  <a:pt x="75422" y="56261"/>
                </a:lnTo>
                <a:lnTo>
                  <a:pt x="36052" y="75818"/>
                </a:lnTo>
                <a:lnTo>
                  <a:pt x="19542" y="111379"/>
                </a:lnTo>
                <a:lnTo>
                  <a:pt x="8481" y="160167"/>
                </a:lnTo>
                <a:lnTo>
                  <a:pt x="1969" y="209841"/>
                </a:lnTo>
                <a:lnTo>
                  <a:pt x="0" y="259953"/>
                </a:lnTo>
                <a:lnTo>
                  <a:pt x="2571" y="310054"/>
                </a:lnTo>
                <a:lnTo>
                  <a:pt x="9679" y="359696"/>
                </a:lnTo>
                <a:lnTo>
                  <a:pt x="21320" y="408431"/>
                </a:lnTo>
                <a:lnTo>
                  <a:pt x="38036" y="453596"/>
                </a:lnTo>
                <a:lnTo>
                  <a:pt x="64373" y="492759"/>
                </a:lnTo>
                <a:lnTo>
                  <a:pt x="110918" y="524462"/>
                </a:lnTo>
                <a:lnTo>
                  <a:pt x="165084" y="542544"/>
                </a:lnTo>
                <a:lnTo>
                  <a:pt x="210222" y="552968"/>
                </a:lnTo>
                <a:lnTo>
                  <a:pt x="255806" y="561075"/>
                </a:lnTo>
                <a:lnTo>
                  <a:pt x="301732" y="566867"/>
                </a:lnTo>
                <a:lnTo>
                  <a:pt x="347895" y="570341"/>
                </a:lnTo>
                <a:lnTo>
                  <a:pt x="394192" y="571500"/>
                </a:lnTo>
                <a:lnTo>
                  <a:pt x="446095" y="570043"/>
                </a:lnTo>
                <a:lnTo>
                  <a:pt x="497855" y="565657"/>
                </a:lnTo>
                <a:lnTo>
                  <a:pt x="549282" y="558319"/>
                </a:lnTo>
                <a:lnTo>
                  <a:pt x="600186" y="548005"/>
                </a:lnTo>
                <a:lnTo>
                  <a:pt x="639407" y="527544"/>
                </a:lnTo>
                <a:lnTo>
                  <a:pt x="668528" y="459968"/>
                </a:lnTo>
                <a:lnTo>
                  <a:pt x="684476" y="410388"/>
                </a:lnTo>
                <a:lnTo>
                  <a:pt x="697531" y="359870"/>
                </a:lnTo>
                <a:lnTo>
                  <a:pt x="707919" y="308642"/>
                </a:lnTo>
                <a:lnTo>
                  <a:pt x="715866" y="256935"/>
                </a:lnTo>
                <a:lnTo>
                  <a:pt x="721598" y="204977"/>
                </a:lnTo>
                <a:lnTo>
                  <a:pt x="724249" y="156495"/>
                </a:lnTo>
                <a:lnTo>
                  <a:pt x="723151" y="132397"/>
                </a:lnTo>
                <a:lnTo>
                  <a:pt x="712672" y="85268"/>
                </a:lnTo>
                <a:lnTo>
                  <a:pt x="688169" y="44398"/>
                </a:lnTo>
                <a:lnTo>
                  <a:pt x="654986" y="20804"/>
                </a:lnTo>
                <a:lnTo>
                  <a:pt x="604123" y="7874"/>
                </a:lnTo>
                <a:lnTo>
                  <a:pt x="550418" y="1984"/>
                </a:lnTo>
                <a:lnTo>
                  <a:pt x="523452" y="498"/>
                </a:lnTo>
                <a:lnTo>
                  <a:pt x="496427" y="0"/>
                </a:lnTo>
                <a:close/>
              </a:path>
            </a:pathLst>
          </a:custGeom>
          <a:solidFill>
            <a:srgbClr val="FFE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103127" y="1390650"/>
            <a:ext cx="724535" cy="571500"/>
          </a:xfrm>
          <a:custGeom>
            <a:avLst/>
            <a:gdLst/>
            <a:ahLst/>
            <a:cxnLst/>
            <a:rect l="l" t="t" r="r" b="b"/>
            <a:pathLst>
              <a:path w="724534" h="571500">
                <a:moveTo>
                  <a:pt x="496427" y="0"/>
                </a:moveTo>
                <a:lnTo>
                  <a:pt x="444722" y="1801"/>
                </a:lnTo>
                <a:lnTo>
                  <a:pt x="393207" y="7175"/>
                </a:lnTo>
                <a:lnTo>
                  <a:pt x="342122" y="16073"/>
                </a:lnTo>
                <a:lnTo>
                  <a:pt x="291703" y="28448"/>
                </a:lnTo>
                <a:lnTo>
                  <a:pt x="237049" y="30597"/>
                </a:lnTo>
                <a:lnTo>
                  <a:pt x="182705" y="35639"/>
                </a:lnTo>
                <a:lnTo>
                  <a:pt x="128789" y="44039"/>
                </a:lnTo>
                <a:lnTo>
                  <a:pt x="75422" y="56261"/>
                </a:lnTo>
                <a:lnTo>
                  <a:pt x="36052" y="75819"/>
                </a:lnTo>
                <a:lnTo>
                  <a:pt x="19542" y="111378"/>
                </a:lnTo>
                <a:lnTo>
                  <a:pt x="8481" y="160167"/>
                </a:lnTo>
                <a:lnTo>
                  <a:pt x="1969" y="209841"/>
                </a:lnTo>
                <a:lnTo>
                  <a:pt x="0" y="259953"/>
                </a:lnTo>
                <a:lnTo>
                  <a:pt x="2571" y="310054"/>
                </a:lnTo>
                <a:lnTo>
                  <a:pt x="9679" y="359696"/>
                </a:lnTo>
                <a:lnTo>
                  <a:pt x="21320" y="408432"/>
                </a:lnTo>
                <a:lnTo>
                  <a:pt x="38036" y="453596"/>
                </a:lnTo>
                <a:lnTo>
                  <a:pt x="64373" y="492760"/>
                </a:lnTo>
                <a:lnTo>
                  <a:pt x="110918" y="524462"/>
                </a:lnTo>
                <a:lnTo>
                  <a:pt x="165084" y="542544"/>
                </a:lnTo>
                <a:lnTo>
                  <a:pt x="210222" y="552968"/>
                </a:lnTo>
                <a:lnTo>
                  <a:pt x="255806" y="561075"/>
                </a:lnTo>
                <a:lnTo>
                  <a:pt x="301732" y="566867"/>
                </a:lnTo>
                <a:lnTo>
                  <a:pt x="347895" y="570341"/>
                </a:lnTo>
                <a:lnTo>
                  <a:pt x="394192" y="571500"/>
                </a:lnTo>
                <a:lnTo>
                  <a:pt x="446095" y="570043"/>
                </a:lnTo>
                <a:lnTo>
                  <a:pt x="497855" y="565657"/>
                </a:lnTo>
                <a:lnTo>
                  <a:pt x="549282" y="558319"/>
                </a:lnTo>
                <a:lnTo>
                  <a:pt x="600186" y="548005"/>
                </a:lnTo>
                <a:lnTo>
                  <a:pt x="639407" y="527544"/>
                </a:lnTo>
                <a:lnTo>
                  <a:pt x="668528" y="459968"/>
                </a:lnTo>
                <a:lnTo>
                  <a:pt x="684476" y="410388"/>
                </a:lnTo>
                <a:lnTo>
                  <a:pt x="697531" y="359870"/>
                </a:lnTo>
                <a:lnTo>
                  <a:pt x="707919" y="308642"/>
                </a:lnTo>
                <a:lnTo>
                  <a:pt x="715866" y="256935"/>
                </a:lnTo>
                <a:lnTo>
                  <a:pt x="721598" y="204977"/>
                </a:lnTo>
                <a:lnTo>
                  <a:pt x="724249" y="156495"/>
                </a:lnTo>
                <a:lnTo>
                  <a:pt x="723151" y="132397"/>
                </a:lnTo>
                <a:lnTo>
                  <a:pt x="712672" y="85268"/>
                </a:lnTo>
                <a:lnTo>
                  <a:pt x="688169" y="44398"/>
                </a:lnTo>
                <a:lnTo>
                  <a:pt x="654986" y="20804"/>
                </a:lnTo>
                <a:lnTo>
                  <a:pt x="604123" y="7874"/>
                </a:lnTo>
                <a:lnTo>
                  <a:pt x="550418" y="1984"/>
                </a:lnTo>
                <a:lnTo>
                  <a:pt x="523452" y="498"/>
                </a:lnTo>
                <a:lnTo>
                  <a:pt x="496427" y="0"/>
                </a:lnTo>
                <a:close/>
              </a:path>
            </a:pathLst>
          </a:custGeom>
          <a:solidFill>
            <a:srgbClr val="FFE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12082" y="1343025"/>
            <a:ext cx="734060" cy="571500"/>
          </a:xfrm>
          <a:custGeom>
            <a:avLst/>
            <a:gdLst/>
            <a:ahLst/>
            <a:cxnLst/>
            <a:rect l="l" t="t" r="r" b="b"/>
            <a:pathLst>
              <a:path w="734060" h="571500">
                <a:moveTo>
                  <a:pt x="502913" y="0"/>
                </a:moveTo>
                <a:lnTo>
                  <a:pt x="450473" y="1801"/>
                </a:lnTo>
                <a:lnTo>
                  <a:pt x="398268" y="7175"/>
                </a:lnTo>
                <a:lnTo>
                  <a:pt x="346526" y="16073"/>
                </a:lnTo>
                <a:lnTo>
                  <a:pt x="295471" y="28448"/>
                </a:lnTo>
                <a:lnTo>
                  <a:pt x="240088" y="30597"/>
                </a:lnTo>
                <a:lnTo>
                  <a:pt x="185027" y="35639"/>
                </a:lnTo>
                <a:lnTo>
                  <a:pt x="130417" y="44039"/>
                </a:lnTo>
                <a:lnTo>
                  <a:pt x="76384" y="56261"/>
                </a:lnTo>
                <a:lnTo>
                  <a:pt x="36544" y="75819"/>
                </a:lnTo>
                <a:lnTo>
                  <a:pt x="19729" y="111378"/>
                </a:lnTo>
                <a:lnTo>
                  <a:pt x="8551" y="160167"/>
                </a:lnTo>
                <a:lnTo>
                  <a:pt x="1976" y="209841"/>
                </a:lnTo>
                <a:lnTo>
                  <a:pt x="0" y="259953"/>
                </a:lnTo>
                <a:lnTo>
                  <a:pt x="2616" y="310054"/>
                </a:lnTo>
                <a:lnTo>
                  <a:pt x="9821" y="359696"/>
                </a:lnTo>
                <a:lnTo>
                  <a:pt x="21609" y="408432"/>
                </a:lnTo>
                <a:lnTo>
                  <a:pt x="38523" y="453596"/>
                </a:lnTo>
                <a:lnTo>
                  <a:pt x="65220" y="492760"/>
                </a:lnTo>
                <a:lnTo>
                  <a:pt x="112360" y="524462"/>
                </a:lnTo>
                <a:lnTo>
                  <a:pt x="167214" y="542544"/>
                </a:lnTo>
                <a:lnTo>
                  <a:pt x="212933" y="552968"/>
                </a:lnTo>
                <a:lnTo>
                  <a:pt x="259120" y="561075"/>
                </a:lnTo>
                <a:lnTo>
                  <a:pt x="305658" y="566867"/>
                </a:lnTo>
                <a:lnTo>
                  <a:pt x="352430" y="570341"/>
                </a:lnTo>
                <a:lnTo>
                  <a:pt x="399319" y="571500"/>
                </a:lnTo>
                <a:lnTo>
                  <a:pt x="451898" y="570043"/>
                </a:lnTo>
                <a:lnTo>
                  <a:pt x="504309" y="565657"/>
                </a:lnTo>
                <a:lnTo>
                  <a:pt x="556384" y="558319"/>
                </a:lnTo>
                <a:lnTo>
                  <a:pt x="607955" y="548004"/>
                </a:lnTo>
                <a:lnTo>
                  <a:pt x="643007" y="532891"/>
                </a:lnTo>
                <a:lnTo>
                  <a:pt x="677248" y="459968"/>
                </a:lnTo>
                <a:lnTo>
                  <a:pt x="693374" y="410388"/>
                </a:lnTo>
                <a:lnTo>
                  <a:pt x="706586" y="359870"/>
                </a:lnTo>
                <a:lnTo>
                  <a:pt x="717100" y="308642"/>
                </a:lnTo>
                <a:lnTo>
                  <a:pt x="725129" y="256935"/>
                </a:lnTo>
                <a:lnTo>
                  <a:pt x="730891" y="204977"/>
                </a:lnTo>
                <a:lnTo>
                  <a:pt x="733590" y="156495"/>
                </a:lnTo>
                <a:lnTo>
                  <a:pt x="732498" y="132397"/>
                </a:lnTo>
                <a:lnTo>
                  <a:pt x="721919" y="85268"/>
                </a:lnTo>
                <a:lnTo>
                  <a:pt x="697087" y="44398"/>
                </a:lnTo>
                <a:lnTo>
                  <a:pt x="663452" y="20804"/>
                </a:lnTo>
                <a:lnTo>
                  <a:pt x="611892" y="7874"/>
                </a:lnTo>
                <a:lnTo>
                  <a:pt x="557545" y="1984"/>
                </a:lnTo>
                <a:lnTo>
                  <a:pt x="530246" y="498"/>
                </a:lnTo>
                <a:lnTo>
                  <a:pt x="502913" y="0"/>
                </a:lnTo>
                <a:close/>
              </a:path>
            </a:pathLst>
          </a:custGeom>
          <a:solidFill>
            <a:srgbClr val="FFE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794702" y="1157844"/>
            <a:ext cx="1691639" cy="1263650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560"/>
              </a:spcBef>
            </a:pPr>
            <a:r>
              <a:rPr sz="3000" spc="-25" dirty="0">
                <a:solidFill>
                  <a:srgbClr val="FCC17E"/>
                </a:solidFill>
                <a:latin typeface="Calibri"/>
                <a:cs typeface="Calibri"/>
              </a:rPr>
              <a:t>01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2750" b="1" dirty="0">
                <a:solidFill>
                  <a:srgbClr val="93B0B3"/>
                </a:solidFill>
                <a:latin typeface="Calibri"/>
                <a:cs typeface="Calibri"/>
              </a:rPr>
              <a:t>Amabilidad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68675" y="1170438"/>
            <a:ext cx="3213100" cy="1263015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30175">
              <a:lnSpc>
                <a:spcPct val="100000"/>
              </a:lnSpc>
              <a:spcBef>
                <a:spcPts val="1560"/>
              </a:spcBef>
              <a:tabLst>
                <a:tab pos="2818130" algn="l"/>
              </a:tabLst>
            </a:pPr>
            <a:r>
              <a:rPr sz="4500" spc="-37" baseline="1851" dirty="0">
                <a:solidFill>
                  <a:srgbClr val="FCC17E"/>
                </a:solidFill>
                <a:latin typeface="Calibri"/>
                <a:cs typeface="Calibri"/>
              </a:rPr>
              <a:t>0</a:t>
            </a:r>
            <a:r>
              <a:rPr sz="4500" baseline="1851" dirty="0">
                <a:solidFill>
                  <a:srgbClr val="FCC17E"/>
                </a:solidFill>
                <a:latin typeface="Calibri"/>
                <a:cs typeface="Calibri"/>
              </a:rPr>
              <a:t>2	</a:t>
            </a:r>
            <a:r>
              <a:rPr sz="3000" spc="-25" dirty="0">
                <a:solidFill>
                  <a:srgbClr val="FCC17E"/>
                </a:solidFill>
                <a:latin typeface="Calibri"/>
                <a:cs typeface="Calibri"/>
              </a:rPr>
              <a:t>03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2750" b="1" spc="10" dirty="0">
                <a:solidFill>
                  <a:srgbClr val="93B0B3"/>
                </a:solidFill>
                <a:latin typeface="Calibri"/>
                <a:cs typeface="Calibri"/>
              </a:rPr>
              <a:t>Autoexpresión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917308" y="1552194"/>
            <a:ext cx="934719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b="1" spc="10" dirty="0">
                <a:solidFill>
                  <a:srgbClr val="93B0B3"/>
                </a:solidFill>
                <a:latin typeface="Calibri"/>
                <a:cs typeface="Calibri"/>
              </a:rPr>
              <a:t>Auto</a:t>
            </a:r>
            <a:r>
              <a:rPr sz="2750" b="1" spc="-20" dirty="0">
                <a:solidFill>
                  <a:srgbClr val="93B0B3"/>
                </a:solidFill>
                <a:latin typeface="Calibri"/>
                <a:cs typeface="Calibri"/>
              </a:rPr>
              <a:t> </a:t>
            </a:r>
            <a:r>
              <a:rPr sz="2750" b="1" spc="5" dirty="0">
                <a:solidFill>
                  <a:srgbClr val="93B0B3"/>
                </a:solidFill>
                <a:latin typeface="Calibri"/>
                <a:cs typeface="Calibri"/>
              </a:rPr>
              <a:t>-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87745" y="1981835"/>
            <a:ext cx="259588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b="1" spc="15" dirty="0">
                <a:solidFill>
                  <a:srgbClr val="93B0B3"/>
                </a:solidFill>
                <a:latin typeface="Calibri"/>
                <a:cs typeface="Calibri"/>
              </a:rPr>
              <a:t>empoderamiento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73100" y="2860532"/>
            <a:ext cx="1700530" cy="1268095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139065">
              <a:lnSpc>
                <a:spcPct val="100000"/>
              </a:lnSpc>
              <a:spcBef>
                <a:spcPts val="1580"/>
              </a:spcBef>
            </a:pPr>
            <a:r>
              <a:rPr sz="3000" spc="-25" dirty="0">
                <a:solidFill>
                  <a:srgbClr val="FCC17E"/>
                </a:solidFill>
                <a:latin typeface="Calibri"/>
                <a:cs typeface="Calibri"/>
              </a:rPr>
              <a:t>04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sz="2750" b="1" spc="-20" dirty="0">
                <a:solidFill>
                  <a:srgbClr val="93B0B3"/>
                </a:solidFill>
                <a:latin typeface="Calibri"/>
                <a:cs typeface="Calibri"/>
              </a:rPr>
              <a:t>A</a:t>
            </a:r>
            <a:r>
              <a:rPr sz="2750" b="1" spc="20" dirty="0">
                <a:solidFill>
                  <a:srgbClr val="93B0B3"/>
                </a:solidFill>
                <a:latin typeface="Calibri"/>
                <a:cs typeface="Calibri"/>
              </a:rPr>
              <a:t>s</a:t>
            </a:r>
            <a:r>
              <a:rPr sz="2750" b="1" spc="35" dirty="0">
                <a:solidFill>
                  <a:srgbClr val="93B0B3"/>
                </a:solidFill>
                <a:latin typeface="Calibri"/>
                <a:cs typeface="Calibri"/>
              </a:rPr>
              <a:t>e</a:t>
            </a:r>
            <a:r>
              <a:rPr sz="2750" b="1" spc="-5" dirty="0">
                <a:solidFill>
                  <a:srgbClr val="93B0B3"/>
                </a:solidFill>
                <a:latin typeface="Calibri"/>
                <a:cs typeface="Calibri"/>
              </a:rPr>
              <a:t>r</a:t>
            </a:r>
            <a:r>
              <a:rPr sz="2750" b="1" spc="15" dirty="0">
                <a:solidFill>
                  <a:srgbClr val="93B0B3"/>
                </a:solidFill>
                <a:latin typeface="Calibri"/>
                <a:cs typeface="Calibri"/>
              </a:rPr>
              <a:t>t</a:t>
            </a:r>
            <a:r>
              <a:rPr sz="2750" b="1" spc="-5" dirty="0">
                <a:solidFill>
                  <a:srgbClr val="93B0B3"/>
                </a:solidFill>
                <a:latin typeface="Calibri"/>
                <a:cs typeface="Calibri"/>
              </a:rPr>
              <a:t>i</a:t>
            </a:r>
            <a:r>
              <a:rPr sz="2750" b="1" spc="40" dirty="0">
                <a:solidFill>
                  <a:srgbClr val="93B0B3"/>
                </a:solidFill>
                <a:latin typeface="Calibri"/>
                <a:cs typeface="Calibri"/>
              </a:rPr>
              <a:t>v</a:t>
            </a:r>
            <a:r>
              <a:rPr sz="2750" b="1" spc="-5" dirty="0">
                <a:solidFill>
                  <a:srgbClr val="93B0B3"/>
                </a:solidFill>
                <a:latin typeface="Calibri"/>
                <a:cs typeface="Calibri"/>
              </a:rPr>
              <a:t>i</a:t>
            </a:r>
            <a:r>
              <a:rPr sz="2750" b="1" spc="20" dirty="0">
                <a:solidFill>
                  <a:srgbClr val="93B0B3"/>
                </a:solidFill>
                <a:latin typeface="Calibri"/>
                <a:cs typeface="Calibri"/>
              </a:rPr>
              <a:t>d</a:t>
            </a:r>
            <a:r>
              <a:rPr sz="2750" b="1" spc="-15" dirty="0">
                <a:solidFill>
                  <a:srgbClr val="93B0B3"/>
                </a:solidFill>
                <a:latin typeface="Calibri"/>
                <a:cs typeface="Calibri"/>
              </a:rPr>
              <a:t>a</a:t>
            </a:r>
            <a:r>
              <a:rPr sz="2750" b="1" spc="15" dirty="0">
                <a:solidFill>
                  <a:srgbClr val="93B0B3"/>
                </a:solidFill>
                <a:latin typeface="Calibri"/>
                <a:cs typeface="Calibri"/>
              </a:rPr>
              <a:t>d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56534" y="2865684"/>
            <a:ext cx="1551940" cy="168783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241935">
              <a:lnSpc>
                <a:spcPct val="100000"/>
              </a:lnSpc>
              <a:spcBef>
                <a:spcPts val="1540"/>
              </a:spcBef>
            </a:pPr>
            <a:r>
              <a:rPr sz="3000" spc="-25" dirty="0">
                <a:solidFill>
                  <a:srgbClr val="FCC17E"/>
                </a:solidFill>
                <a:latin typeface="Calibri"/>
                <a:cs typeface="Calibri"/>
              </a:rPr>
              <a:t>05</a:t>
            </a:r>
            <a:endParaRPr sz="3000">
              <a:latin typeface="Calibri"/>
              <a:cs typeface="Calibri"/>
            </a:endParaRPr>
          </a:p>
          <a:p>
            <a:pPr marL="12700" marR="5080" indent="161925">
              <a:lnSpc>
                <a:spcPct val="102499"/>
              </a:lnSpc>
              <a:spcBef>
                <a:spcPts val="1275"/>
              </a:spcBef>
            </a:pPr>
            <a:r>
              <a:rPr sz="2750" b="1" spc="5" dirty="0">
                <a:solidFill>
                  <a:srgbClr val="93B0B3"/>
                </a:solidFill>
                <a:latin typeface="Calibri"/>
                <a:cs typeface="Calibri"/>
              </a:rPr>
              <a:t>Claridad </a:t>
            </a:r>
            <a:r>
              <a:rPr sz="2750" b="1" spc="10" dirty="0">
                <a:solidFill>
                  <a:srgbClr val="93B0B3"/>
                </a:solidFill>
                <a:latin typeface="Calibri"/>
                <a:cs typeface="Calibri"/>
              </a:rPr>
              <a:t> </a:t>
            </a:r>
            <a:r>
              <a:rPr sz="2750" b="1" spc="35" dirty="0">
                <a:solidFill>
                  <a:srgbClr val="93B0B3"/>
                </a:solidFill>
                <a:latin typeface="Calibri"/>
                <a:cs typeface="Calibri"/>
              </a:rPr>
              <a:t>e</a:t>
            </a:r>
            <a:r>
              <a:rPr sz="2750" b="1" spc="15" dirty="0">
                <a:solidFill>
                  <a:srgbClr val="93B0B3"/>
                </a:solidFill>
                <a:latin typeface="Calibri"/>
                <a:cs typeface="Calibri"/>
              </a:rPr>
              <a:t>mo</a:t>
            </a:r>
            <a:r>
              <a:rPr sz="2750" b="1" spc="-30" dirty="0">
                <a:solidFill>
                  <a:srgbClr val="93B0B3"/>
                </a:solidFill>
                <a:latin typeface="Calibri"/>
                <a:cs typeface="Calibri"/>
              </a:rPr>
              <a:t>c</a:t>
            </a:r>
            <a:r>
              <a:rPr sz="2750" b="1" spc="-5" dirty="0">
                <a:solidFill>
                  <a:srgbClr val="93B0B3"/>
                </a:solidFill>
                <a:latin typeface="Calibri"/>
                <a:cs typeface="Calibri"/>
              </a:rPr>
              <a:t>i</a:t>
            </a:r>
            <a:r>
              <a:rPr sz="2750" b="1" spc="15" dirty="0">
                <a:solidFill>
                  <a:srgbClr val="93B0B3"/>
                </a:solidFill>
                <a:latin typeface="Calibri"/>
                <a:cs typeface="Calibri"/>
              </a:rPr>
              <a:t>o</a:t>
            </a:r>
            <a:r>
              <a:rPr sz="2750" b="1" spc="30" dirty="0">
                <a:solidFill>
                  <a:srgbClr val="93B0B3"/>
                </a:solidFill>
                <a:latin typeface="Calibri"/>
                <a:cs typeface="Calibri"/>
              </a:rPr>
              <a:t>n</a:t>
            </a:r>
            <a:r>
              <a:rPr sz="2750" b="1" spc="-10" dirty="0">
                <a:solidFill>
                  <a:srgbClr val="93B0B3"/>
                </a:solidFill>
                <a:latin typeface="Calibri"/>
                <a:cs typeface="Calibri"/>
              </a:rPr>
              <a:t>a</a:t>
            </a:r>
            <a:r>
              <a:rPr sz="2750" b="1" spc="5" dirty="0">
                <a:solidFill>
                  <a:srgbClr val="93B0B3"/>
                </a:solidFill>
                <a:latin typeface="Calibri"/>
                <a:cs typeface="Calibri"/>
              </a:rPr>
              <a:t>l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2483104" y="538861"/>
            <a:ext cx="4184650" cy="5410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0" spc="15" dirty="0">
                <a:latin typeface="Calibri"/>
                <a:cs typeface="Calibri"/>
              </a:rPr>
              <a:t>2. </a:t>
            </a:r>
            <a:r>
              <a:rPr b="0" spc="10" dirty="0">
                <a:latin typeface="Calibri"/>
                <a:cs typeface="Calibri"/>
              </a:rPr>
              <a:t>Habilidades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spc="10" dirty="0">
                <a:latin typeface="Calibri"/>
                <a:cs typeface="Calibri"/>
              </a:rPr>
              <a:t>a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5" dirty="0">
                <a:latin typeface="Calibri"/>
                <a:cs typeface="Calibri"/>
              </a:rPr>
              <a:t>cultivar</a:t>
            </a:r>
          </a:p>
        </p:txBody>
      </p:sp>
      <p:sp>
        <p:nvSpPr>
          <p:cNvPr id="45" name="object 45"/>
          <p:cNvSpPr/>
          <p:nvPr/>
        </p:nvSpPr>
        <p:spPr>
          <a:xfrm>
            <a:off x="7331868" y="666750"/>
            <a:ext cx="43180" cy="47625"/>
          </a:xfrm>
          <a:custGeom>
            <a:avLst/>
            <a:gdLst/>
            <a:ahLst/>
            <a:cxnLst/>
            <a:rect l="l" t="t" r="r" b="b"/>
            <a:pathLst>
              <a:path w="43179" h="47625">
                <a:moveTo>
                  <a:pt x="21431" y="0"/>
                </a:moveTo>
                <a:lnTo>
                  <a:pt x="5357" y="7441"/>
                </a:lnTo>
                <a:lnTo>
                  <a:pt x="0" y="23812"/>
                </a:lnTo>
                <a:lnTo>
                  <a:pt x="5357" y="40183"/>
                </a:lnTo>
                <a:lnTo>
                  <a:pt x="21431" y="47625"/>
                </a:lnTo>
                <a:lnTo>
                  <a:pt x="37504" y="40183"/>
                </a:lnTo>
                <a:lnTo>
                  <a:pt x="42862" y="23812"/>
                </a:lnTo>
                <a:lnTo>
                  <a:pt x="37504" y="7441"/>
                </a:lnTo>
                <a:lnTo>
                  <a:pt x="21431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477125" y="704850"/>
            <a:ext cx="47625" cy="38100"/>
          </a:xfrm>
          <a:custGeom>
            <a:avLst/>
            <a:gdLst/>
            <a:ahLst/>
            <a:cxnLst/>
            <a:rect l="l" t="t" r="r" b="b"/>
            <a:pathLst>
              <a:path w="47625" h="38100">
                <a:moveTo>
                  <a:pt x="28828" y="0"/>
                </a:moveTo>
                <a:lnTo>
                  <a:pt x="22098" y="0"/>
                </a:lnTo>
                <a:lnTo>
                  <a:pt x="16636" y="0"/>
                </a:lnTo>
                <a:lnTo>
                  <a:pt x="13334" y="1015"/>
                </a:lnTo>
                <a:lnTo>
                  <a:pt x="11049" y="2921"/>
                </a:lnTo>
                <a:lnTo>
                  <a:pt x="7747" y="3937"/>
                </a:lnTo>
                <a:lnTo>
                  <a:pt x="6730" y="4952"/>
                </a:lnTo>
                <a:lnTo>
                  <a:pt x="3428" y="5841"/>
                </a:lnTo>
                <a:lnTo>
                  <a:pt x="2285" y="8762"/>
                </a:lnTo>
                <a:lnTo>
                  <a:pt x="2285" y="10795"/>
                </a:lnTo>
                <a:lnTo>
                  <a:pt x="1143" y="13588"/>
                </a:lnTo>
                <a:lnTo>
                  <a:pt x="0" y="15621"/>
                </a:lnTo>
                <a:lnTo>
                  <a:pt x="1143" y="18541"/>
                </a:lnTo>
                <a:lnTo>
                  <a:pt x="1143" y="21462"/>
                </a:lnTo>
                <a:lnTo>
                  <a:pt x="2285" y="23367"/>
                </a:lnTo>
                <a:lnTo>
                  <a:pt x="3428" y="26415"/>
                </a:lnTo>
                <a:lnTo>
                  <a:pt x="7747" y="32258"/>
                </a:lnTo>
                <a:lnTo>
                  <a:pt x="12192" y="35178"/>
                </a:lnTo>
                <a:lnTo>
                  <a:pt x="16636" y="37084"/>
                </a:lnTo>
                <a:lnTo>
                  <a:pt x="18796" y="38100"/>
                </a:lnTo>
                <a:lnTo>
                  <a:pt x="30988" y="38100"/>
                </a:lnTo>
                <a:lnTo>
                  <a:pt x="34290" y="37084"/>
                </a:lnTo>
                <a:lnTo>
                  <a:pt x="36449" y="35178"/>
                </a:lnTo>
                <a:lnTo>
                  <a:pt x="39877" y="34162"/>
                </a:lnTo>
                <a:lnTo>
                  <a:pt x="40894" y="33147"/>
                </a:lnTo>
                <a:lnTo>
                  <a:pt x="44196" y="32258"/>
                </a:lnTo>
                <a:lnTo>
                  <a:pt x="45339" y="29337"/>
                </a:lnTo>
                <a:lnTo>
                  <a:pt x="45339" y="27304"/>
                </a:lnTo>
                <a:lnTo>
                  <a:pt x="46481" y="24384"/>
                </a:lnTo>
                <a:lnTo>
                  <a:pt x="47625" y="22478"/>
                </a:lnTo>
                <a:lnTo>
                  <a:pt x="46481" y="19558"/>
                </a:lnTo>
                <a:lnTo>
                  <a:pt x="45339" y="18541"/>
                </a:lnTo>
                <a:lnTo>
                  <a:pt x="45339" y="14604"/>
                </a:lnTo>
                <a:lnTo>
                  <a:pt x="44196" y="10795"/>
                </a:lnTo>
                <a:lnTo>
                  <a:pt x="42036" y="8762"/>
                </a:lnTo>
                <a:lnTo>
                  <a:pt x="39877" y="5841"/>
                </a:lnTo>
                <a:lnTo>
                  <a:pt x="35432" y="2921"/>
                </a:lnTo>
                <a:lnTo>
                  <a:pt x="30988" y="1015"/>
                </a:lnTo>
                <a:lnTo>
                  <a:pt x="28828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610475" y="5334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2732" y="0"/>
                </a:moveTo>
                <a:lnTo>
                  <a:pt x="17272" y="0"/>
                </a:lnTo>
                <a:lnTo>
                  <a:pt x="12700" y="0"/>
                </a:lnTo>
                <a:lnTo>
                  <a:pt x="10922" y="1015"/>
                </a:lnTo>
                <a:lnTo>
                  <a:pt x="8254" y="2921"/>
                </a:lnTo>
                <a:lnTo>
                  <a:pt x="4572" y="4952"/>
                </a:lnTo>
                <a:lnTo>
                  <a:pt x="2794" y="5841"/>
                </a:lnTo>
                <a:lnTo>
                  <a:pt x="1904" y="8762"/>
                </a:lnTo>
                <a:lnTo>
                  <a:pt x="1904" y="10795"/>
                </a:lnTo>
                <a:lnTo>
                  <a:pt x="0" y="13715"/>
                </a:lnTo>
                <a:lnTo>
                  <a:pt x="0" y="22478"/>
                </a:lnTo>
                <a:lnTo>
                  <a:pt x="1904" y="23495"/>
                </a:lnTo>
                <a:lnTo>
                  <a:pt x="2794" y="27304"/>
                </a:lnTo>
                <a:lnTo>
                  <a:pt x="3682" y="29337"/>
                </a:lnTo>
                <a:lnTo>
                  <a:pt x="6350" y="32258"/>
                </a:lnTo>
                <a:lnTo>
                  <a:pt x="9144" y="35178"/>
                </a:lnTo>
                <a:lnTo>
                  <a:pt x="12700" y="37084"/>
                </a:lnTo>
                <a:lnTo>
                  <a:pt x="15367" y="38100"/>
                </a:lnTo>
                <a:lnTo>
                  <a:pt x="25400" y="38100"/>
                </a:lnTo>
                <a:lnTo>
                  <a:pt x="27177" y="37084"/>
                </a:lnTo>
                <a:lnTo>
                  <a:pt x="29972" y="35178"/>
                </a:lnTo>
                <a:lnTo>
                  <a:pt x="33527" y="33147"/>
                </a:lnTo>
                <a:lnTo>
                  <a:pt x="35305" y="32258"/>
                </a:lnTo>
                <a:lnTo>
                  <a:pt x="36195" y="29337"/>
                </a:lnTo>
                <a:lnTo>
                  <a:pt x="36195" y="27304"/>
                </a:lnTo>
                <a:lnTo>
                  <a:pt x="38100" y="24384"/>
                </a:lnTo>
                <a:lnTo>
                  <a:pt x="38100" y="19558"/>
                </a:lnTo>
                <a:lnTo>
                  <a:pt x="36195" y="18541"/>
                </a:lnTo>
                <a:lnTo>
                  <a:pt x="36195" y="14732"/>
                </a:lnTo>
                <a:lnTo>
                  <a:pt x="35305" y="10795"/>
                </a:lnTo>
                <a:lnTo>
                  <a:pt x="34417" y="8762"/>
                </a:lnTo>
                <a:lnTo>
                  <a:pt x="29082" y="2921"/>
                </a:lnTo>
                <a:lnTo>
                  <a:pt x="25400" y="1015"/>
                </a:lnTo>
                <a:lnTo>
                  <a:pt x="22732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800975" y="600075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5653" y="0"/>
                </a:moveTo>
                <a:lnTo>
                  <a:pt x="23749" y="0"/>
                </a:lnTo>
                <a:lnTo>
                  <a:pt x="22986" y="0"/>
                </a:lnTo>
                <a:lnTo>
                  <a:pt x="21717" y="508"/>
                </a:lnTo>
                <a:lnTo>
                  <a:pt x="16255" y="508"/>
                </a:lnTo>
                <a:lnTo>
                  <a:pt x="12953" y="1650"/>
                </a:lnTo>
                <a:lnTo>
                  <a:pt x="10795" y="2794"/>
                </a:lnTo>
                <a:lnTo>
                  <a:pt x="7620" y="5079"/>
                </a:lnTo>
                <a:lnTo>
                  <a:pt x="2158" y="10795"/>
                </a:lnTo>
                <a:lnTo>
                  <a:pt x="0" y="17525"/>
                </a:lnTo>
                <a:lnTo>
                  <a:pt x="0" y="25526"/>
                </a:lnTo>
                <a:lnTo>
                  <a:pt x="1143" y="26670"/>
                </a:lnTo>
                <a:lnTo>
                  <a:pt x="2158" y="31241"/>
                </a:lnTo>
                <a:lnTo>
                  <a:pt x="4445" y="34671"/>
                </a:lnTo>
                <a:lnTo>
                  <a:pt x="6476" y="36957"/>
                </a:lnTo>
                <a:lnTo>
                  <a:pt x="10795" y="41401"/>
                </a:lnTo>
                <a:lnTo>
                  <a:pt x="11938" y="43687"/>
                </a:lnTo>
                <a:lnTo>
                  <a:pt x="15113" y="45974"/>
                </a:lnTo>
                <a:lnTo>
                  <a:pt x="17399" y="45974"/>
                </a:lnTo>
                <a:lnTo>
                  <a:pt x="19684" y="46736"/>
                </a:lnTo>
                <a:lnTo>
                  <a:pt x="21335" y="47625"/>
                </a:lnTo>
                <a:lnTo>
                  <a:pt x="24129" y="47625"/>
                </a:lnTo>
                <a:lnTo>
                  <a:pt x="25019" y="47498"/>
                </a:lnTo>
                <a:lnTo>
                  <a:pt x="26034" y="47116"/>
                </a:lnTo>
                <a:lnTo>
                  <a:pt x="31369" y="47116"/>
                </a:lnTo>
                <a:lnTo>
                  <a:pt x="33527" y="45974"/>
                </a:lnTo>
                <a:lnTo>
                  <a:pt x="36829" y="43687"/>
                </a:lnTo>
                <a:lnTo>
                  <a:pt x="38989" y="42545"/>
                </a:lnTo>
                <a:lnTo>
                  <a:pt x="40004" y="41401"/>
                </a:lnTo>
                <a:lnTo>
                  <a:pt x="44323" y="36957"/>
                </a:lnTo>
                <a:lnTo>
                  <a:pt x="45466" y="33527"/>
                </a:lnTo>
                <a:lnTo>
                  <a:pt x="47625" y="30099"/>
                </a:lnTo>
                <a:lnTo>
                  <a:pt x="47625" y="25526"/>
                </a:lnTo>
                <a:lnTo>
                  <a:pt x="45466" y="23240"/>
                </a:lnTo>
                <a:lnTo>
                  <a:pt x="45466" y="19812"/>
                </a:lnTo>
                <a:lnTo>
                  <a:pt x="43306" y="13080"/>
                </a:lnTo>
                <a:lnTo>
                  <a:pt x="40004" y="10795"/>
                </a:lnTo>
                <a:lnTo>
                  <a:pt x="36829" y="6223"/>
                </a:lnTo>
                <a:lnTo>
                  <a:pt x="34671" y="2794"/>
                </a:lnTo>
                <a:lnTo>
                  <a:pt x="32511" y="1650"/>
                </a:lnTo>
                <a:lnTo>
                  <a:pt x="29209" y="1650"/>
                </a:lnTo>
                <a:lnTo>
                  <a:pt x="27685" y="888"/>
                </a:lnTo>
                <a:lnTo>
                  <a:pt x="25653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921212" y="790575"/>
            <a:ext cx="36195" cy="38100"/>
          </a:xfrm>
          <a:custGeom>
            <a:avLst/>
            <a:gdLst/>
            <a:ahLst/>
            <a:cxnLst/>
            <a:rect l="l" t="t" r="r" b="b"/>
            <a:pathLst>
              <a:path w="36195" h="38100">
                <a:moveTo>
                  <a:pt x="17811" y="0"/>
                </a:moveTo>
                <a:lnTo>
                  <a:pt x="4452" y="5953"/>
                </a:lnTo>
                <a:lnTo>
                  <a:pt x="0" y="19050"/>
                </a:lnTo>
                <a:lnTo>
                  <a:pt x="4452" y="32146"/>
                </a:lnTo>
                <a:lnTo>
                  <a:pt x="17811" y="38100"/>
                </a:lnTo>
                <a:lnTo>
                  <a:pt x="31242" y="31718"/>
                </a:lnTo>
                <a:lnTo>
                  <a:pt x="35718" y="18669"/>
                </a:lnTo>
                <a:lnTo>
                  <a:pt x="31242" y="5810"/>
                </a:lnTo>
                <a:lnTo>
                  <a:pt x="17811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684420" y="1019175"/>
            <a:ext cx="43180" cy="38100"/>
          </a:xfrm>
          <a:custGeom>
            <a:avLst/>
            <a:gdLst/>
            <a:ahLst/>
            <a:cxnLst/>
            <a:rect l="l" t="t" r="r" b="b"/>
            <a:pathLst>
              <a:path w="43179" h="38100">
                <a:moveTo>
                  <a:pt x="21812" y="0"/>
                </a:moveTo>
                <a:lnTo>
                  <a:pt x="5453" y="5953"/>
                </a:lnTo>
                <a:lnTo>
                  <a:pt x="0" y="19050"/>
                </a:lnTo>
                <a:lnTo>
                  <a:pt x="5453" y="32146"/>
                </a:lnTo>
                <a:lnTo>
                  <a:pt x="21812" y="38100"/>
                </a:lnTo>
                <a:lnTo>
                  <a:pt x="37599" y="32146"/>
                </a:lnTo>
                <a:lnTo>
                  <a:pt x="42862" y="19050"/>
                </a:lnTo>
                <a:lnTo>
                  <a:pt x="37599" y="5953"/>
                </a:lnTo>
                <a:lnTo>
                  <a:pt x="21812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692612" y="742950"/>
            <a:ext cx="36195" cy="38100"/>
          </a:xfrm>
          <a:custGeom>
            <a:avLst/>
            <a:gdLst/>
            <a:ahLst/>
            <a:cxnLst/>
            <a:rect l="l" t="t" r="r" b="b"/>
            <a:pathLst>
              <a:path w="36195" h="38100">
                <a:moveTo>
                  <a:pt x="17811" y="0"/>
                </a:moveTo>
                <a:lnTo>
                  <a:pt x="4452" y="5953"/>
                </a:lnTo>
                <a:lnTo>
                  <a:pt x="0" y="19050"/>
                </a:lnTo>
                <a:lnTo>
                  <a:pt x="4452" y="32146"/>
                </a:lnTo>
                <a:lnTo>
                  <a:pt x="17811" y="38100"/>
                </a:lnTo>
                <a:lnTo>
                  <a:pt x="31242" y="32146"/>
                </a:lnTo>
                <a:lnTo>
                  <a:pt x="35718" y="19050"/>
                </a:lnTo>
                <a:lnTo>
                  <a:pt x="31242" y="5953"/>
                </a:lnTo>
                <a:lnTo>
                  <a:pt x="17811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435342" y="971550"/>
            <a:ext cx="36195" cy="47625"/>
          </a:xfrm>
          <a:custGeom>
            <a:avLst/>
            <a:gdLst/>
            <a:ahLst/>
            <a:cxnLst/>
            <a:rect l="l" t="t" r="r" b="b"/>
            <a:pathLst>
              <a:path w="36195" h="47625">
                <a:moveTo>
                  <a:pt x="17525" y="0"/>
                </a:moveTo>
                <a:lnTo>
                  <a:pt x="4381" y="7441"/>
                </a:lnTo>
                <a:lnTo>
                  <a:pt x="0" y="23812"/>
                </a:lnTo>
                <a:lnTo>
                  <a:pt x="4381" y="40183"/>
                </a:lnTo>
                <a:lnTo>
                  <a:pt x="17525" y="47625"/>
                </a:lnTo>
                <a:lnTo>
                  <a:pt x="31170" y="40183"/>
                </a:lnTo>
                <a:lnTo>
                  <a:pt x="35718" y="23812"/>
                </a:lnTo>
                <a:lnTo>
                  <a:pt x="31170" y="7441"/>
                </a:lnTo>
                <a:lnTo>
                  <a:pt x="17525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846345" y="1152525"/>
            <a:ext cx="43180" cy="38100"/>
          </a:xfrm>
          <a:custGeom>
            <a:avLst/>
            <a:gdLst/>
            <a:ahLst/>
            <a:cxnLst/>
            <a:rect l="l" t="t" r="r" b="b"/>
            <a:pathLst>
              <a:path w="43179" h="38100">
                <a:moveTo>
                  <a:pt x="21812" y="0"/>
                </a:moveTo>
                <a:lnTo>
                  <a:pt x="5453" y="5953"/>
                </a:lnTo>
                <a:lnTo>
                  <a:pt x="0" y="19050"/>
                </a:lnTo>
                <a:lnTo>
                  <a:pt x="5453" y="32146"/>
                </a:lnTo>
                <a:lnTo>
                  <a:pt x="21812" y="38100"/>
                </a:lnTo>
                <a:lnTo>
                  <a:pt x="37599" y="32146"/>
                </a:lnTo>
                <a:lnTo>
                  <a:pt x="42862" y="19050"/>
                </a:lnTo>
                <a:lnTo>
                  <a:pt x="37599" y="5953"/>
                </a:lnTo>
                <a:lnTo>
                  <a:pt x="21812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979441" y="952500"/>
            <a:ext cx="43180" cy="47625"/>
          </a:xfrm>
          <a:custGeom>
            <a:avLst/>
            <a:gdLst/>
            <a:ahLst/>
            <a:cxnLst/>
            <a:rect l="l" t="t" r="r" b="b"/>
            <a:pathLst>
              <a:path w="43179" h="47625">
                <a:moveTo>
                  <a:pt x="21050" y="0"/>
                </a:moveTo>
                <a:lnTo>
                  <a:pt x="5262" y="7441"/>
                </a:lnTo>
                <a:lnTo>
                  <a:pt x="0" y="23812"/>
                </a:lnTo>
                <a:lnTo>
                  <a:pt x="5262" y="40183"/>
                </a:lnTo>
                <a:lnTo>
                  <a:pt x="21050" y="47625"/>
                </a:lnTo>
                <a:lnTo>
                  <a:pt x="37409" y="40183"/>
                </a:lnTo>
                <a:lnTo>
                  <a:pt x="42862" y="23812"/>
                </a:lnTo>
                <a:lnTo>
                  <a:pt x="37409" y="7441"/>
                </a:lnTo>
                <a:lnTo>
                  <a:pt x="21050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570120" y="1162050"/>
            <a:ext cx="43180" cy="38100"/>
          </a:xfrm>
          <a:custGeom>
            <a:avLst/>
            <a:gdLst/>
            <a:ahLst/>
            <a:cxnLst/>
            <a:rect l="l" t="t" r="r" b="b"/>
            <a:pathLst>
              <a:path w="43179" h="38100">
                <a:moveTo>
                  <a:pt x="21812" y="0"/>
                </a:moveTo>
                <a:lnTo>
                  <a:pt x="5453" y="5953"/>
                </a:lnTo>
                <a:lnTo>
                  <a:pt x="0" y="19050"/>
                </a:lnTo>
                <a:lnTo>
                  <a:pt x="5453" y="32146"/>
                </a:lnTo>
                <a:lnTo>
                  <a:pt x="21812" y="38100"/>
                </a:lnTo>
                <a:lnTo>
                  <a:pt x="37599" y="32146"/>
                </a:lnTo>
                <a:lnTo>
                  <a:pt x="42862" y="19050"/>
                </a:lnTo>
                <a:lnTo>
                  <a:pt x="37599" y="5953"/>
                </a:lnTo>
                <a:lnTo>
                  <a:pt x="21812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798466" y="923925"/>
            <a:ext cx="43180" cy="38100"/>
          </a:xfrm>
          <a:custGeom>
            <a:avLst/>
            <a:gdLst/>
            <a:ahLst/>
            <a:cxnLst/>
            <a:rect l="l" t="t" r="r" b="b"/>
            <a:pathLst>
              <a:path w="43179" h="38100">
                <a:moveTo>
                  <a:pt x="21050" y="0"/>
                </a:moveTo>
                <a:lnTo>
                  <a:pt x="5262" y="5953"/>
                </a:lnTo>
                <a:lnTo>
                  <a:pt x="0" y="19050"/>
                </a:lnTo>
                <a:lnTo>
                  <a:pt x="5262" y="32146"/>
                </a:lnTo>
                <a:lnTo>
                  <a:pt x="21050" y="38100"/>
                </a:lnTo>
                <a:lnTo>
                  <a:pt x="37409" y="32146"/>
                </a:lnTo>
                <a:lnTo>
                  <a:pt x="42862" y="19050"/>
                </a:lnTo>
                <a:lnTo>
                  <a:pt x="37409" y="5953"/>
                </a:lnTo>
                <a:lnTo>
                  <a:pt x="21050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616221" y="866775"/>
            <a:ext cx="36195" cy="47625"/>
          </a:xfrm>
          <a:custGeom>
            <a:avLst/>
            <a:gdLst/>
            <a:ahLst/>
            <a:cxnLst/>
            <a:rect l="l" t="t" r="r" b="b"/>
            <a:pathLst>
              <a:path w="36195" h="47625">
                <a:moveTo>
                  <a:pt x="17240" y="0"/>
                </a:moveTo>
                <a:lnTo>
                  <a:pt x="4310" y="7441"/>
                </a:lnTo>
                <a:lnTo>
                  <a:pt x="0" y="23812"/>
                </a:lnTo>
                <a:lnTo>
                  <a:pt x="4310" y="40183"/>
                </a:lnTo>
                <a:lnTo>
                  <a:pt x="17240" y="47625"/>
                </a:lnTo>
                <a:lnTo>
                  <a:pt x="31099" y="39647"/>
                </a:lnTo>
                <a:lnTo>
                  <a:pt x="35718" y="23336"/>
                </a:lnTo>
                <a:lnTo>
                  <a:pt x="31099" y="7262"/>
                </a:lnTo>
                <a:lnTo>
                  <a:pt x="17240" y="0"/>
                </a:lnTo>
                <a:close/>
              </a:path>
            </a:pathLst>
          </a:custGeom>
          <a:solidFill>
            <a:srgbClr val="ED6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8" name="object 58"/>
          <p:cNvGrpSpPr/>
          <p:nvPr/>
        </p:nvGrpSpPr>
        <p:grpSpPr>
          <a:xfrm>
            <a:off x="5436457" y="3038475"/>
            <a:ext cx="1945639" cy="1162050"/>
            <a:chOff x="5436457" y="3038475"/>
            <a:chExt cx="1945639" cy="1162050"/>
          </a:xfrm>
        </p:grpSpPr>
        <p:sp>
          <p:nvSpPr>
            <p:cNvPr id="59" name="object 59"/>
            <p:cNvSpPr/>
            <p:nvPr/>
          </p:nvSpPr>
          <p:spPr>
            <a:xfrm>
              <a:off x="6134100" y="3114675"/>
              <a:ext cx="1247775" cy="1085850"/>
            </a:xfrm>
            <a:custGeom>
              <a:avLst/>
              <a:gdLst/>
              <a:ahLst/>
              <a:cxnLst/>
              <a:rect l="l" t="t" r="r" b="b"/>
              <a:pathLst>
                <a:path w="1247775" h="1085850">
                  <a:moveTo>
                    <a:pt x="1247775" y="0"/>
                  </a:moveTo>
                  <a:lnTo>
                    <a:pt x="0" y="0"/>
                  </a:lnTo>
                  <a:lnTo>
                    <a:pt x="0" y="1085850"/>
                  </a:lnTo>
                  <a:lnTo>
                    <a:pt x="1247775" y="1085850"/>
                  </a:lnTo>
                  <a:lnTo>
                    <a:pt x="1247775" y="0"/>
                  </a:lnTo>
                  <a:close/>
                </a:path>
              </a:pathLst>
            </a:custGeom>
            <a:solidFill>
              <a:srgbClr val="FFF4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436457" y="3038475"/>
              <a:ext cx="734060" cy="571500"/>
            </a:xfrm>
            <a:custGeom>
              <a:avLst/>
              <a:gdLst/>
              <a:ahLst/>
              <a:cxnLst/>
              <a:rect l="l" t="t" r="r" b="b"/>
              <a:pathLst>
                <a:path w="734060" h="571500">
                  <a:moveTo>
                    <a:pt x="502951" y="0"/>
                  </a:moveTo>
                  <a:lnTo>
                    <a:pt x="450508" y="1801"/>
                  </a:lnTo>
                  <a:lnTo>
                    <a:pt x="398303" y="7175"/>
                  </a:lnTo>
                  <a:lnTo>
                    <a:pt x="346575" y="16073"/>
                  </a:lnTo>
                  <a:lnTo>
                    <a:pt x="295560" y="28448"/>
                  </a:lnTo>
                  <a:lnTo>
                    <a:pt x="240147" y="30597"/>
                  </a:lnTo>
                  <a:lnTo>
                    <a:pt x="185054" y="35639"/>
                  </a:lnTo>
                  <a:lnTo>
                    <a:pt x="130415" y="44039"/>
                  </a:lnTo>
                  <a:lnTo>
                    <a:pt x="76358" y="56261"/>
                  </a:lnTo>
                  <a:lnTo>
                    <a:pt x="36607" y="75818"/>
                  </a:lnTo>
                  <a:lnTo>
                    <a:pt x="19716" y="111379"/>
                  </a:lnTo>
                  <a:lnTo>
                    <a:pt x="8551" y="160167"/>
                  </a:lnTo>
                  <a:lnTo>
                    <a:pt x="1979" y="209841"/>
                  </a:lnTo>
                  <a:lnTo>
                    <a:pt x="0" y="259953"/>
                  </a:lnTo>
                  <a:lnTo>
                    <a:pt x="2614" y="310054"/>
                  </a:lnTo>
                  <a:lnTo>
                    <a:pt x="9821" y="359696"/>
                  </a:lnTo>
                  <a:lnTo>
                    <a:pt x="21621" y="408431"/>
                  </a:lnTo>
                  <a:lnTo>
                    <a:pt x="38560" y="453596"/>
                  </a:lnTo>
                  <a:lnTo>
                    <a:pt x="65309" y="492759"/>
                  </a:lnTo>
                  <a:lnTo>
                    <a:pt x="112395" y="524462"/>
                  </a:lnTo>
                  <a:lnTo>
                    <a:pt x="167290" y="542544"/>
                  </a:lnTo>
                  <a:lnTo>
                    <a:pt x="212989" y="552968"/>
                  </a:lnTo>
                  <a:lnTo>
                    <a:pt x="259169" y="561075"/>
                  </a:lnTo>
                  <a:lnTo>
                    <a:pt x="305703" y="566867"/>
                  </a:lnTo>
                  <a:lnTo>
                    <a:pt x="352462" y="570341"/>
                  </a:lnTo>
                  <a:lnTo>
                    <a:pt x="399319" y="571500"/>
                  </a:lnTo>
                  <a:lnTo>
                    <a:pt x="451889" y="570043"/>
                  </a:lnTo>
                  <a:lnTo>
                    <a:pt x="504316" y="565657"/>
                  </a:lnTo>
                  <a:lnTo>
                    <a:pt x="556410" y="558319"/>
                  </a:lnTo>
                  <a:lnTo>
                    <a:pt x="607980" y="548005"/>
                  </a:lnTo>
                  <a:lnTo>
                    <a:pt x="643032" y="532891"/>
                  </a:lnTo>
                  <a:lnTo>
                    <a:pt x="677273" y="459968"/>
                  </a:lnTo>
                  <a:lnTo>
                    <a:pt x="693400" y="410388"/>
                  </a:lnTo>
                  <a:lnTo>
                    <a:pt x="706612" y="359870"/>
                  </a:lnTo>
                  <a:lnTo>
                    <a:pt x="717125" y="308642"/>
                  </a:lnTo>
                  <a:lnTo>
                    <a:pt x="725155" y="256935"/>
                  </a:lnTo>
                  <a:lnTo>
                    <a:pt x="730916" y="204977"/>
                  </a:lnTo>
                  <a:lnTo>
                    <a:pt x="733615" y="156495"/>
                  </a:lnTo>
                  <a:lnTo>
                    <a:pt x="732524" y="132397"/>
                  </a:lnTo>
                  <a:lnTo>
                    <a:pt x="721945" y="85268"/>
                  </a:lnTo>
                  <a:lnTo>
                    <a:pt x="697112" y="44398"/>
                  </a:lnTo>
                  <a:lnTo>
                    <a:pt x="663477" y="20804"/>
                  </a:lnTo>
                  <a:lnTo>
                    <a:pt x="611917" y="7874"/>
                  </a:lnTo>
                  <a:lnTo>
                    <a:pt x="557577" y="1984"/>
                  </a:lnTo>
                  <a:lnTo>
                    <a:pt x="530282" y="498"/>
                  </a:lnTo>
                  <a:lnTo>
                    <a:pt x="502951" y="0"/>
                  </a:lnTo>
                  <a:close/>
                </a:path>
              </a:pathLst>
            </a:custGeom>
            <a:solidFill>
              <a:srgbClr val="FFEA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5553075" y="3047936"/>
            <a:ext cx="40640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spc="-25" dirty="0">
                <a:solidFill>
                  <a:srgbClr val="FCC17E"/>
                </a:solidFill>
                <a:latin typeface="Calibri"/>
                <a:cs typeface="Calibri"/>
              </a:rPr>
              <a:t>06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086600" y="2895600"/>
            <a:ext cx="714375" cy="1085850"/>
          </a:xfrm>
          <a:custGeom>
            <a:avLst/>
            <a:gdLst/>
            <a:ahLst/>
            <a:cxnLst/>
            <a:rect l="l" t="t" r="r" b="b"/>
            <a:pathLst>
              <a:path w="714375" h="1085850">
                <a:moveTo>
                  <a:pt x="714375" y="0"/>
                </a:moveTo>
                <a:lnTo>
                  <a:pt x="0" y="0"/>
                </a:lnTo>
                <a:lnTo>
                  <a:pt x="0" y="1085850"/>
                </a:lnTo>
                <a:lnTo>
                  <a:pt x="714375" y="1085850"/>
                </a:lnTo>
                <a:lnTo>
                  <a:pt x="714375" y="0"/>
                </a:lnTo>
                <a:close/>
              </a:path>
            </a:pathLst>
          </a:custGeom>
          <a:solidFill>
            <a:srgbClr val="FFF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5393054" y="3668395"/>
            <a:ext cx="1541145" cy="87884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50"/>
              </a:spcBef>
            </a:pPr>
            <a:r>
              <a:rPr sz="2750" b="1" spc="-15" dirty="0">
                <a:solidFill>
                  <a:srgbClr val="93B0B3"/>
                </a:solidFill>
                <a:latin typeface="Calibri"/>
                <a:cs typeface="Calibri"/>
              </a:rPr>
              <a:t>D</a:t>
            </a:r>
            <a:r>
              <a:rPr sz="2750" b="1" spc="35" dirty="0">
                <a:solidFill>
                  <a:srgbClr val="93B0B3"/>
                </a:solidFill>
                <a:latin typeface="Calibri"/>
                <a:cs typeface="Calibri"/>
              </a:rPr>
              <a:t>e</a:t>
            </a:r>
            <a:r>
              <a:rPr sz="2750" b="1" spc="25" dirty="0">
                <a:solidFill>
                  <a:srgbClr val="93B0B3"/>
                </a:solidFill>
                <a:latin typeface="Calibri"/>
                <a:cs typeface="Calibri"/>
              </a:rPr>
              <a:t>s</a:t>
            </a:r>
            <a:r>
              <a:rPr sz="2750" b="1" spc="-10" dirty="0">
                <a:solidFill>
                  <a:srgbClr val="93B0B3"/>
                </a:solidFill>
                <a:latin typeface="Calibri"/>
                <a:cs typeface="Calibri"/>
              </a:rPr>
              <a:t>a</a:t>
            </a:r>
            <a:r>
              <a:rPr sz="2750" b="1" dirty="0">
                <a:solidFill>
                  <a:srgbClr val="93B0B3"/>
                </a:solidFill>
                <a:latin typeface="Calibri"/>
                <a:cs typeface="Calibri"/>
              </a:rPr>
              <a:t>rr</a:t>
            </a:r>
            <a:r>
              <a:rPr sz="2750" b="1" spc="10" dirty="0">
                <a:solidFill>
                  <a:srgbClr val="93B0B3"/>
                </a:solidFill>
                <a:latin typeface="Calibri"/>
                <a:cs typeface="Calibri"/>
              </a:rPr>
              <a:t>ol</a:t>
            </a:r>
            <a:r>
              <a:rPr sz="2750" b="1" spc="-5" dirty="0">
                <a:solidFill>
                  <a:srgbClr val="93B0B3"/>
                </a:solidFill>
                <a:latin typeface="Calibri"/>
                <a:cs typeface="Calibri"/>
              </a:rPr>
              <a:t>l</a:t>
            </a:r>
            <a:r>
              <a:rPr sz="2750" b="1" spc="5" dirty="0">
                <a:solidFill>
                  <a:srgbClr val="93B0B3"/>
                </a:solidFill>
                <a:latin typeface="Calibri"/>
                <a:cs typeface="Calibri"/>
              </a:rPr>
              <a:t>o  </a:t>
            </a:r>
            <a:r>
              <a:rPr sz="2750" b="1" spc="15" dirty="0">
                <a:solidFill>
                  <a:srgbClr val="93B0B3"/>
                </a:solidFill>
                <a:latin typeface="Calibri"/>
                <a:cs typeface="Calibri"/>
              </a:rPr>
              <a:t>personal</a:t>
            </a:r>
            <a:endParaRPr sz="2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09054" y="2379916"/>
            <a:ext cx="15621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10" dirty="0">
                <a:solidFill>
                  <a:srgbClr val="93B0B3"/>
                </a:solidFill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3375" y="2266950"/>
            <a:ext cx="2115820" cy="148002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125"/>
              </a:spcBef>
            </a:pPr>
            <a:r>
              <a:rPr sz="2000" spc="10" dirty="0">
                <a:solidFill>
                  <a:srgbClr val="93B0B3"/>
                </a:solidFill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  <a:p>
            <a:pPr marL="12700" marR="5080" algn="ctr">
              <a:lnSpc>
                <a:spcPct val="102899"/>
              </a:lnSpc>
              <a:spcBef>
                <a:spcPts val="1635"/>
              </a:spcBef>
            </a:pPr>
            <a:r>
              <a:rPr sz="2000" smtClean="0">
                <a:solidFill>
                  <a:srgbClr val="304546"/>
                </a:solidFill>
                <a:latin typeface="Calibri"/>
                <a:cs typeface="Calibri"/>
              </a:rPr>
              <a:t>Siendo</a:t>
            </a:r>
            <a:r>
              <a:rPr sz="2000" spc="-35" smtClean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2000" spc="5" dirty="0">
                <a:solidFill>
                  <a:srgbClr val="304546"/>
                </a:solidFill>
                <a:latin typeface="Calibri"/>
                <a:cs typeface="Calibri"/>
              </a:rPr>
              <a:t>más</a:t>
            </a:r>
            <a:r>
              <a:rPr sz="2000" spc="-60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04546"/>
                </a:solidFill>
                <a:latin typeface="Calibri"/>
                <a:cs typeface="Calibri"/>
              </a:rPr>
              <a:t>consiente</a:t>
            </a:r>
            <a:r>
              <a:rPr sz="2000" spc="-65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2000" spc="10" dirty="0">
                <a:solidFill>
                  <a:srgbClr val="304546"/>
                </a:solidFill>
                <a:latin typeface="Calibri"/>
                <a:cs typeface="Calibri"/>
              </a:rPr>
              <a:t>de </a:t>
            </a:r>
            <a:r>
              <a:rPr sz="2000" spc="-5" dirty="0">
                <a:solidFill>
                  <a:srgbClr val="304546"/>
                </a:solidFill>
                <a:latin typeface="Calibri"/>
                <a:cs typeface="Calibri"/>
              </a:rPr>
              <a:t>mis </a:t>
            </a:r>
            <a:r>
              <a:rPr sz="2000" spc="-305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04546"/>
                </a:solidFill>
                <a:latin typeface="Calibri"/>
                <a:cs typeface="Calibri"/>
              </a:rPr>
              <a:t>emociones.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69534" y="3008947"/>
            <a:ext cx="2626995" cy="57002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spc="25" dirty="0">
                <a:solidFill>
                  <a:srgbClr val="304546"/>
                </a:solidFill>
                <a:latin typeface="Calibri"/>
                <a:cs typeface="Calibri"/>
              </a:rPr>
              <a:t>S</a:t>
            </a:r>
            <a:r>
              <a:rPr spc="-25" dirty="0">
                <a:solidFill>
                  <a:srgbClr val="304546"/>
                </a:solidFill>
                <a:latin typeface="Calibri"/>
                <a:cs typeface="Calibri"/>
              </a:rPr>
              <a:t>i</a:t>
            </a:r>
            <a:r>
              <a:rPr spc="-30" dirty="0">
                <a:solidFill>
                  <a:srgbClr val="304546"/>
                </a:solidFill>
                <a:latin typeface="Calibri"/>
                <a:cs typeface="Calibri"/>
              </a:rPr>
              <a:t>e</a:t>
            </a:r>
            <a:r>
              <a:rPr spc="5" dirty="0">
                <a:solidFill>
                  <a:srgbClr val="304546"/>
                </a:solidFill>
                <a:latin typeface="Calibri"/>
                <a:cs typeface="Calibri"/>
              </a:rPr>
              <a:t>n</a:t>
            </a:r>
            <a:r>
              <a:rPr spc="10" dirty="0">
                <a:solidFill>
                  <a:srgbClr val="304546"/>
                </a:solidFill>
                <a:latin typeface="Calibri"/>
                <a:cs typeface="Calibri"/>
              </a:rPr>
              <a:t>do</a:t>
            </a:r>
            <a:r>
              <a:rPr spc="-20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pc="5" dirty="0">
                <a:solidFill>
                  <a:srgbClr val="304546"/>
                </a:solidFill>
                <a:latin typeface="Calibri"/>
                <a:cs typeface="Calibri"/>
              </a:rPr>
              <a:t>ho</a:t>
            </a:r>
            <a:r>
              <a:rPr spc="10" dirty="0">
                <a:solidFill>
                  <a:srgbClr val="304546"/>
                </a:solidFill>
                <a:latin typeface="Calibri"/>
                <a:cs typeface="Calibri"/>
              </a:rPr>
              <a:t>n</a:t>
            </a:r>
            <a:r>
              <a:rPr spc="-30" dirty="0">
                <a:solidFill>
                  <a:srgbClr val="304546"/>
                </a:solidFill>
                <a:latin typeface="Calibri"/>
                <a:cs typeface="Calibri"/>
              </a:rPr>
              <a:t>e</a:t>
            </a:r>
            <a:r>
              <a:rPr spc="45" dirty="0">
                <a:solidFill>
                  <a:srgbClr val="304546"/>
                </a:solidFill>
                <a:latin typeface="Calibri"/>
                <a:cs typeface="Calibri"/>
              </a:rPr>
              <a:t>s</a:t>
            </a:r>
            <a:r>
              <a:rPr spc="-25" dirty="0">
                <a:solidFill>
                  <a:srgbClr val="304546"/>
                </a:solidFill>
                <a:latin typeface="Calibri"/>
                <a:cs typeface="Calibri"/>
              </a:rPr>
              <a:t>t</a:t>
            </a:r>
            <a:r>
              <a:rPr spc="10" dirty="0">
                <a:solidFill>
                  <a:srgbClr val="304546"/>
                </a:solidFill>
                <a:latin typeface="Calibri"/>
                <a:cs typeface="Calibri"/>
              </a:rPr>
              <a:t>o</a:t>
            </a:r>
            <a:r>
              <a:rPr spc="-95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pc="10" dirty="0">
                <a:solidFill>
                  <a:srgbClr val="304546"/>
                </a:solidFill>
                <a:latin typeface="Calibri"/>
                <a:cs typeface="Calibri"/>
              </a:rPr>
              <a:t>con</a:t>
            </a:r>
            <a:r>
              <a:rPr spc="-20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pc="5" dirty="0">
                <a:solidFill>
                  <a:srgbClr val="304546"/>
                </a:solidFill>
                <a:latin typeface="Calibri"/>
                <a:cs typeface="Calibri"/>
              </a:rPr>
              <a:t>m</a:t>
            </a:r>
            <a:r>
              <a:rPr spc="-25" dirty="0">
                <a:solidFill>
                  <a:srgbClr val="304546"/>
                </a:solidFill>
                <a:latin typeface="Calibri"/>
                <a:cs typeface="Calibri"/>
              </a:rPr>
              <a:t>i</a:t>
            </a:r>
            <a:r>
              <a:rPr spc="10" dirty="0">
                <a:solidFill>
                  <a:srgbClr val="304546"/>
                </a:solidFill>
                <a:latin typeface="Calibri"/>
                <a:cs typeface="Calibri"/>
              </a:rPr>
              <a:t>s</a:t>
            </a:r>
            <a:r>
              <a:rPr spc="20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pc="-30" dirty="0">
                <a:solidFill>
                  <a:srgbClr val="304546"/>
                </a:solidFill>
                <a:latin typeface="Calibri"/>
                <a:cs typeface="Calibri"/>
              </a:rPr>
              <a:t>e</a:t>
            </a:r>
            <a:r>
              <a:rPr spc="5" dirty="0">
                <a:solidFill>
                  <a:srgbClr val="304546"/>
                </a:solidFill>
                <a:latin typeface="Calibri"/>
                <a:cs typeface="Calibri"/>
              </a:rPr>
              <a:t>moc</a:t>
            </a:r>
            <a:r>
              <a:rPr spc="-30" dirty="0">
                <a:solidFill>
                  <a:srgbClr val="304546"/>
                </a:solidFill>
                <a:latin typeface="Calibri"/>
                <a:cs typeface="Calibri"/>
              </a:rPr>
              <a:t>i</a:t>
            </a:r>
            <a:r>
              <a:rPr spc="5" dirty="0">
                <a:solidFill>
                  <a:srgbClr val="304546"/>
                </a:solidFill>
                <a:latin typeface="Calibri"/>
                <a:cs typeface="Calibri"/>
              </a:rPr>
              <a:t>on</a:t>
            </a:r>
            <a:r>
              <a:rPr spc="-25" dirty="0">
                <a:solidFill>
                  <a:srgbClr val="304546"/>
                </a:solidFill>
                <a:latin typeface="Calibri"/>
                <a:cs typeface="Calibri"/>
              </a:rPr>
              <a:t>e</a:t>
            </a:r>
            <a:r>
              <a:rPr spc="45" dirty="0">
                <a:solidFill>
                  <a:srgbClr val="304546"/>
                </a:solidFill>
                <a:latin typeface="Calibri"/>
                <a:cs typeface="Calibri"/>
              </a:rPr>
              <a:t>s</a:t>
            </a:r>
            <a:r>
              <a:rPr spc="5" dirty="0">
                <a:solidFill>
                  <a:srgbClr val="304546"/>
                </a:solidFill>
                <a:latin typeface="Calibri"/>
                <a:cs typeface="Calibri"/>
              </a:rPr>
              <a:t>.</a:t>
            </a:r>
            <a:endParaRPr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5875" marR="5080" indent="361950">
              <a:lnSpc>
                <a:spcPts val="3679"/>
              </a:lnSpc>
              <a:spcBef>
                <a:spcPts val="535"/>
              </a:spcBef>
            </a:pPr>
            <a:r>
              <a:rPr spc="20" dirty="0"/>
              <a:t>¿Como</a:t>
            </a:r>
            <a:r>
              <a:rPr spc="40" dirty="0"/>
              <a:t> </a:t>
            </a:r>
            <a:r>
              <a:rPr spc="5" dirty="0"/>
              <a:t>desarrollo</a:t>
            </a:r>
            <a:r>
              <a:rPr spc="105" dirty="0"/>
              <a:t> </a:t>
            </a:r>
            <a:r>
              <a:rPr spc="20" dirty="0"/>
              <a:t>mis </a:t>
            </a:r>
            <a:r>
              <a:rPr spc="25" dirty="0"/>
              <a:t> </a:t>
            </a:r>
            <a:r>
              <a:rPr spc="5" dirty="0"/>
              <a:t>habilidades</a:t>
            </a:r>
            <a:r>
              <a:rPr spc="165" dirty="0"/>
              <a:t> </a:t>
            </a:r>
            <a:r>
              <a:rPr spc="10" dirty="0"/>
              <a:t>emocionales?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7092712" y="333375"/>
            <a:ext cx="942975" cy="714375"/>
            <a:chOff x="7092712" y="333375"/>
            <a:chExt cx="942975" cy="714375"/>
          </a:xfrm>
        </p:grpSpPr>
        <p:sp>
          <p:nvSpPr>
            <p:cNvPr id="7" name="object 7"/>
            <p:cNvSpPr/>
            <p:nvPr/>
          </p:nvSpPr>
          <p:spPr>
            <a:xfrm>
              <a:off x="7362745" y="333375"/>
              <a:ext cx="281940" cy="247650"/>
            </a:xfrm>
            <a:custGeom>
              <a:avLst/>
              <a:gdLst/>
              <a:ahLst/>
              <a:cxnLst/>
              <a:rect l="l" t="t" r="r" b="b"/>
              <a:pathLst>
                <a:path w="281940" h="247650">
                  <a:moveTo>
                    <a:pt x="136350" y="0"/>
                  </a:moveTo>
                  <a:lnTo>
                    <a:pt x="82129" y="8197"/>
                  </a:lnTo>
                  <a:lnTo>
                    <a:pt x="30579" y="39046"/>
                  </a:lnTo>
                  <a:lnTo>
                    <a:pt x="8710" y="71957"/>
                  </a:lnTo>
                  <a:lnTo>
                    <a:pt x="0" y="109680"/>
                  </a:lnTo>
                  <a:lnTo>
                    <a:pt x="3936" y="148938"/>
                  </a:lnTo>
                  <a:lnTo>
                    <a:pt x="20008" y="186453"/>
                  </a:lnTo>
                  <a:lnTo>
                    <a:pt x="47704" y="218948"/>
                  </a:lnTo>
                  <a:lnTo>
                    <a:pt x="86741" y="241442"/>
                  </a:lnTo>
                  <a:lnTo>
                    <a:pt x="129873" y="247650"/>
                  </a:lnTo>
                  <a:lnTo>
                    <a:pt x="136469" y="247534"/>
                  </a:lnTo>
                  <a:lnTo>
                    <a:pt x="183088" y="243355"/>
                  </a:lnTo>
                  <a:lnTo>
                    <a:pt x="235463" y="230782"/>
                  </a:lnTo>
                  <a:lnTo>
                    <a:pt x="280471" y="175904"/>
                  </a:lnTo>
                  <a:lnTo>
                    <a:pt x="280483" y="175260"/>
                  </a:lnTo>
                  <a:lnTo>
                    <a:pt x="120856" y="175260"/>
                  </a:lnTo>
                  <a:lnTo>
                    <a:pt x="115395" y="174498"/>
                  </a:lnTo>
                  <a:lnTo>
                    <a:pt x="110061" y="172592"/>
                  </a:lnTo>
                  <a:lnTo>
                    <a:pt x="81545" y="153666"/>
                  </a:lnTo>
                  <a:lnTo>
                    <a:pt x="70151" y="124809"/>
                  </a:lnTo>
                  <a:lnTo>
                    <a:pt x="76521" y="94476"/>
                  </a:lnTo>
                  <a:lnTo>
                    <a:pt x="112277" y="66813"/>
                  </a:lnTo>
                  <a:lnTo>
                    <a:pt x="152479" y="60705"/>
                  </a:lnTo>
                  <a:lnTo>
                    <a:pt x="250389" y="60705"/>
                  </a:lnTo>
                  <a:lnTo>
                    <a:pt x="235537" y="40512"/>
                  </a:lnTo>
                  <a:lnTo>
                    <a:pt x="215788" y="22127"/>
                  </a:lnTo>
                  <a:lnTo>
                    <a:pt x="191658" y="9540"/>
                  </a:lnTo>
                  <a:lnTo>
                    <a:pt x="164671" y="2311"/>
                  </a:lnTo>
                  <a:lnTo>
                    <a:pt x="136350" y="0"/>
                  </a:lnTo>
                  <a:close/>
                </a:path>
                <a:path w="281940" h="247650">
                  <a:moveTo>
                    <a:pt x="250389" y="60705"/>
                  </a:moveTo>
                  <a:lnTo>
                    <a:pt x="157178" y="60705"/>
                  </a:lnTo>
                  <a:lnTo>
                    <a:pt x="161750" y="60960"/>
                  </a:lnTo>
                  <a:lnTo>
                    <a:pt x="166195" y="61467"/>
                  </a:lnTo>
                  <a:lnTo>
                    <a:pt x="167084" y="62357"/>
                  </a:lnTo>
                  <a:lnTo>
                    <a:pt x="168862" y="65024"/>
                  </a:lnTo>
                  <a:lnTo>
                    <a:pt x="169751" y="66675"/>
                  </a:lnTo>
                  <a:lnTo>
                    <a:pt x="185096" y="85695"/>
                  </a:lnTo>
                  <a:lnTo>
                    <a:pt x="203263" y="111680"/>
                  </a:lnTo>
                  <a:lnTo>
                    <a:pt x="213881" y="139451"/>
                  </a:lnTo>
                  <a:lnTo>
                    <a:pt x="206581" y="163829"/>
                  </a:lnTo>
                  <a:lnTo>
                    <a:pt x="197117" y="168493"/>
                  </a:lnTo>
                  <a:lnTo>
                    <a:pt x="184118" y="170275"/>
                  </a:lnTo>
                  <a:lnTo>
                    <a:pt x="160988" y="170814"/>
                  </a:lnTo>
                  <a:lnTo>
                    <a:pt x="152372" y="171991"/>
                  </a:lnTo>
                  <a:lnTo>
                    <a:pt x="143684" y="173466"/>
                  </a:lnTo>
                  <a:lnTo>
                    <a:pt x="134949" y="174726"/>
                  </a:lnTo>
                  <a:lnTo>
                    <a:pt x="126190" y="175260"/>
                  </a:lnTo>
                  <a:lnTo>
                    <a:pt x="280483" y="175260"/>
                  </a:lnTo>
                  <a:lnTo>
                    <a:pt x="281384" y="128063"/>
                  </a:lnTo>
                  <a:lnTo>
                    <a:pt x="264866" y="80389"/>
                  </a:lnTo>
                  <a:lnTo>
                    <a:pt x="250389" y="60705"/>
                  </a:lnTo>
                  <a:close/>
                </a:path>
              </a:pathLst>
            </a:custGeom>
            <a:solidFill>
              <a:srgbClr val="A3D0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23639" y="590550"/>
              <a:ext cx="161665" cy="16192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92712" y="781050"/>
              <a:ext cx="156267" cy="13335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295578" y="495299"/>
              <a:ext cx="739775" cy="552450"/>
            </a:xfrm>
            <a:custGeom>
              <a:avLst/>
              <a:gdLst/>
              <a:ahLst/>
              <a:cxnLst/>
              <a:rect l="l" t="t" r="r" b="b"/>
              <a:pathLst>
                <a:path w="739775" h="552450">
                  <a:moveTo>
                    <a:pt x="175145" y="465315"/>
                  </a:moveTo>
                  <a:lnTo>
                    <a:pt x="162293" y="428536"/>
                  </a:lnTo>
                  <a:lnTo>
                    <a:pt x="131000" y="400812"/>
                  </a:lnTo>
                  <a:lnTo>
                    <a:pt x="127431" y="400050"/>
                  </a:lnTo>
                  <a:lnTo>
                    <a:pt x="125666" y="399669"/>
                  </a:lnTo>
                  <a:lnTo>
                    <a:pt x="118681" y="399669"/>
                  </a:lnTo>
                  <a:lnTo>
                    <a:pt x="117030" y="399796"/>
                  </a:lnTo>
                  <a:lnTo>
                    <a:pt x="117030" y="493014"/>
                  </a:lnTo>
                  <a:lnTo>
                    <a:pt x="117030" y="495554"/>
                  </a:lnTo>
                  <a:lnTo>
                    <a:pt x="106362" y="498094"/>
                  </a:lnTo>
                  <a:lnTo>
                    <a:pt x="102044" y="499364"/>
                  </a:lnTo>
                  <a:lnTo>
                    <a:pt x="98107" y="500126"/>
                  </a:lnTo>
                  <a:lnTo>
                    <a:pt x="88582" y="500126"/>
                  </a:lnTo>
                  <a:lnTo>
                    <a:pt x="83121" y="498602"/>
                  </a:lnTo>
                  <a:lnTo>
                    <a:pt x="77914" y="495554"/>
                  </a:lnTo>
                  <a:lnTo>
                    <a:pt x="66929" y="488657"/>
                  </a:lnTo>
                  <a:lnTo>
                    <a:pt x="58572" y="478878"/>
                  </a:lnTo>
                  <a:lnTo>
                    <a:pt x="55410" y="467499"/>
                  </a:lnTo>
                  <a:lnTo>
                    <a:pt x="60007" y="455803"/>
                  </a:lnTo>
                  <a:lnTo>
                    <a:pt x="65176" y="451104"/>
                  </a:lnTo>
                  <a:lnTo>
                    <a:pt x="71945" y="446443"/>
                  </a:lnTo>
                  <a:lnTo>
                    <a:pt x="79184" y="442874"/>
                  </a:lnTo>
                  <a:lnTo>
                    <a:pt x="85788" y="441452"/>
                  </a:lnTo>
                  <a:lnTo>
                    <a:pt x="86804" y="441452"/>
                  </a:lnTo>
                  <a:lnTo>
                    <a:pt x="90360" y="442341"/>
                  </a:lnTo>
                  <a:lnTo>
                    <a:pt x="93916" y="443103"/>
                  </a:lnTo>
                  <a:lnTo>
                    <a:pt x="98361" y="449961"/>
                  </a:lnTo>
                  <a:lnTo>
                    <a:pt x="104584" y="453263"/>
                  </a:lnTo>
                  <a:lnTo>
                    <a:pt x="109029" y="458343"/>
                  </a:lnTo>
                  <a:lnTo>
                    <a:pt x="112014" y="464616"/>
                  </a:lnTo>
                  <a:lnTo>
                    <a:pt x="113576" y="471589"/>
                  </a:lnTo>
                  <a:lnTo>
                    <a:pt x="114681" y="478878"/>
                  </a:lnTo>
                  <a:lnTo>
                    <a:pt x="116141" y="485394"/>
                  </a:lnTo>
                  <a:lnTo>
                    <a:pt x="117030" y="493014"/>
                  </a:lnTo>
                  <a:lnTo>
                    <a:pt x="117030" y="399796"/>
                  </a:lnTo>
                  <a:lnTo>
                    <a:pt x="116903" y="399796"/>
                  </a:lnTo>
                  <a:lnTo>
                    <a:pt x="115252" y="400050"/>
                  </a:lnTo>
                  <a:lnTo>
                    <a:pt x="107149" y="395998"/>
                  </a:lnTo>
                  <a:lnTo>
                    <a:pt x="98437" y="393001"/>
                  </a:lnTo>
                  <a:lnTo>
                    <a:pt x="89255" y="391160"/>
                  </a:lnTo>
                  <a:lnTo>
                    <a:pt x="79819" y="390525"/>
                  </a:lnTo>
                  <a:lnTo>
                    <a:pt x="71564" y="390525"/>
                  </a:lnTo>
                  <a:lnTo>
                    <a:pt x="23444" y="415721"/>
                  </a:lnTo>
                  <a:lnTo>
                    <a:pt x="0" y="478409"/>
                  </a:lnTo>
                  <a:lnTo>
                    <a:pt x="14541" y="512445"/>
                  </a:lnTo>
                  <a:lnTo>
                    <a:pt x="31115" y="529259"/>
                  </a:lnTo>
                  <a:lnTo>
                    <a:pt x="51308" y="541832"/>
                  </a:lnTo>
                  <a:lnTo>
                    <a:pt x="73863" y="549719"/>
                  </a:lnTo>
                  <a:lnTo>
                    <a:pt x="97599" y="552450"/>
                  </a:lnTo>
                  <a:lnTo>
                    <a:pt x="112395" y="551345"/>
                  </a:lnTo>
                  <a:lnTo>
                    <a:pt x="153606" y="533527"/>
                  </a:lnTo>
                  <a:lnTo>
                    <a:pt x="172986" y="500126"/>
                  </a:lnTo>
                  <a:lnTo>
                    <a:pt x="175145" y="465315"/>
                  </a:lnTo>
                  <a:close/>
                </a:path>
                <a:path w="739775" h="552450">
                  <a:moveTo>
                    <a:pt x="404939" y="292227"/>
                  </a:moveTo>
                  <a:lnTo>
                    <a:pt x="396900" y="225234"/>
                  </a:lnTo>
                  <a:lnTo>
                    <a:pt x="361632" y="169291"/>
                  </a:lnTo>
                  <a:lnTo>
                    <a:pt x="332041" y="157505"/>
                  </a:lnTo>
                  <a:lnTo>
                    <a:pt x="332041" y="278257"/>
                  </a:lnTo>
                  <a:lnTo>
                    <a:pt x="330136" y="291312"/>
                  </a:lnTo>
                  <a:lnTo>
                    <a:pt x="301688" y="322707"/>
                  </a:lnTo>
                  <a:lnTo>
                    <a:pt x="269811" y="331470"/>
                  </a:lnTo>
                  <a:lnTo>
                    <a:pt x="242620" y="325437"/>
                  </a:lnTo>
                  <a:lnTo>
                    <a:pt x="219621" y="309333"/>
                  </a:lnTo>
                  <a:lnTo>
                    <a:pt x="203454" y="286207"/>
                  </a:lnTo>
                  <a:lnTo>
                    <a:pt x="196786" y="259080"/>
                  </a:lnTo>
                  <a:lnTo>
                    <a:pt x="196786" y="246888"/>
                  </a:lnTo>
                  <a:lnTo>
                    <a:pt x="209232" y="236512"/>
                  </a:lnTo>
                  <a:lnTo>
                    <a:pt x="225958" y="229565"/>
                  </a:lnTo>
                  <a:lnTo>
                    <a:pt x="245249" y="225640"/>
                  </a:lnTo>
                  <a:lnTo>
                    <a:pt x="265239" y="224409"/>
                  </a:lnTo>
                  <a:lnTo>
                    <a:pt x="275869" y="224764"/>
                  </a:lnTo>
                  <a:lnTo>
                    <a:pt x="315849" y="236524"/>
                  </a:lnTo>
                  <a:lnTo>
                    <a:pt x="332041" y="278257"/>
                  </a:lnTo>
                  <a:lnTo>
                    <a:pt x="332041" y="157505"/>
                  </a:lnTo>
                  <a:lnTo>
                    <a:pt x="291274" y="152527"/>
                  </a:lnTo>
                  <a:lnTo>
                    <a:pt x="287718" y="152400"/>
                  </a:lnTo>
                  <a:lnTo>
                    <a:pt x="284289" y="152400"/>
                  </a:lnTo>
                  <a:lnTo>
                    <a:pt x="238404" y="159537"/>
                  </a:lnTo>
                  <a:lnTo>
                    <a:pt x="200634" y="175996"/>
                  </a:lnTo>
                  <a:lnTo>
                    <a:pt x="163893" y="210794"/>
                  </a:lnTo>
                  <a:lnTo>
                    <a:pt x="160337" y="235585"/>
                  </a:lnTo>
                  <a:lnTo>
                    <a:pt x="160337" y="237363"/>
                  </a:lnTo>
                  <a:lnTo>
                    <a:pt x="162115" y="237363"/>
                  </a:lnTo>
                  <a:lnTo>
                    <a:pt x="162115" y="238125"/>
                  </a:lnTo>
                  <a:lnTo>
                    <a:pt x="160337" y="244221"/>
                  </a:lnTo>
                  <a:lnTo>
                    <a:pt x="160337" y="250317"/>
                  </a:lnTo>
                  <a:lnTo>
                    <a:pt x="159575" y="256413"/>
                  </a:lnTo>
                  <a:lnTo>
                    <a:pt x="163245" y="299529"/>
                  </a:lnTo>
                  <a:lnTo>
                    <a:pt x="180327" y="336435"/>
                  </a:lnTo>
                  <a:lnTo>
                    <a:pt x="208000" y="365201"/>
                  </a:lnTo>
                  <a:lnTo>
                    <a:pt x="243471" y="383870"/>
                  </a:lnTo>
                  <a:lnTo>
                    <a:pt x="283908" y="390525"/>
                  </a:lnTo>
                  <a:lnTo>
                    <a:pt x="294132" y="390118"/>
                  </a:lnTo>
                  <a:lnTo>
                    <a:pt x="352729" y="370116"/>
                  </a:lnTo>
                  <a:lnTo>
                    <a:pt x="388988" y="331470"/>
                  </a:lnTo>
                  <a:lnTo>
                    <a:pt x="395884" y="321437"/>
                  </a:lnTo>
                  <a:lnTo>
                    <a:pt x="404939" y="292227"/>
                  </a:lnTo>
                  <a:close/>
                </a:path>
                <a:path w="739775" h="552450">
                  <a:moveTo>
                    <a:pt x="545249" y="92532"/>
                  </a:moveTo>
                  <a:lnTo>
                    <a:pt x="534428" y="40513"/>
                  </a:lnTo>
                  <a:lnTo>
                    <a:pt x="508584" y="9232"/>
                  </a:lnTo>
                  <a:lnTo>
                    <a:pt x="495236" y="4813"/>
                  </a:lnTo>
                  <a:lnTo>
                    <a:pt x="495236" y="81026"/>
                  </a:lnTo>
                  <a:lnTo>
                    <a:pt x="492290" y="86880"/>
                  </a:lnTo>
                  <a:lnTo>
                    <a:pt x="486473" y="90589"/>
                  </a:lnTo>
                  <a:lnTo>
                    <a:pt x="478548" y="92532"/>
                  </a:lnTo>
                  <a:lnTo>
                    <a:pt x="469328" y="93091"/>
                  </a:lnTo>
                  <a:lnTo>
                    <a:pt x="458216" y="92532"/>
                  </a:lnTo>
                  <a:lnTo>
                    <a:pt x="447814" y="91274"/>
                  </a:lnTo>
                  <a:lnTo>
                    <a:pt x="432498" y="88773"/>
                  </a:lnTo>
                  <a:lnTo>
                    <a:pt x="429704" y="88265"/>
                  </a:lnTo>
                  <a:lnTo>
                    <a:pt x="428561" y="88138"/>
                  </a:lnTo>
                  <a:lnTo>
                    <a:pt x="427418" y="88011"/>
                  </a:lnTo>
                  <a:lnTo>
                    <a:pt x="424497" y="88011"/>
                  </a:lnTo>
                  <a:lnTo>
                    <a:pt x="423481" y="88138"/>
                  </a:lnTo>
                  <a:lnTo>
                    <a:pt x="419798" y="88138"/>
                  </a:lnTo>
                  <a:lnTo>
                    <a:pt x="433247" y="50228"/>
                  </a:lnTo>
                  <a:lnTo>
                    <a:pt x="452564" y="40513"/>
                  </a:lnTo>
                  <a:lnTo>
                    <a:pt x="454215" y="45720"/>
                  </a:lnTo>
                  <a:lnTo>
                    <a:pt x="460057" y="50038"/>
                  </a:lnTo>
                  <a:lnTo>
                    <a:pt x="466788" y="52578"/>
                  </a:lnTo>
                  <a:lnTo>
                    <a:pt x="476389" y="56095"/>
                  </a:lnTo>
                  <a:lnTo>
                    <a:pt x="486003" y="62331"/>
                  </a:lnTo>
                  <a:lnTo>
                    <a:pt x="493128" y="70802"/>
                  </a:lnTo>
                  <a:lnTo>
                    <a:pt x="495236" y="81026"/>
                  </a:lnTo>
                  <a:lnTo>
                    <a:pt x="495236" y="4813"/>
                  </a:lnTo>
                  <a:lnTo>
                    <a:pt x="486117" y="1778"/>
                  </a:lnTo>
                  <a:lnTo>
                    <a:pt x="481139" y="127"/>
                  </a:lnTo>
                  <a:lnTo>
                    <a:pt x="477202" y="127"/>
                  </a:lnTo>
                  <a:lnTo>
                    <a:pt x="473265" y="635"/>
                  </a:lnTo>
                  <a:lnTo>
                    <a:pt x="469328" y="1778"/>
                  </a:lnTo>
                  <a:lnTo>
                    <a:pt x="464375" y="508"/>
                  </a:lnTo>
                  <a:lnTo>
                    <a:pt x="459041" y="0"/>
                  </a:lnTo>
                  <a:lnTo>
                    <a:pt x="453580" y="0"/>
                  </a:lnTo>
                  <a:lnTo>
                    <a:pt x="407352" y="11303"/>
                  </a:lnTo>
                  <a:lnTo>
                    <a:pt x="370865" y="73914"/>
                  </a:lnTo>
                  <a:lnTo>
                    <a:pt x="378091" y="109601"/>
                  </a:lnTo>
                  <a:lnTo>
                    <a:pt x="420027" y="136779"/>
                  </a:lnTo>
                  <a:lnTo>
                    <a:pt x="466534" y="142875"/>
                  </a:lnTo>
                  <a:lnTo>
                    <a:pt x="492785" y="140360"/>
                  </a:lnTo>
                  <a:lnTo>
                    <a:pt x="516255" y="131927"/>
                  </a:lnTo>
                  <a:lnTo>
                    <a:pt x="534568" y="116306"/>
                  </a:lnTo>
                  <a:lnTo>
                    <a:pt x="544995" y="93091"/>
                  </a:lnTo>
                  <a:lnTo>
                    <a:pt x="545249" y="92532"/>
                  </a:lnTo>
                  <a:close/>
                </a:path>
                <a:path w="739775" h="552450">
                  <a:moveTo>
                    <a:pt x="618045" y="391414"/>
                  </a:moveTo>
                  <a:lnTo>
                    <a:pt x="608114" y="354279"/>
                  </a:lnTo>
                  <a:lnTo>
                    <a:pt x="581723" y="329692"/>
                  </a:lnTo>
                  <a:lnTo>
                    <a:pt x="572998" y="322795"/>
                  </a:lnTo>
                  <a:lnTo>
                    <a:pt x="562457" y="318008"/>
                  </a:lnTo>
                  <a:lnTo>
                    <a:pt x="562076" y="317919"/>
                  </a:lnTo>
                  <a:lnTo>
                    <a:pt x="562076" y="392811"/>
                  </a:lnTo>
                  <a:lnTo>
                    <a:pt x="559257" y="409384"/>
                  </a:lnTo>
                  <a:lnTo>
                    <a:pt x="548551" y="423011"/>
                  </a:lnTo>
                  <a:lnTo>
                    <a:pt x="532955" y="431419"/>
                  </a:lnTo>
                  <a:lnTo>
                    <a:pt x="526986" y="433070"/>
                  </a:lnTo>
                  <a:lnTo>
                    <a:pt x="518096" y="434467"/>
                  </a:lnTo>
                  <a:lnTo>
                    <a:pt x="508952" y="434467"/>
                  </a:lnTo>
                  <a:lnTo>
                    <a:pt x="496684" y="433552"/>
                  </a:lnTo>
                  <a:lnTo>
                    <a:pt x="485660" y="430441"/>
                  </a:lnTo>
                  <a:lnTo>
                    <a:pt x="477316" y="424611"/>
                  </a:lnTo>
                  <a:lnTo>
                    <a:pt x="473138" y="415544"/>
                  </a:lnTo>
                  <a:lnTo>
                    <a:pt x="477418" y="399796"/>
                  </a:lnTo>
                  <a:lnTo>
                    <a:pt x="506857" y="369239"/>
                  </a:lnTo>
                  <a:lnTo>
                    <a:pt x="536257" y="354711"/>
                  </a:lnTo>
                  <a:lnTo>
                    <a:pt x="545528" y="354711"/>
                  </a:lnTo>
                  <a:lnTo>
                    <a:pt x="545528" y="362204"/>
                  </a:lnTo>
                  <a:lnTo>
                    <a:pt x="548068" y="370586"/>
                  </a:lnTo>
                  <a:lnTo>
                    <a:pt x="554037" y="375539"/>
                  </a:lnTo>
                  <a:lnTo>
                    <a:pt x="562076" y="392811"/>
                  </a:lnTo>
                  <a:lnTo>
                    <a:pt x="562076" y="317919"/>
                  </a:lnTo>
                  <a:lnTo>
                    <a:pt x="550659" y="315226"/>
                  </a:lnTo>
                  <a:lnTo>
                    <a:pt x="538162" y="314325"/>
                  </a:lnTo>
                  <a:lnTo>
                    <a:pt x="527862" y="314909"/>
                  </a:lnTo>
                  <a:lnTo>
                    <a:pt x="465201" y="345922"/>
                  </a:lnTo>
                  <a:lnTo>
                    <a:pt x="437794" y="378155"/>
                  </a:lnTo>
                  <a:lnTo>
                    <a:pt x="426339" y="415518"/>
                  </a:lnTo>
                  <a:lnTo>
                    <a:pt x="440245" y="453898"/>
                  </a:lnTo>
                  <a:lnTo>
                    <a:pt x="454926" y="468160"/>
                  </a:lnTo>
                  <a:lnTo>
                    <a:pt x="473227" y="478078"/>
                  </a:lnTo>
                  <a:lnTo>
                    <a:pt x="493966" y="483895"/>
                  </a:lnTo>
                  <a:lnTo>
                    <a:pt x="515937" y="485775"/>
                  </a:lnTo>
                  <a:lnTo>
                    <a:pt x="533996" y="484568"/>
                  </a:lnTo>
                  <a:lnTo>
                    <a:pt x="581723" y="467233"/>
                  </a:lnTo>
                  <a:lnTo>
                    <a:pt x="609854" y="434467"/>
                  </a:lnTo>
                  <a:lnTo>
                    <a:pt x="609981" y="434289"/>
                  </a:lnTo>
                  <a:lnTo>
                    <a:pt x="616610" y="413550"/>
                  </a:lnTo>
                  <a:lnTo>
                    <a:pt x="618045" y="391414"/>
                  </a:lnTo>
                  <a:close/>
                </a:path>
                <a:path w="739775" h="552450">
                  <a:moveTo>
                    <a:pt x="739635" y="197624"/>
                  </a:moveTo>
                  <a:lnTo>
                    <a:pt x="737044" y="178435"/>
                  </a:lnTo>
                  <a:lnTo>
                    <a:pt x="735406" y="174879"/>
                  </a:lnTo>
                  <a:lnTo>
                    <a:pt x="729792" y="162598"/>
                  </a:lnTo>
                  <a:lnTo>
                    <a:pt x="718718" y="148945"/>
                  </a:lnTo>
                  <a:lnTo>
                    <a:pt x="705218" y="137718"/>
                  </a:lnTo>
                  <a:lnTo>
                    <a:pt x="691235" y="129489"/>
                  </a:lnTo>
                  <a:lnTo>
                    <a:pt x="691235" y="199694"/>
                  </a:lnTo>
                  <a:lnTo>
                    <a:pt x="690816" y="206387"/>
                  </a:lnTo>
                  <a:lnTo>
                    <a:pt x="658050" y="226822"/>
                  </a:lnTo>
                  <a:lnTo>
                    <a:pt x="654367" y="227838"/>
                  </a:lnTo>
                  <a:lnTo>
                    <a:pt x="651446" y="228854"/>
                  </a:lnTo>
                  <a:lnTo>
                    <a:pt x="645731" y="228854"/>
                  </a:lnTo>
                  <a:lnTo>
                    <a:pt x="643318" y="227076"/>
                  </a:lnTo>
                  <a:lnTo>
                    <a:pt x="641032" y="221615"/>
                  </a:lnTo>
                  <a:lnTo>
                    <a:pt x="638594" y="213918"/>
                  </a:lnTo>
                  <a:lnTo>
                    <a:pt x="637438" y="205409"/>
                  </a:lnTo>
                  <a:lnTo>
                    <a:pt x="637667" y="196596"/>
                  </a:lnTo>
                  <a:lnTo>
                    <a:pt x="639381" y="187960"/>
                  </a:lnTo>
                  <a:lnTo>
                    <a:pt x="641032" y="183642"/>
                  </a:lnTo>
                  <a:lnTo>
                    <a:pt x="643445" y="180975"/>
                  </a:lnTo>
                  <a:lnTo>
                    <a:pt x="645096" y="177546"/>
                  </a:lnTo>
                  <a:lnTo>
                    <a:pt x="650811" y="176657"/>
                  </a:lnTo>
                  <a:lnTo>
                    <a:pt x="656526" y="176657"/>
                  </a:lnTo>
                  <a:lnTo>
                    <a:pt x="663765" y="175006"/>
                  </a:lnTo>
                  <a:lnTo>
                    <a:pt x="664400" y="174879"/>
                  </a:lnTo>
                  <a:lnTo>
                    <a:pt x="673290" y="174879"/>
                  </a:lnTo>
                  <a:lnTo>
                    <a:pt x="682053" y="179832"/>
                  </a:lnTo>
                  <a:lnTo>
                    <a:pt x="685736" y="187071"/>
                  </a:lnTo>
                  <a:lnTo>
                    <a:pt x="689533" y="193179"/>
                  </a:lnTo>
                  <a:lnTo>
                    <a:pt x="691235" y="199694"/>
                  </a:lnTo>
                  <a:lnTo>
                    <a:pt x="691235" y="129489"/>
                  </a:lnTo>
                  <a:lnTo>
                    <a:pt x="690689" y="129159"/>
                  </a:lnTo>
                  <a:lnTo>
                    <a:pt x="682942" y="125476"/>
                  </a:lnTo>
                  <a:lnTo>
                    <a:pt x="675195" y="123825"/>
                  </a:lnTo>
                  <a:lnTo>
                    <a:pt x="667702" y="123825"/>
                  </a:lnTo>
                  <a:lnTo>
                    <a:pt x="654837" y="125412"/>
                  </a:lnTo>
                  <a:lnTo>
                    <a:pt x="642531" y="129946"/>
                  </a:lnTo>
                  <a:lnTo>
                    <a:pt x="631063" y="137071"/>
                  </a:lnTo>
                  <a:lnTo>
                    <a:pt x="620712" y="146431"/>
                  </a:lnTo>
                  <a:lnTo>
                    <a:pt x="617410" y="149098"/>
                  </a:lnTo>
                  <a:lnTo>
                    <a:pt x="616648" y="152527"/>
                  </a:lnTo>
                  <a:lnTo>
                    <a:pt x="617410" y="156845"/>
                  </a:lnTo>
                  <a:lnTo>
                    <a:pt x="613346" y="161163"/>
                  </a:lnTo>
                  <a:lnTo>
                    <a:pt x="610933" y="166370"/>
                  </a:lnTo>
                  <a:lnTo>
                    <a:pt x="608520" y="172339"/>
                  </a:lnTo>
                  <a:lnTo>
                    <a:pt x="601281" y="206209"/>
                  </a:lnTo>
                  <a:lnTo>
                    <a:pt x="606005" y="239953"/>
                  </a:lnTo>
                  <a:lnTo>
                    <a:pt x="623163" y="265874"/>
                  </a:lnTo>
                  <a:lnTo>
                    <a:pt x="653224" y="276225"/>
                  </a:lnTo>
                  <a:lnTo>
                    <a:pt x="654748" y="276225"/>
                  </a:lnTo>
                  <a:lnTo>
                    <a:pt x="692556" y="268338"/>
                  </a:lnTo>
                  <a:lnTo>
                    <a:pt x="731735" y="233095"/>
                  </a:lnTo>
                  <a:lnTo>
                    <a:pt x="733234" y="228854"/>
                  </a:lnTo>
                  <a:lnTo>
                    <a:pt x="737819" y="216001"/>
                  </a:lnTo>
                  <a:lnTo>
                    <a:pt x="739635" y="197624"/>
                  </a:lnTo>
                  <a:close/>
                </a:path>
              </a:pathLst>
            </a:custGeom>
            <a:solidFill>
              <a:srgbClr val="A3D0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210300" y="1771650"/>
            <a:ext cx="542925" cy="400050"/>
            <a:chOff x="6210300" y="1771650"/>
            <a:chExt cx="542925" cy="400050"/>
          </a:xfrm>
        </p:grpSpPr>
        <p:sp>
          <p:nvSpPr>
            <p:cNvPr id="12" name="object 12"/>
            <p:cNvSpPr/>
            <p:nvPr/>
          </p:nvSpPr>
          <p:spPr>
            <a:xfrm>
              <a:off x="6610350" y="1771649"/>
              <a:ext cx="75565" cy="85725"/>
            </a:xfrm>
            <a:custGeom>
              <a:avLst/>
              <a:gdLst/>
              <a:ahLst/>
              <a:cxnLst/>
              <a:rect l="l" t="t" r="r" b="b"/>
              <a:pathLst>
                <a:path w="75565" h="85725">
                  <a:moveTo>
                    <a:pt x="38100" y="19939"/>
                  </a:moveTo>
                  <a:lnTo>
                    <a:pt x="9144" y="0"/>
                  </a:lnTo>
                  <a:lnTo>
                    <a:pt x="5448" y="0"/>
                  </a:lnTo>
                  <a:lnTo>
                    <a:pt x="3175" y="1143"/>
                  </a:lnTo>
                  <a:lnTo>
                    <a:pt x="3175" y="4445"/>
                  </a:lnTo>
                  <a:lnTo>
                    <a:pt x="1905" y="32131"/>
                  </a:lnTo>
                  <a:lnTo>
                    <a:pt x="0" y="36449"/>
                  </a:lnTo>
                  <a:lnTo>
                    <a:pt x="2540" y="38100"/>
                  </a:lnTo>
                  <a:lnTo>
                    <a:pt x="6223" y="38100"/>
                  </a:lnTo>
                  <a:lnTo>
                    <a:pt x="7099" y="37973"/>
                  </a:lnTo>
                  <a:lnTo>
                    <a:pt x="8001" y="37719"/>
                  </a:lnTo>
                  <a:lnTo>
                    <a:pt x="34417" y="23368"/>
                  </a:lnTo>
                  <a:lnTo>
                    <a:pt x="38100" y="22225"/>
                  </a:lnTo>
                  <a:lnTo>
                    <a:pt x="38100" y="19939"/>
                  </a:lnTo>
                  <a:close/>
                </a:path>
                <a:path w="75565" h="85725">
                  <a:moveTo>
                    <a:pt x="75082" y="72796"/>
                  </a:moveTo>
                  <a:lnTo>
                    <a:pt x="73634" y="64630"/>
                  </a:lnTo>
                  <a:lnTo>
                    <a:pt x="70929" y="56934"/>
                  </a:lnTo>
                  <a:lnTo>
                    <a:pt x="67183" y="49669"/>
                  </a:lnTo>
                  <a:lnTo>
                    <a:pt x="66548" y="48260"/>
                  </a:lnTo>
                  <a:lnTo>
                    <a:pt x="64770" y="47625"/>
                  </a:lnTo>
                  <a:lnTo>
                    <a:pt x="63119" y="47625"/>
                  </a:lnTo>
                  <a:lnTo>
                    <a:pt x="61976" y="47625"/>
                  </a:lnTo>
                  <a:lnTo>
                    <a:pt x="60960" y="47879"/>
                  </a:lnTo>
                  <a:lnTo>
                    <a:pt x="39243" y="68453"/>
                  </a:lnTo>
                  <a:lnTo>
                    <a:pt x="38100" y="72021"/>
                  </a:lnTo>
                  <a:lnTo>
                    <a:pt x="38100" y="76720"/>
                  </a:lnTo>
                  <a:lnTo>
                    <a:pt x="42672" y="77851"/>
                  </a:lnTo>
                  <a:lnTo>
                    <a:pt x="69469" y="84963"/>
                  </a:lnTo>
                  <a:lnTo>
                    <a:pt x="69977" y="85483"/>
                  </a:lnTo>
                  <a:lnTo>
                    <a:pt x="70612" y="85725"/>
                  </a:lnTo>
                  <a:lnTo>
                    <a:pt x="73025" y="85725"/>
                  </a:lnTo>
                  <a:lnTo>
                    <a:pt x="75057" y="83185"/>
                  </a:lnTo>
                  <a:lnTo>
                    <a:pt x="75082" y="72796"/>
                  </a:lnTo>
                  <a:close/>
                </a:path>
              </a:pathLst>
            </a:custGeom>
            <a:solidFill>
              <a:srgbClr val="FCC1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25504" y="1771650"/>
              <a:ext cx="65770" cy="85725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372225" y="1847850"/>
              <a:ext cx="260350" cy="238125"/>
            </a:xfrm>
            <a:custGeom>
              <a:avLst/>
              <a:gdLst/>
              <a:ahLst/>
              <a:cxnLst/>
              <a:rect l="l" t="t" r="r" b="b"/>
              <a:pathLst>
                <a:path w="260350" h="238125">
                  <a:moveTo>
                    <a:pt x="70738" y="0"/>
                  </a:moveTo>
                  <a:lnTo>
                    <a:pt x="31537" y="11572"/>
                  </a:lnTo>
                  <a:lnTo>
                    <a:pt x="5349" y="43243"/>
                  </a:lnTo>
                  <a:lnTo>
                    <a:pt x="0" y="69595"/>
                  </a:lnTo>
                  <a:lnTo>
                    <a:pt x="1339" y="82923"/>
                  </a:lnTo>
                  <a:lnTo>
                    <a:pt x="5191" y="95535"/>
                  </a:lnTo>
                  <a:lnTo>
                    <a:pt x="11304" y="107243"/>
                  </a:lnTo>
                  <a:lnTo>
                    <a:pt x="19430" y="117856"/>
                  </a:lnTo>
                  <a:lnTo>
                    <a:pt x="80010" y="182752"/>
                  </a:lnTo>
                  <a:lnTo>
                    <a:pt x="78866" y="238125"/>
                  </a:lnTo>
                  <a:lnTo>
                    <a:pt x="175768" y="238125"/>
                  </a:lnTo>
                  <a:lnTo>
                    <a:pt x="175768" y="187579"/>
                  </a:lnTo>
                  <a:lnTo>
                    <a:pt x="241300" y="117856"/>
                  </a:lnTo>
                  <a:lnTo>
                    <a:pt x="255547" y="95509"/>
                  </a:lnTo>
                  <a:lnTo>
                    <a:pt x="260032" y="70151"/>
                  </a:lnTo>
                  <a:lnTo>
                    <a:pt x="254515" y="44578"/>
                  </a:lnTo>
                  <a:lnTo>
                    <a:pt x="227949" y="12983"/>
                  </a:lnTo>
                  <a:lnTo>
                    <a:pt x="190373" y="1142"/>
                  </a:lnTo>
                  <a:lnTo>
                    <a:pt x="179280" y="1849"/>
                  </a:lnTo>
                  <a:lnTo>
                    <a:pt x="135763" y="22733"/>
                  </a:lnTo>
                  <a:lnTo>
                    <a:pt x="134620" y="24511"/>
                  </a:lnTo>
                  <a:lnTo>
                    <a:pt x="132715" y="25400"/>
                  </a:lnTo>
                  <a:lnTo>
                    <a:pt x="129159" y="25400"/>
                  </a:lnTo>
                  <a:lnTo>
                    <a:pt x="127253" y="24511"/>
                  </a:lnTo>
                  <a:lnTo>
                    <a:pt x="126111" y="22733"/>
                  </a:lnTo>
                  <a:lnTo>
                    <a:pt x="113919" y="14350"/>
                  </a:lnTo>
                  <a:lnTo>
                    <a:pt x="103814" y="8036"/>
                  </a:lnTo>
                  <a:lnTo>
                    <a:pt x="93090" y="3555"/>
                  </a:lnTo>
                  <a:lnTo>
                    <a:pt x="81986" y="885"/>
                  </a:lnTo>
                  <a:lnTo>
                    <a:pt x="70738" y="0"/>
                  </a:lnTo>
                  <a:close/>
                </a:path>
              </a:pathLst>
            </a:custGeom>
            <a:solidFill>
              <a:srgbClr val="ED6A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72225" y="1847850"/>
              <a:ext cx="133350" cy="238125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6248400" y="2019299"/>
              <a:ext cx="504825" cy="152400"/>
            </a:xfrm>
            <a:custGeom>
              <a:avLst/>
              <a:gdLst/>
              <a:ahLst/>
              <a:cxnLst/>
              <a:rect l="l" t="t" r="r" b="b"/>
              <a:pathLst>
                <a:path w="504825" h="152400">
                  <a:moveTo>
                    <a:pt x="504825" y="21590"/>
                  </a:moveTo>
                  <a:lnTo>
                    <a:pt x="501142" y="19177"/>
                  </a:lnTo>
                  <a:lnTo>
                    <a:pt x="496963" y="12979"/>
                  </a:lnTo>
                  <a:lnTo>
                    <a:pt x="491667" y="8483"/>
                  </a:lnTo>
                  <a:lnTo>
                    <a:pt x="485521" y="5753"/>
                  </a:lnTo>
                  <a:lnTo>
                    <a:pt x="478790" y="4826"/>
                  </a:lnTo>
                  <a:lnTo>
                    <a:pt x="476250" y="4826"/>
                  </a:lnTo>
                  <a:lnTo>
                    <a:pt x="473583" y="5207"/>
                  </a:lnTo>
                  <a:lnTo>
                    <a:pt x="471043" y="5969"/>
                  </a:lnTo>
                  <a:lnTo>
                    <a:pt x="310476" y="61188"/>
                  </a:lnTo>
                  <a:lnTo>
                    <a:pt x="311950" y="59118"/>
                  </a:lnTo>
                  <a:lnTo>
                    <a:pt x="314325" y="47625"/>
                  </a:lnTo>
                  <a:lnTo>
                    <a:pt x="312127" y="36626"/>
                  </a:lnTo>
                  <a:lnTo>
                    <a:pt x="311988" y="36423"/>
                  </a:lnTo>
                  <a:lnTo>
                    <a:pt x="311886" y="35560"/>
                  </a:lnTo>
                  <a:lnTo>
                    <a:pt x="309181" y="28943"/>
                  </a:lnTo>
                  <a:lnTo>
                    <a:pt x="304647" y="23456"/>
                  </a:lnTo>
                  <a:lnTo>
                    <a:pt x="298323" y="19177"/>
                  </a:lnTo>
                  <a:lnTo>
                    <a:pt x="294640" y="15621"/>
                  </a:lnTo>
                  <a:lnTo>
                    <a:pt x="288671" y="14351"/>
                  </a:lnTo>
                  <a:lnTo>
                    <a:pt x="181229" y="14351"/>
                  </a:lnTo>
                  <a:lnTo>
                    <a:pt x="172618" y="7556"/>
                  </a:lnTo>
                  <a:lnTo>
                    <a:pt x="163347" y="3136"/>
                  </a:lnTo>
                  <a:lnTo>
                    <a:pt x="153644" y="736"/>
                  </a:lnTo>
                  <a:lnTo>
                    <a:pt x="143764" y="0"/>
                  </a:lnTo>
                  <a:lnTo>
                    <a:pt x="0" y="0"/>
                  </a:lnTo>
                  <a:lnTo>
                    <a:pt x="0" y="127127"/>
                  </a:lnTo>
                  <a:lnTo>
                    <a:pt x="61595" y="128397"/>
                  </a:lnTo>
                  <a:lnTo>
                    <a:pt x="66421" y="133096"/>
                  </a:lnTo>
                  <a:lnTo>
                    <a:pt x="78003" y="141211"/>
                  </a:lnTo>
                  <a:lnTo>
                    <a:pt x="90779" y="147281"/>
                  </a:lnTo>
                  <a:lnTo>
                    <a:pt x="104686" y="151091"/>
                  </a:lnTo>
                  <a:lnTo>
                    <a:pt x="119634" y="152400"/>
                  </a:lnTo>
                  <a:lnTo>
                    <a:pt x="271780" y="152400"/>
                  </a:lnTo>
                  <a:lnTo>
                    <a:pt x="309118" y="144018"/>
                  </a:lnTo>
                  <a:lnTo>
                    <a:pt x="469265" y="61214"/>
                  </a:lnTo>
                  <a:lnTo>
                    <a:pt x="487934" y="51562"/>
                  </a:lnTo>
                  <a:lnTo>
                    <a:pt x="496316" y="46863"/>
                  </a:lnTo>
                  <a:lnTo>
                    <a:pt x="501142" y="38354"/>
                  </a:lnTo>
                  <a:lnTo>
                    <a:pt x="501142" y="29972"/>
                  </a:lnTo>
                  <a:lnTo>
                    <a:pt x="504825" y="25146"/>
                  </a:lnTo>
                  <a:lnTo>
                    <a:pt x="504825" y="21590"/>
                  </a:lnTo>
                  <a:close/>
                </a:path>
              </a:pathLst>
            </a:custGeom>
            <a:solidFill>
              <a:srgbClr val="FDC1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248400" y="2038349"/>
              <a:ext cx="504825" cy="133350"/>
            </a:xfrm>
            <a:custGeom>
              <a:avLst/>
              <a:gdLst/>
              <a:ahLst/>
              <a:cxnLst/>
              <a:rect l="l" t="t" r="r" b="b"/>
              <a:pathLst>
                <a:path w="504825" h="133350">
                  <a:moveTo>
                    <a:pt x="314325" y="17907"/>
                  </a:moveTo>
                  <a:lnTo>
                    <a:pt x="313055" y="15113"/>
                  </a:lnTo>
                  <a:lnTo>
                    <a:pt x="311772" y="9525"/>
                  </a:lnTo>
                  <a:lnTo>
                    <a:pt x="309105" y="17297"/>
                  </a:lnTo>
                  <a:lnTo>
                    <a:pt x="303530" y="23495"/>
                  </a:lnTo>
                  <a:lnTo>
                    <a:pt x="295846" y="27609"/>
                  </a:lnTo>
                  <a:lnTo>
                    <a:pt x="286893" y="29083"/>
                  </a:lnTo>
                  <a:lnTo>
                    <a:pt x="205867" y="29083"/>
                  </a:lnTo>
                  <a:lnTo>
                    <a:pt x="196189" y="31318"/>
                  </a:lnTo>
                  <a:lnTo>
                    <a:pt x="188277" y="37363"/>
                  </a:lnTo>
                  <a:lnTo>
                    <a:pt x="182930" y="46291"/>
                  </a:lnTo>
                  <a:lnTo>
                    <a:pt x="180975" y="57150"/>
                  </a:lnTo>
                  <a:lnTo>
                    <a:pt x="285623" y="57150"/>
                  </a:lnTo>
                  <a:lnTo>
                    <a:pt x="297446" y="54470"/>
                  </a:lnTo>
                  <a:lnTo>
                    <a:pt x="306489" y="47180"/>
                  </a:lnTo>
                  <a:lnTo>
                    <a:pt x="312280" y="36474"/>
                  </a:lnTo>
                  <a:lnTo>
                    <a:pt x="314325" y="23495"/>
                  </a:lnTo>
                  <a:lnTo>
                    <a:pt x="314325" y="17907"/>
                  </a:lnTo>
                  <a:close/>
                </a:path>
                <a:path w="504825" h="133350">
                  <a:moveTo>
                    <a:pt x="504825" y="4699"/>
                  </a:moveTo>
                  <a:lnTo>
                    <a:pt x="502412" y="2413"/>
                  </a:lnTo>
                  <a:lnTo>
                    <a:pt x="502412" y="0"/>
                  </a:lnTo>
                  <a:lnTo>
                    <a:pt x="501142" y="0"/>
                  </a:lnTo>
                  <a:lnTo>
                    <a:pt x="499872" y="3556"/>
                  </a:lnTo>
                  <a:lnTo>
                    <a:pt x="495046" y="5969"/>
                  </a:lnTo>
                  <a:lnTo>
                    <a:pt x="491490" y="8255"/>
                  </a:lnTo>
                  <a:lnTo>
                    <a:pt x="312674" y="97917"/>
                  </a:lnTo>
                  <a:lnTo>
                    <a:pt x="274955" y="106172"/>
                  </a:lnTo>
                  <a:lnTo>
                    <a:pt x="120396" y="106172"/>
                  </a:lnTo>
                  <a:lnTo>
                    <a:pt x="106083" y="104889"/>
                  </a:lnTo>
                  <a:lnTo>
                    <a:pt x="92468" y="101155"/>
                  </a:lnTo>
                  <a:lnTo>
                    <a:pt x="79717" y="95250"/>
                  </a:lnTo>
                  <a:lnTo>
                    <a:pt x="64516" y="84963"/>
                  </a:lnTo>
                  <a:lnTo>
                    <a:pt x="59563" y="82677"/>
                  </a:lnTo>
                  <a:lnTo>
                    <a:pt x="57150" y="82677"/>
                  </a:lnTo>
                  <a:lnTo>
                    <a:pt x="0" y="81407"/>
                  </a:lnTo>
                  <a:lnTo>
                    <a:pt x="0" y="108585"/>
                  </a:lnTo>
                  <a:lnTo>
                    <a:pt x="63246" y="109728"/>
                  </a:lnTo>
                  <a:lnTo>
                    <a:pt x="66929" y="114427"/>
                  </a:lnTo>
                  <a:lnTo>
                    <a:pt x="79248" y="122377"/>
                  </a:lnTo>
                  <a:lnTo>
                    <a:pt x="92329" y="128320"/>
                  </a:lnTo>
                  <a:lnTo>
                    <a:pt x="106070" y="132054"/>
                  </a:lnTo>
                  <a:lnTo>
                    <a:pt x="120396" y="133350"/>
                  </a:lnTo>
                  <a:lnTo>
                    <a:pt x="273672" y="133350"/>
                  </a:lnTo>
                  <a:lnTo>
                    <a:pt x="312674" y="123952"/>
                  </a:lnTo>
                  <a:lnTo>
                    <a:pt x="348132" y="106172"/>
                  </a:lnTo>
                  <a:lnTo>
                    <a:pt x="491490" y="34290"/>
                  </a:lnTo>
                  <a:lnTo>
                    <a:pt x="497636" y="30073"/>
                  </a:lnTo>
                  <a:lnTo>
                    <a:pt x="501777" y="24765"/>
                  </a:lnTo>
                  <a:lnTo>
                    <a:pt x="504088" y="18618"/>
                  </a:lnTo>
                  <a:lnTo>
                    <a:pt x="504825" y="11811"/>
                  </a:lnTo>
                  <a:lnTo>
                    <a:pt x="504825" y="4699"/>
                  </a:lnTo>
                  <a:close/>
                </a:path>
              </a:pathLst>
            </a:custGeom>
            <a:solidFill>
              <a:srgbClr val="ED6A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210300" y="2000250"/>
              <a:ext cx="76200" cy="161925"/>
            </a:xfrm>
            <a:custGeom>
              <a:avLst/>
              <a:gdLst/>
              <a:ahLst/>
              <a:cxnLst/>
              <a:rect l="l" t="t" r="r" b="b"/>
              <a:pathLst>
                <a:path w="76200" h="161925">
                  <a:moveTo>
                    <a:pt x="69087" y="0"/>
                  </a:moveTo>
                  <a:lnTo>
                    <a:pt x="5841" y="0"/>
                  </a:lnTo>
                  <a:lnTo>
                    <a:pt x="3555" y="0"/>
                  </a:lnTo>
                  <a:lnTo>
                    <a:pt x="0" y="3810"/>
                  </a:lnTo>
                  <a:lnTo>
                    <a:pt x="0" y="158114"/>
                  </a:lnTo>
                  <a:lnTo>
                    <a:pt x="3555" y="161925"/>
                  </a:lnTo>
                  <a:lnTo>
                    <a:pt x="69087" y="161925"/>
                  </a:lnTo>
                  <a:lnTo>
                    <a:pt x="74929" y="156844"/>
                  </a:lnTo>
                  <a:lnTo>
                    <a:pt x="76200" y="149351"/>
                  </a:lnTo>
                  <a:lnTo>
                    <a:pt x="76200" y="12573"/>
                  </a:lnTo>
                  <a:lnTo>
                    <a:pt x="74929" y="5080"/>
                  </a:lnTo>
                  <a:lnTo>
                    <a:pt x="69087" y="0"/>
                  </a:lnTo>
                  <a:close/>
                </a:path>
              </a:pathLst>
            </a:custGeom>
            <a:solidFill>
              <a:srgbClr val="93B0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2390775" y="1685925"/>
            <a:ext cx="542925" cy="485775"/>
            <a:chOff x="2390775" y="1685925"/>
            <a:chExt cx="542925" cy="485775"/>
          </a:xfrm>
        </p:grpSpPr>
        <p:sp>
          <p:nvSpPr>
            <p:cNvPr id="20" name="object 20"/>
            <p:cNvSpPr/>
            <p:nvPr/>
          </p:nvSpPr>
          <p:spPr>
            <a:xfrm>
              <a:off x="2552700" y="1685925"/>
              <a:ext cx="323850" cy="323850"/>
            </a:xfrm>
            <a:custGeom>
              <a:avLst/>
              <a:gdLst/>
              <a:ahLst/>
              <a:cxnLst/>
              <a:rect l="l" t="t" r="r" b="b"/>
              <a:pathLst>
                <a:path w="323850" h="323850">
                  <a:moveTo>
                    <a:pt x="161289" y="0"/>
                  </a:moveTo>
                  <a:lnTo>
                    <a:pt x="118606" y="5800"/>
                  </a:lnTo>
                  <a:lnTo>
                    <a:pt x="80132" y="22145"/>
                  </a:lnTo>
                  <a:lnTo>
                    <a:pt x="47450" y="47450"/>
                  </a:lnTo>
                  <a:lnTo>
                    <a:pt x="22145" y="80132"/>
                  </a:lnTo>
                  <a:lnTo>
                    <a:pt x="5800" y="118606"/>
                  </a:lnTo>
                  <a:lnTo>
                    <a:pt x="0" y="161289"/>
                  </a:lnTo>
                  <a:lnTo>
                    <a:pt x="5800" y="204508"/>
                  </a:lnTo>
                  <a:lnTo>
                    <a:pt x="22145" y="243341"/>
                  </a:lnTo>
                  <a:lnTo>
                    <a:pt x="47450" y="276240"/>
                  </a:lnTo>
                  <a:lnTo>
                    <a:pt x="80132" y="301657"/>
                  </a:lnTo>
                  <a:lnTo>
                    <a:pt x="118606" y="318043"/>
                  </a:lnTo>
                  <a:lnTo>
                    <a:pt x="161289" y="323850"/>
                  </a:lnTo>
                  <a:lnTo>
                    <a:pt x="204508" y="318043"/>
                  </a:lnTo>
                  <a:lnTo>
                    <a:pt x="243341" y="301657"/>
                  </a:lnTo>
                  <a:lnTo>
                    <a:pt x="276240" y="276240"/>
                  </a:lnTo>
                  <a:lnTo>
                    <a:pt x="301657" y="243341"/>
                  </a:lnTo>
                  <a:lnTo>
                    <a:pt x="318043" y="204508"/>
                  </a:lnTo>
                  <a:lnTo>
                    <a:pt x="323850" y="161289"/>
                  </a:lnTo>
                  <a:lnTo>
                    <a:pt x="318043" y="118606"/>
                  </a:lnTo>
                  <a:lnTo>
                    <a:pt x="301657" y="80132"/>
                  </a:lnTo>
                  <a:lnTo>
                    <a:pt x="276240" y="47450"/>
                  </a:lnTo>
                  <a:lnTo>
                    <a:pt x="243341" y="22145"/>
                  </a:lnTo>
                  <a:lnTo>
                    <a:pt x="204508" y="5800"/>
                  </a:lnTo>
                  <a:lnTo>
                    <a:pt x="161289" y="0"/>
                  </a:lnTo>
                  <a:close/>
                </a:path>
              </a:pathLst>
            </a:custGeom>
            <a:solidFill>
              <a:srgbClr val="FFEA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19375" y="1743075"/>
              <a:ext cx="247650" cy="390525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438400" y="2019299"/>
              <a:ext cx="495300" cy="152400"/>
            </a:xfrm>
            <a:custGeom>
              <a:avLst/>
              <a:gdLst/>
              <a:ahLst/>
              <a:cxnLst/>
              <a:rect l="l" t="t" r="r" b="b"/>
              <a:pathLst>
                <a:path w="495300" h="152400">
                  <a:moveTo>
                    <a:pt x="495300" y="22606"/>
                  </a:moveTo>
                  <a:lnTo>
                    <a:pt x="491617" y="20320"/>
                  </a:lnTo>
                  <a:lnTo>
                    <a:pt x="487146" y="13754"/>
                  </a:lnTo>
                  <a:lnTo>
                    <a:pt x="481406" y="9067"/>
                  </a:lnTo>
                  <a:lnTo>
                    <a:pt x="474738" y="6273"/>
                  </a:lnTo>
                  <a:lnTo>
                    <a:pt x="467487" y="5334"/>
                  </a:lnTo>
                  <a:lnTo>
                    <a:pt x="463550" y="5588"/>
                  </a:lnTo>
                  <a:lnTo>
                    <a:pt x="461518" y="5969"/>
                  </a:lnTo>
                  <a:lnTo>
                    <a:pt x="298450" y="63157"/>
                  </a:lnTo>
                  <a:lnTo>
                    <a:pt x="302552" y="57315"/>
                  </a:lnTo>
                  <a:lnTo>
                    <a:pt x="302882" y="55753"/>
                  </a:lnTo>
                  <a:lnTo>
                    <a:pt x="304927" y="52451"/>
                  </a:lnTo>
                  <a:lnTo>
                    <a:pt x="304927" y="44069"/>
                  </a:lnTo>
                  <a:lnTo>
                    <a:pt x="304038" y="36360"/>
                  </a:lnTo>
                  <a:lnTo>
                    <a:pt x="301447" y="29527"/>
                  </a:lnTo>
                  <a:lnTo>
                    <a:pt x="297256" y="24041"/>
                  </a:lnTo>
                  <a:lnTo>
                    <a:pt x="291592" y="20320"/>
                  </a:lnTo>
                  <a:lnTo>
                    <a:pt x="286766" y="16637"/>
                  </a:lnTo>
                  <a:lnTo>
                    <a:pt x="280797" y="15494"/>
                  </a:lnTo>
                  <a:lnTo>
                    <a:pt x="173609" y="15494"/>
                  </a:lnTo>
                  <a:lnTo>
                    <a:pt x="165023" y="8572"/>
                  </a:lnTo>
                  <a:lnTo>
                    <a:pt x="155790" y="3759"/>
                  </a:lnTo>
                  <a:lnTo>
                    <a:pt x="146138" y="927"/>
                  </a:lnTo>
                  <a:lnTo>
                    <a:pt x="136271" y="0"/>
                  </a:lnTo>
                  <a:lnTo>
                    <a:pt x="0" y="0"/>
                  </a:lnTo>
                  <a:lnTo>
                    <a:pt x="0" y="129794"/>
                  </a:lnTo>
                  <a:lnTo>
                    <a:pt x="56642" y="128524"/>
                  </a:lnTo>
                  <a:lnTo>
                    <a:pt x="60325" y="132080"/>
                  </a:lnTo>
                  <a:lnTo>
                    <a:pt x="72466" y="140779"/>
                  </a:lnTo>
                  <a:lnTo>
                    <a:pt x="85420" y="147154"/>
                  </a:lnTo>
                  <a:lnTo>
                    <a:pt x="99060" y="151066"/>
                  </a:lnTo>
                  <a:lnTo>
                    <a:pt x="113284" y="152400"/>
                  </a:lnTo>
                  <a:lnTo>
                    <a:pt x="265176" y="152400"/>
                  </a:lnTo>
                  <a:lnTo>
                    <a:pt x="303657" y="142875"/>
                  </a:lnTo>
                  <a:lnTo>
                    <a:pt x="480822" y="52451"/>
                  </a:lnTo>
                  <a:lnTo>
                    <a:pt x="494030" y="29718"/>
                  </a:lnTo>
                  <a:lnTo>
                    <a:pt x="495300" y="27432"/>
                  </a:lnTo>
                  <a:lnTo>
                    <a:pt x="495300" y="22606"/>
                  </a:lnTo>
                  <a:close/>
                </a:path>
              </a:pathLst>
            </a:custGeom>
            <a:solidFill>
              <a:srgbClr val="FDC1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438400" y="2019299"/>
              <a:ext cx="495300" cy="152400"/>
            </a:xfrm>
            <a:custGeom>
              <a:avLst/>
              <a:gdLst/>
              <a:ahLst/>
              <a:cxnLst/>
              <a:rect l="l" t="t" r="r" b="b"/>
              <a:pathLst>
                <a:path w="495300" h="152400">
                  <a:moveTo>
                    <a:pt x="304800" y="37084"/>
                  </a:moveTo>
                  <a:lnTo>
                    <a:pt x="302260" y="34163"/>
                  </a:lnTo>
                  <a:lnTo>
                    <a:pt x="301117" y="28575"/>
                  </a:lnTo>
                  <a:lnTo>
                    <a:pt x="297726" y="37185"/>
                  </a:lnTo>
                  <a:lnTo>
                    <a:pt x="291820" y="43840"/>
                  </a:lnTo>
                  <a:lnTo>
                    <a:pt x="284086" y="48133"/>
                  </a:lnTo>
                  <a:lnTo>
                    <a:pt x="275209" y="49657"/>
                  </a:lnTo>
                  <a:lnTo>
                    <a:pt x="188722" y="49657"/>
                  </a:lnTo>
                  <a:lnTo>
                    <a:pt x="181889" y="51142"/>
                  </a:lnTo>
                  <a:lnTo>
                    <a:pt x="176415" y="55245"/>
                  </a:lnTo>
                  <a:lnTo>
                    <a:pt x="172770" y="61455"/>
                  </a:lnTo>
                  <a:lnTo>
                    <a:pt x="171450" y="69215"/>
                  </a:lnTo>
                  <a:lnTo>
                    <a:pt x="171450" y="76200"/>
                  </a:lnTo>
                  <a:lnTo>
                    <a:pt x="275209" y="76200"/>
                  </a:lnTo>
                  <a:lnTo>
                    <a:pt x="287108" y="73329"/>
                  </a:lnTo>
                  <a:lnTo>
                    <a:pt x="296481" y="65722"/>
                  </a:lnTo>
                  <a:lnTo>
                    <a:pt x="302602" y="54991"/>
                  </a:lnTo>
                  <a:lnTo>
                    <a:pt x="304800" y="42672"/>
                  </a:lnTo>
                  <a:lnTo>
                    <a:pt x="304800" y="37084"/>
                  </a:lnTo>
                  <a:close/>
                </a:path>
                <a:path w="495300" h="152400">
                  <a:moveTo>
                    <a:pt x="495300" y="22606"/>
                  </a:moveTo>
                  <a:lnTo>
                    <a:pt x="494030" y="19050"/>
                  </a:lnTo>
                  <a:lnTo>
                    <a:pt x="489204" y="22606"/>
                  </a:lnTo>
                  <a:lnTo>
                    <a:pt x="488061" y="22606"/>
                  </a:lnTo>
                  <a:lnTo>
                    <a:pt x="309245" y="113030"/>
                  </a:lnTo>
                  <a:lnTo>
                    <a:pt x="271780" y="122555"/>
                  </a:lnTo>
                  <a:lnTo>
                    <a:pt x="119634" y="122555"/>
                  </a:lnTo>
                  <a:lnTo>
                    <a:pt x="78714" y="110553"/>
                  </a:lnTo>
                  <a:lnTo>
                    <a:pt x="64008" y="99949"/>
                  </a:lnTo>
                  <a:lnTo>
                    <a:pt x="59182" y="98806"/>
                  </a:lnTo>
                  <a:lnTo>
                    <a:pt x="55626" y="98806"/>
                  </a:lnTo>
                  <a:lnTo>
                    <a:pt x="7366" y="99949"/>
                  </a:lnTo>
                  <a:lnTo>
                    <a:pt x="7366" y="0"/>
                  </a:lnTo>
                  <a:lnTo>
                    <a:pt x="0" y="0"/>
                  </a:lnTo>
                  <a:lnTo>
                    <a:pt x="0" y="129794"/>
                  </a:lnTo>
                  <a:lnTo>
                    <a:pt x="55626" y="128524"/>
                  </a:lnTo>
                  <a:lnTo>
                    <a:pt x="60452" y="132080"/>
                  </a:lnTo>
                  <a:lnTo>
                    <a:pt x="72618" y="140296"/>
                  </a:lnTo>
                  <a:lnTo>
                    <a:pt x="85623" y="146723"/>
                  </a:lnTo>
                  <a:lnTo>
                    <a:pt x="99339" y="150914"/>
                  </a:lnTo>
                  <a:lnTo>
                    <a:pt x="113665" y="152400"/>
                  </a:lnTo>
                  <a:lnTo>
                    <a:pt x="265811" y="152400"/>
                  </a:lnTo>
                  <a:lnTo>
                    <a:pt x="303276" y="142875"/>
                  </a:lnTo>
                  <a:lnTo>
                    <a:pt x="331584" y="128524"/>
                  </a:lnTo>
                  <a:lnTo>
                    <a:pt x="343369" y="122555"/>
                  </a:lnTo>
                  <a:lnTo>
                    <a:pt x="481965" y="52324"/>
                  </a:lnTo>
                  <a:lnTo>
                    <a:pt x="495300" y="29718"/>
                  </a:lnTo>
                  <a:lnTo>
                    <a:pt x="495300" y="22606"/>
                  </a:lnTo>
                  <a:close/>
                </a:path>
              </a:pathLst>
            </a:custGeom>
            <a:solidFill>
              <a:srgbClr val="ED6A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390775" y="2009775"/>
              <a:ext cx="76200" cy="152400"/>
            </a:xfrm>
            <a:custGeom>
              <a:avLst/>
              <a:gdLst/>
              <a:ahLst/>
              <a:cxnLst/>
              <a:rect l="l" t="t" r="r" b="b"/>
              <a:pathLst>
                <a:path w="76200" h="152400">
                  <a:moveTo>
                    <a:pt x="68833" y="0"/>
                  </a:moveTo>
                  <a:lnTo>
                    <a:pt x="7366" y="0"/>
                  </a:lnTo>
                  <a:lnTo>
                    <a:pt x="2412" y="0"/>
                  </a:lnTo>
                  <a:lnTo>
                    <a:pt x="0" y="3556"/>
                  </a:lnTo>
                  <a:lnTo>
                    <a:pt x="0" y="148844"/>
                  </a:lnTo>
                  <a:lnTo>
                    <a:pt x="2412" y="152400"/>
                  </a:lnTo>
                  <a:lnTo>
                    <a:pt x="68833" y="152400"/>
                  </a:lnTo>
                  <a:lnTo>
                    <a:pt x="74930" y="147700"/>
                  </a:lnTo>
                  <a:lnTo>
                    <a:pt x="76200" y="140462"/>
                  </a:lnTo>
                  <a:lnTo>
                    <a:pt x="76200" y="11937"/>
                  </a:lnTo>
                  <a:lnTo>
                    <a:pt x="74930" y="4825"/>
                  </a:lnTo>
                  <a:lnTo>
                    <a:pt x="68833" y="0"/>
                  </a:lnTo>
                  <a:close/>
                </a:path>
              </a:pathLst>
            </a:custGeom>
            <a:solidFill>
              <a:srgbClr val="93B0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4996" y="2379916"/>
            <a:ext cx="2597150" cy="109581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000" spc="10" dirty="0">
                <a:solidFill>
                  <a:srgbClr val="93B0B3"/>
                </a:solidFill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685"/>
              </a:spcBef>
            </a:pPr>
            <a:r>
              <a:rPr dirty="0">
                <a:solidFill>
                  <a:srgbClr val="304546"/>
                </a:solidFill>
                <a:latin typeface="Calibri"/>
                <a:cs typeface="Calibri"/>
              </a:rPr>
              <a:t>Entrenar</a:t>
            </a:r>
            <a:r>
              <a:rPr spc="-15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pc="5" dirty="0">
                <a:solidFill>
                  <a:srgbClr val="304546"/>
                </a:solidFill>
                <a:latin typeface="Calibri"/>
                <a:cs typeface="Calibri"/>
              </a:rPr>
              <a:t>mi</a:t>
            </a:r>
            <a:r>
              <a:rPr spc="-60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304546"/>
                </a:solidFill>
                <a:latin typeface="Calibri"/>
                <a:cs typeface="Calibri"/>
              </a:rPr>
              <a:t>Inteligencia</a:t>
            </a:r>
            <a:r>
              <a:rPr spc="-45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304546"/>
                </a:solidFill>
                <a:latin typeface="Calibri"/>
                <a:cs typeface="Calibri"/>
              </a:rPr>
              <a:t>emocional.</a:t>
            </a:r>
            <a:endParaRPr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2959" y="2178304"/>
            <a:ext cx="2742565" cy="153644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26670" algn="ctr">
              <a:lnSpc>
                <a:spcPct val="100000"/>
              </a:lnSpc>
              <a:spcBef>
                <a:spcPts val="125"/>
              </a:spcBef>
            </a:pPr>
            <a:r>
              <a:rPr sz="2000" spc="10" dirty="0">
                <a:solidFill>
                  <a:srgbClr val="93B0B3"/>
                </a:solidFill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  <a:p>
            <a:pPr marL="12700" marR="5080" algn="ctr">
              <a:lnSpc>
                <a:spcPct val="100600"/>
              </a:lnSpc>
              <a:spcBef>
                <a:spcPts val="1670"/>
              </a:spcBef>
            </a:pPr>
            <a:r>
              <a:rPr sz="1600" dirty="0">
                <a:solidFill>
                  <a:srgbClr val="304546"/>
                </a:solidFill>
                <a:latin typeface="Calibri"/>
                <a:cs typeface="Calibri"/>
              </a:rPr>
              <a:t>Controlar</a:t>
            </a:r>
            <a:r>
              <a:rPr sz="1600" spc="-65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04546"/>
                </a:solidFill>
                <a:latin typeface="Calibri"/>
                <a:cs typeface="Calibri"/>
              </a:rPr>
              <a:t>mis</a:t>
            </a:r>
            <a:r>
              <a:rPr sz="1600" spc="25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04546"/>
                </a:solidFill>
                <a:latin typeface="Calibri"/>
                <a:cs typeface="Calibri"/>
              </a:rPr>
              <a:t>impulsos,</a:t>
            </a:r>
            <a:r>
              <a:rPr sz="1600" spc="-75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04546"/>
                </a:solidFill>
                <a:latin typeface="Calibri"/>
                <a:cs typeface="Calibri"/>
              </a:rPr>
              <a:t>mantenernos </a:t>
            </a:r>
            <a:r>
              <a:rPr sz="1600" spc="-300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04546"/>
                </a:solidFill>
                <a:latin typeface="Calibri"/>
                <a:cs typeface="Calibri"/>
              </a:rPr>
              <a:t>positivos</a:t>
            </a:r>
            <a:r>
              <a:rPr sz="1600" spc="30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1600" spc="10" dirty="0">
                <a:solidFill>
                  <a:srgbClr val="304546"/>
                </a:solidFill>
                <a:latin typeface="Calibri"/>
                <a:cs typeface="Calibri"/>
              </a:rPr>
              <a:t>y</a:t>
            </a:r>
            <a:r>
              <a:rPr sz="1600" spc="25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04546"/>
                </a:solidFill>
                <a:latin typeface="Calibri"/>
                <a:cs typeface="Calibri"/>
              </a:rPr>
              <a:t>manejar</a:t>
            </a:r>
            <a:r>
              <a:rPr sz="1600" spc="90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04546"/>
                </a:solidFill>
                <a:latin typeface="Calibri"/>
                <a:cs typeface="Calibri"/>
              </a:rPr>
              <a:t>mis</a:t>
            </a:r>
            <a:r>
              <a:rPr sz="1600" spc="30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04546"/>
                </a:solidFill>
                <a:latin typeface="Calibri"/>
                <a:cs typeface="Calibri"/>
              </a:rPr>
              <a:t>reacciones </a:t>
            </a:r>
            <a:r>
              <a:rPr sz="1600" spc="5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04546"/>
                </a:solidFill>
                <a:latin typeface="Calibri"/>
                <a:cs typeface="Calibri"/>
              </a:rPr>
              <a:t>en</a:t>
            </a:r>
            <a:r>
              <a:rPr sz="1600" spc="-25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04546"/>
                </a:solidFill>
                <a:latin typeface="Calibri"/>
                <a:cs typeface="Calibri"/>
              </a:rPr>
              <a:t>situaciones</a:t>
            </a:r>
            <a:r>
              <a:rPr sz="1600" spc="15" dirty="0">
                <a:solidFill>
                  <a:srgbClr val="304546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04546"/>
                </a:solidFill>
                <a:latin typeface="Calibri"/>
                <a:cs typeface="Calibri"/>
              </a:rPr>
              <a:t>cambiantes.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5875" marR="5080" indent="361950">
              <a:lnSpc>
                <a:spcPts val="3679"/>
              </a:lnSpc>
              <a:spcBef>
                <a:spcPts val="535"/>
              </a:spcBef>
            </a:pPr>
            <a:r>
              <a:rPr spc="20" dirty="0"/>
              <a:t>¿Como</a:t>
            </a:r>
            <a:r>
              <a:rPr spc="40" dirty="0"/>
              <a:t> </a:t>
            </a:r>
            <a:r>
              <a:rPr spc="5" dirty="0"/>
              <a:t>desarrollo</a:t>
            </a:r>
            <a:r>
              <a:rPr spc="105" dirty="0"/>
              <a:t> </a:t>
            </a:r>
            <a:r>
              <a:rPr spc="20" dirty="0"/>
              <a:t>mis </a:t>
            </a:r>
            <a:r>
              <a:rPr spc="25" dirty="0"/>
              <a:t> </a:t>
            </a:r>
            <a:r>
              <a:rPr spc="5" dirty="0"/>
              <a:t>habilidades</a:t>
            </a:r>
            <a:r>
              <a:rPr spc="165" dirty="0"/>
              <a:t> </a:t>
            </a:r>
            <a:r>
              <a:rPr spc="10" dirty="0"/>
              <a:t>emocionales?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7092712" y="333375"/>
            <a:ext cx="942975" cy="714375"/>
            <a:chOff x="7092712" y="333375"/>
            <a:chExt cx="942975" cy="714375"/>
          </a:xfrm>
        </p:grpSpPr>
        <p:sp>
          <p:nvSpPr>
            <p:cNvPr id="6" name="object 6"/>
            <p:cNvSpPr/>
            <p:nvPr/>
          </p:nvSpPr>
          <p:spPr>
            <a:xfrm>
              <a:off x="7362745" y="333375"/>
              <a:ext cx="281940" cy="247650"/>
            </a:xfrm>
            <a:custGeom>
              <a:avLst/>
              <a:gdLst/>
              <a:ahLst/>
              <a:cxnLst/>
              <a:rect l="l" t="t" r="r" b="b"/>
              <a:pathLst>
                <a:path w="281940" h="247650">
                  <a:moveTo>
                    <a:pt x="136350" y="0"/>
                  </a:moveTo>
                  <a:lnTo>
                    <a:pt x="82129" y="8197"/>
                  </a:lnTo>
                  <a:lnTo>
                    <a:pt x="30579" y="39046"/>
                  </a:lnTo>
                  <a:lnTo>
                    <a:pt x="8710" y="71957"/>
                  </a:lnTo>
                  <a:lnTo>
                    <a:pt x="0" y="109680"/>
                  </a:lnTo>
                  <a:lnTo>
                    <a:pt x="3936" y="148938"/>
                  </a:lnTo>
                  <a:lnTo>
                    <a:pt x="20008" y="186453"/>
                  </a:lnTo>
                  <a:lnTo>
                    <a:pt x="47704" y="218948"/>
                  </a:lnTo>
                  <a:lnTo>
                    <a:pt x="86741" y="241442"/>
                  </a:lnTo>
                  <a:lnTo>
                    <a:pt x="129873" y="247650"/>
                  </a:lnTo>
                  <a:lnTo>
                    <a:pt x="136469" y="247534"/>
                  </a:lnTo>
                  <a:lnTo>
                    <a:pt x="183088" y="243355"/>
                  </a:lnTo>
                  <a:lnTo>
                    <a:pt x="235463" y="230782"/>
                  </a:lnTo>
                  <a:lnTo>
                    <a:pt x="280471" y="175904"/>
                  </a:lnTo>
                  <a:lnTo>
                    <a:pt x="280483" y="175260"/>
                  </a:lnTo>
                  <a:lnTo>
                    <a:pt x="120856" y="175260"/>
                  </a:lnTo>
                  <a:lnTo>
                    <a:pt x="115395" y="174498"/>
                  </a:lnTo>
                  <a:lnTo>
                    <a:pt x="110061" y="172592"/>
                  </a:lnTo>
                  <a:lnTo>
                    <a:pt x="81545" y="153666"/>
                  </a:lnTo>
                  <a:lnTo>
                    <a:pt x="70151" y="124809"/>
                  </a:lnTo>
                  <a:lnTo>
                    <a:pt x="76521" y="94476"/>
                  </a:lnTo>
                  <a:lnTo>
                    <a:pt x="112277" y="66813"/>
                  </a:lnTo>
                  <a:lnTo>
                    <a:pt x="152479" y="60705"/>
                  </a:lnTo>
                  <a:lnTo>
                    <a:pt x="250389" y="60705"/>
                  </a:lnTo>
                  <a:lnTo>
                    <a:pt x="235537" y="40512"/>
                  </a:lnTo>
                  <a:lnTo>
                    <a:pt x="215788" y="22127"/>
                  </a:lnTo>
                  <a:lnTo>
                    <a:pt x="191658" y="9540"/>
                  </a:lnTo>
                  <a:lnTo>
                    <a:pt x="164671" y="2311"/>
                  </a:lnTo>
                  <a:lnTo>
                    <a:pt x="136350" y="0"/>
                  </a:lnTo>
                  <a:close/>
                </a:path>
                <a:path w="281940" h="247650">
                  <a:moveTo>
                    <a:pt x="250389" y="60705"/>
                  </a:moveTo>
                  <a:lnTo>
                    <a:pt x="157178" y="60705"/>
                  </a:lnTo>
                  <a:lnTo>
                    <a:pt x="161750" y="60960"/>
                  </a:lnTo>
                  <a:lnTo>
                    <a:pt x="166195" y="61467"/>
                  </a:lnTo>
                  <a:lnTo>
                    <a:pt x="167084" y="62357"/>
                  </a:lnTo>
                  <a:lnTo>
                    <a:pt x="168862" y="65024"/>
                  </a:lnTo>
                  <a:lnTo>
                    <a:pt x="169751" y="66675"/>
                  </a:lnTo>
                  <a:lnTo>
                    <a:pt x="185096" y="85695"/>
                  </a:lnTo>
                  <a:lnTo>
                    <a:pt x="203263" y="111680"/>
                  </a:lnTo>
                  <a:lnTo>
                    <a:pt x="213881" y="139451"/>
                  </a:lnTo>
                  <a:lnTo>
                    <a:pt x="206581" y="163829"/>
                  </a:lnTo>
                  <a:lnTo>
                    <a:pt x="197117" y="168493"/>
                  </a:lnTo>
                  <a:lnTo>
                    <a:pt x="184118" y="170275"/>
                  </a:lnTo>
                  <a:lnTo>
                    <a:pt x="160988" y="170814"/>
                  </a:lnTo>
                  <a:lnTo>
                    <a:pt x="152372" y="171991"/>
                  </a:lnTo>
                  <a:lnTo>
                    <a:pt x="143684" y="173466"/>
                  </a:lnTo>
                  <a:lnTo>
                    <a:pt x="134949" y="174726"/>
                  </a:lnTo>
                  <a:lnTo>
                    <a:pt x="126190" y="175260"/>
                  </a:lnTo>
                  <a:lnTo>
                    <a:pt x="280483" y="175260"/>
                  </a:lnTo>
                  <a:lnTo>
                    <a:pt x="281384" y="128063"/>
                  </a:lnTo>
                  <a:lnTo>
                    <a:pt x="264866" y="80389"/>
                  </a:lnTo>
                  <a:lnTo>
                    <a:pt x="250389" y="60705"/>
                  </a:lnTo>
                  <a:close/>
                </a:path>
              </a:pathLst>
            </a:custGeom>
            <a:solidFill>
              <a:srgbClr val="A3D0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23639" y="590550"/>
              <a:ext cx="161665" cy="16192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92712" y="781050"/>
              <a:ext cx="156267" cy="13335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295578" y="495299"/>
              <a:ext cx="739775" cy="552450"/>
            </a:xfrm>
            <a:custGeom>
              <a:avLst/>
              <a:gdLst/>
              <a:ahLst/>
              <a:cxnLst/>
              <a:rect l="l" t="t" r="r" b="b"/>
              <a:pathLst>
                <a:path w="739775" h="552450">
                  <a:moveTo>
                    <a:pt x="175145" y="465315"/>
                  </a:moveTo>
                  <a:lnTo>
                    <a:pt x="162293" y="428536"/>
                  </a:lnTo>
                  <a:lnTo>
                    <a:pt x="131000" y="400812"/>
                  </a:lnTo>
                  <a:lnTo>
                    <a:pt x="127431" y="400050"/>
                  </a:lnTo>
                  <a:lnTo>
                    <a:pt x="125666" y="399669"/>
                  </a:lnTo>
                  <a:lnTo>
                    <a:pt x="118681" y="399669"/>
                  </a:lnTo>
                  <a:lnTo>
                    <a:pt x="117030" y="399796"/>
                  </a:lnTo>
                  <a:lnTo>
                    <a:pt x="117030" y="493014"/>
                  </a:lnTo>
                  <a:lnTo>
                    <a:pt x="117030" y="495554"/>
                  </a:lnTo>
                  <a:lnTo>
                    <a:pt x="106362" y="498094"/>
                  </a:lnTo>
                  <a:lnTo>
                    <a:pt x="102044" y="499364"/>
                  </a:lnTo>
                  <a:lnTo>
                    <a:pt x="98107" y="500126"/>
                  </a:lnTo>
                  <a:lnTo>
                    <a:pt x="88582" y="500126"/>
                  </a:lnTo>
                  <a:lnTo>
                    <a:pt x="83121" y="498602"/>
                  </a:lnTo>
                  <a:lnTo>
                    <a:pt x="77914" y="495554"/>
                  </a:lnTo>
                  <a:lnTo>
                    <a:pt x="66929" y="488657"/>
                  </a:lnTo>
                  <a:lnTo>
                    <a:pt x="58572" y="478878"/>
                  </a:lnTo>
                  <a:lnTo>
                    <a:pt x="55410" y="467499"/>
                  </a:lnTo>
                  <a:lnTo>
                    <a:pt x="60007" y="455803"/>
                  </a:lnTo>
                  <a:lnTo>
                    <a:pt x="65176" y="451104"/>
                  </a:lnTo>
                  <a:lnTo>
                    <a:pt x="71945" y="446443"/>
                  </a:lnTo>
                  <a:lnTo>
                    <a:pt x="79184" y="442874"/>
                  </a:lnTo>
                  <a:lnTo>
                    <a:pt x="85788" y="441452"/>
                  </a:lnTo>
                  <a:lnTo>
                    <a:pt x="86804" y="441452"/>
                  </a:lnTo>
                  <a:lnTo>
                    <a:pt x="90360" y="442341"/>
                  </a:lnTo>
                  <a:lnTo>
                    <a:pt x="93916" y="443103"/>
                  </a:lnTo>
                  <a:lnTo>
                    <a:pt x="98361" y="449961"/>
                  </a:lnTo>
                  <a:lnTo>
                    <a:pt x="104584" y="453263"/>
                  </a:lnTo>
                  <a:lnTo>
                    <a:pt x="109029" y="458343"/>
                  </a:lnTo>
                  <a:lnTo>
                    <a:pt x="112014" y="464616"/>
                  </a:lnTo>
                  <a:lnTo>
                    <a:pt x="113576" y="471589"/>
                  </a:lnTo>
                  <a:lnTo>
                    <a:pt x="114681" y="478878"/>
                  </a:lnTo>
                  <a:lnTo>
                    <a:pt x="116141" y="485394"/>
                  </a:lnTo>
                  <a:lnTo>
                    <a:pt x="117030" y="493014"/>
                  </a:lnTo>
                  <a:lnTo>
                    <a:pt x="117030" y="399796"/>
                  </a:lnTo>
                  <a:lnTo>
                    <a:pt x="116903" y="399796"/>
                  </a:lnTo>
                  <a:lnTo>
                    <a:pt x="115252" y="400050"/>
                  </a:lnTo>
                  <a:lnTo>
                    <a:pt x="107149" y="395998"/>
                  </a:lnTo>
                  <a:lnTo>
                    <a:pt x="98437" y="393001"/>
                  </a:lnTo>
                  <a:lnTo>
                    <a:pt x="89255" y="391160"/>
                  </a:lnTo>
                  <a:lnTo>
                    <a:pt x="79819" y="390525"/>
                  </a:lnTo>
                  <a:lnTo>
                    <a:pt x="71564" y="390525"/>
                  </a:lnTo>
                  <a:lnTo>
                    <a:pt x="23444" y="415721"/>
                  </a:lnTo>
                  <a:lnTo>
                    <a:pt x="0" y="478409"/>
                  </a:lnTo>
                  <a:lnTo>
                    <a:pt x="14541" y="512445"/>
                  </a:lnTo>
                  <a:lnTo>
                    <a:pt x="31115" y="529259"/>
                  </a:lnTo>
                  <a:lnTo>
                    <a:pt x="51308" y="541832"/>
                  </a:lnTo>
                  <a:lnTo>
                    <a:pt x="73863" y="549719"/>
                  </a:lnTo>
                  <a:lnTo>
                    <a:pt x="97599" y="552450"/>
                  </a:lnTo>
                  <a:lnTo>
                    <a:pt x="112395" y="551345"/>
                  </a:lnTo>
                  <a:lnTo>
                    <a:pt x="153606" y="533527"/>
                  </a:lnTo>
                  <a:lnTo>
                    <a:pt x="172986" y="500126"/>
                  </a:lnTo>
                  <a:lnTo>
                    <a:pt x="175145" y="465315"/>
                  </a:lnTo>
                  <a:close/>
                </a:path>
                <a:path w="739775" h="552450">
                  <a:moveTo>
                    <a:pt x="404939" y="292227"/>
                  </a:moveTo>
                  <a:lnTo>
                    <a:pt x="396900" y="225234"/>
                  </a:lnTo>
                  <a:lnTo>
                    <a:pt x="361632" y="169291"/>
                  </a:lnTo>
                  <a:lnTo>
                    <a:pt x="332041" y="157505"/>
                  </a:lnTo>
                  <a:lnTo>
                    <a:pt x="332041" y="278257"/>
                  </a:lnTo>
                  <a:lnTo>
                    <a:pt x="330136" y="291312"/>
                  </a:lnTo>
                  <a:lnTo>
                    <a:pt x="301688" y="322707"/>
                  </a:lnTo>
                  <a:lnTo>
                    <a:pt x="269811" y="331470"/>
                  </a:lnTo>
                  <a:lnTo>
                    <a:pt x="242620" y="325437"/>
                  </a:lnTo>
                  <a:lnTo>
                    <a:pt x="219621" y="309333"/>
                  </a:lnTo>
                  <a:lnTo>
                    <a:pt x="203454" y="286207"/>
                  </a:lnTo>
                  <a:lnTo>
                    <a:pt x="196786" y="259080"/>
                  </a:lnTo>
                  <a:lnTo>
                    <a:pt x="196786" y="246888"/>
                  </a:lnTo>
                  <a:lnTo>
                    <a:pt x="209232" y="236512"/>
                  </a:lnTo>
                  <a:lnTo>
                    <a:pt x="225958" y="229565"/>
                  </a:lnTo>
                  <a:lnTo>
                    <a:pt x="245249" y="225640"/>
                  </a:lnTo>
                  <a:lnTo>
                    <a:pt x="265239" y="224409"/>
                  </a:lnTo>
                  <a:lnTo>
                    <a:pt x="275869" y="224764"/>
                  </a:lnTo>
                  <a:lnTo>
                    <a:pt x="315849" y="236524"/>
                  </a:lnTo>
                  <a:lnTo>
                    <a:pt x="332041" y="278257"/>
                  </a:lnTo>
                  <a:lnTo>
                    <a:pt x="332041" y="157505"/>
                  </a:lnTo>
                  <a:lnTo>
                    <a:pt x="291274" y="152527"/>
                  </a:lnTo>
                  <a:lnTo>
                    <a:pt x="287718" y="152400"/>
                  </a:lnTo>
                  <a:lnTo>
                    <a:pt x="284289" y="152400"/>
                  </a:lnTo>
                  <a:lnTo>
                    <a:pt x="238404" y="159537"/>
                  </a:lnTo>
                  <a:lnTo>
                    <a:pt x="200634" y="175996"/>
                  </a:lnTo>
                  <a:lnTo>
                    <a:pt x="163893" y="210794"/>
                  </a:lnTo>
                  <a:lnTo>
                    <a:pt x="160337" y="235585"/>
                  </a:lnTo>
                  <a:lnTo>
                    <a:pt x="160337" y="237363"/>
                  </a:lnTo>
                  <a:lnTo>
                    <a:pt x="162115" y="237363"/>
                  </a:lnTo>
                  <a:lnTo>
                    <a:pt x="162115" y="238125"/>
                  </a:lnTo>
                  <a:lnTo>
                    <a:pt x="160337" y="244221"/>
                  </a:lnTo>
                  <a:lnTo>
                    <a:pt x="160337" y="250317"/>
                  </a:lnTo>
                  <a:lnTo>
                    <a:pt x="159575" y="256413"/>
                  </a:lnTo>
                  <a:lnTo>
                    <a:pt x="163245" y="299529"/>
                  </a:lnTo>
                  <a:lnTo>
                    <a:pt x="180327" y="336435"/>
                  </a:lnTo>
                  <a:lnTo>
                    <a:pt x="208000" y="365201"/>
                  </a:lnTo>
                  <a:lnTo>
                    <a:pt x="243471" y="383870"/>
                  </a:lnTo>
                  <a:lnTo>
                    <a:pt x="283908" y="390525"/>
                  </a:lnTo>
                  <a:lnTo>
                    <a:pt x="294132" y="390118"/>
                  </a:lnTo>
                  <a:lnTo>
                    <a:pt x="352729" y="370116"/>
                  </a:lnTo>
                  <a:lnTo>
                    <a:pt x="388988" y="331470"/>
                  </a:lnTo>
                  <a:lnTo>
                    <a:pt x="395884" y="321437"/>
                  </a:lnTo>
                  <a:lnTo>
                    <a:pt x="404939" y="292227"/>
                  </a:lnTo>
                  <a:close/>
                </a:path>
                <a:path w="739775" h="552450">
                  <a:moveTo>
                    <a:pt x="545249" y="92532"/>
                  </a:moveTo>
                  <a:lnTo>
                    <a:pt x="534428" y="40513"/>
                  </a:lnTo>
                  <a:lnTo>
                    <a:pt x="508584" y="9232"/>
                  </a:lnTo>
                  <a:lnTo>
                    <a:pt x="495236" y="4813"/>
                  </a:lnTo>
                  <a:lnTo>
                    <a:pt x="495236" y="81026"/>
                  </a:lnTo>
                  <a:lnTo>
                    <a:pt x="492290" y="86880"/>
                  </a:lnTo>
                  <a:lnTo>
                    <a:pt x="486473" y="90589"/>
                  </a:lnTo>
                  <a:lnTo>
                    <a:pt x="478548" y="92532"/>
                  </a:lnTo>
                  <a:lnTo>
                    <a:pt x="469328" y="93091"/>
                  </a:lnTo>
                  <a:lnTo>
                    <a:pt x="458216" y="92532"/>
                  </a:lnTo>
                  <a:lnTo>
                    <a:pt x="447814" y="91274"/>
                  </a:lnTo>
                  <a:lnTo>
                    <a:pt x="432498" y="88773"/>
                  </a:lnTo>
                  <a:lnTo>
                    <a:pt x="429704" y="88265"/>
                  </a:lnTo>
                  <a:lnTo>
                    <a:pt x="428561" y="88138"/>
                  </a:lnTo>
                  <a:lnTo>
                    <a:pt x="427418" y="88011"/>
                  </a:lnTo>
                  <a:lnTo>
                    <a:pt x="424497" y="88011"/>
                  </a:lnTo>
                  <a:lnTo>
                    <a:pt x="423481" y="88138"/>
                  </a:lnTo>
                  <a:lnTo>
                    <a:pt x="419798" y="88138"/>
                  </a:lnTo>
                  <a:lnTo>
                    <a:pt x="433247" y="50228"/>
                  </a:lnTo>
                  <a:lnTo>
                    <a:pt x="452564" y="40513"/>
                  </a:lnTo>
                  <a:lnTo>
                    <a:pt x="454215" y="45720"/>
                  </a:lnTo>
                  <a:lnTo>
                    <a:pt x="460057" y="50038"/>
                  </a:lnTo>
                  <a:lnTo>
                    <a:pt x="466788" y="52578"/>
                  </a:lnTo>
                  <a:lnTo>
                    <a:pt x="476389" y="56095"/>
                  </a:lnTo>
                  <a:lnTo>
                    <a:pt x="486003" y="62331"/>
                  </a:lnTo>
                  <a:lnTo>
                    <a:pt x="493128" y="70802"/>
                  </a:lnTo>
                  <a:lnTo>
                    <a:pt x="495236" y="81026"/>
                  </a:lnTo>
                  <a:lnTo>
                    <a:pt x="495236" y="4813"/>
                  </a:lnTo>
                  <a:lnTo>
                    <a:pt x="486117" y="1778"/>
                  </a:lnTo>
                  <a:lnTo>
                    <a:pt x="481139" y="127"/>
                  </a:lnTo>
                  <a:lnTo>
                    <a:pt x="477202" y="127"/>
                  </a:lnTo>
                  <a:lnTo>
                    <a:pt x="473265" y="635"/>
                  </a:lnTo>
                  <a:lnTo>
                    <a:pt x="469328" y="1778"/>
                  </a:lnTo>
                  <a:lnTo>
                    <a:pt x="464375" y="508"/>
                  </a:lnTo>
                  <a:lnTo>
                    <a:pt x="459041" y="0"/>
                  </a:lnTo>
                  <a:lnTo>
                    <a:pt x="453580" y="0"/>
                  </a:lnTo>
                  <a:lnTo>
                    <a:pt x="407352" y="11303"/>
                  </a:lnTo>
                  <a:lnTo>
                    <a:pt x="370865" y="73914"/>
                  </a:lnTo>
                  <a:lnTo>
                    <a:pt x="378091" y="109601"/>
                  </a:lnTo>
                  <a:lnTo>
                    <a:pt x="420027" y="136779"/>
                  </a:lnTo>
                  <a:lnTo>
                    <a:pt x="466534" y="142875"/>
                  </a:lnTo>
                  <a:lnTo>
                    <a:pt x="492785" y="140360"/>
                  </a:lnTo>
                  <a:lnTo>
                    <a:pt x="516255" y="131927"/>
                  </a:lnTo>
                  <a:lnTo>
                    <a:pt x="534568" y="116306"/>
                  </a:lnTo>
                  <a:lnTo>
                    <a:pt x="544995" y="93091"/>
                  </a:lnTo>
                  <a:lnTo>
                    <a:pt x="545249" y="92532"/>
                  </a:lnTo>
                  <a:close/>
                </a:path>
                <a:path w="739775" h="552450">
                  <a:moveTo>
                    <a:pt x="618045" y="391414"/>
                  </a:moveTo>
                  <a:lnTo>
                    <a:pt x="608114" y="354279"/>
                  </a:lnTo>
                  <a:lnTo>
                    <a:pt x="581723" y="329692"/>
                  </a:lnTo>
                  <a:lnTo>
                    <a:pt x="572998" y="322795"/>
                  </a:lnTo>
                  <a:lnTo>
                    <a:pt x="562457" y="318008"/>
                  </a:lnTo>
                  <a:lnTo>
                    <a:pt x="562076" y="317919"/>
                  </a:lnTo>
                  <a:lnTo>
                    <a:pt x="562076" y="392811"/>
                  </a:lnTo>
                  <a:lnTo>
                    <a:pt x="559257" y="409384"/>
                  </a:lnTo>
                  <a:lnTo>
                    <a:pt x="548551" y="423011"/>
                  </a:lnTo>
                  <a:lnTo>
                    <a:pt x="532955" y="431419"/>
                  </a:lnTo>
                  <a:lnTo>
                    <a:pt x="526986" y="433070"/>
                  </a:lnTo>
                  <a:lnTo>
                    <a:pt x="518096" y="434467"/>
                  </a:lnTo>
                  <a:lnTo>
                    <a:pt x="508952" y="434467"/>
                  </a:lnTo>
                  <a:lnTo>
                    <a:pt x="496684" y="433552"/>
                  </a:lnTo>
                  <a:lnTo>
                    <a:pt x="485660" y="430441"/>
                  </a:lnTo>
                  <a:lnTo>
                    <a:pt x="477316" y="424611"/>
                  </a:lnTo>
                  <a:lnTo>
                    <a:pt x="473138" y="415544"/>
                  </a:lnTo>
                  <a:lnTo>
                    <a:pt x="477418" y="399796"/>
                  </a:lnTo>
                  <a:lnTo>
                    <a:pt x="506857" y="369239"/>
                  </a:lnTo>
                  <a:lnTo>
                    <a:pt x="536257" y="354711"/>
                  </a:lnTo>
                  <a:lnTo>
                    <a:pt x="545528" y="354711"/>
                  </a:lnTo>
                  <a:lnTo>
                    <a:pt x="545528" y="362204"/>
                  </a:lnTo>
                  <a:lnTo>
                    <a:pt x="548068" y="370586"/>
                  </a:lnTo>
                  <a:lnTo>
                    <a:pt x="554037" y="375539"/>
                  </a:lnTo>
                  <a:lnTo>
                    <a:pt x="562076" y="392811"/>
                  </a:lnTo>
                  <a:lnTo>
                    <a:pt x="562076" y="317919"/>
                  </a:lnTo>
                  <a:lnTo>
                    <a:pt x="550659" y="315226"/>
                  </a:lnTo>
                  <a:lnTo>
                    <a:pt x="538162" y="314325"/>
                  </a:lnTo>
                  <a:lnTo>
                    <a:pt x="527862" y="314909"/>
                  </a:lnTo>
                  <a:lnTo>
                    <a:pt x="465201" y="345922"/>
                  </a:lnTo>
                  <a:lnTo>
                    <a:pt x="437794" y="378155"/>
                  </a:lnTo>
                  <a:lnTo>
                    <a:pt x="426339" y="415518"/>
                  </a:lnTo>
                  <a:lnTo>
                    <a:pt x="440245" y="453898"/>
                  </a:lnTo>
                  <a:lnTo>
                    <a:pt x="454926" y="468160"/>
                  </a:lnTo>
                  <a:lnTo>
                    <a:pt x="473227" y="478078"/>
                  </a:lnTo>
                  <a:lnTo>
                    <a:pt x="493966" y="483895"/>
                  </a:lnTo>
                  <a:lnTo>
                    <a:pt x="515937" y="485775"/>
                  </a:lnTo>
                  <a:lnTo>
                    <a:pt x="533996" y="484568"/>
                  </a:lnTo>
                  <a:lnTo>
                    <a:pt x="581723" y="467233"/>
                  </a:lnTo>
                  <a:lnTo>
                    <a:pt x="609854" y="434467"/>
                  </a:lnTo>
                  <a:lnTo>
                    <a:pt x="609981" y="434289"/>
                  </a:lnTo>
                  <a:lnTo>
                    <a:pt x="616610" y="413550"/>
                  </a:lnTo>
                  <a:lnTo>
                    <a:pt x="618045" y="391414"/>
                  </a:lnTo>
                  <a:close/>
                </a:path>
                <a:path w="739775" h="552450">
                  <a:moveTo>
                    <a:pt x="739635" y="197624"/>
                  </a:moveTo>
                  <a:lnTo>
                    <a:pt x="737044" y="178435"/>
                  </a:lnTo>
                  <a:lnTo>
                    <a:pt x="735406" y="174879"/>
                  </a:lnTo>
                  <a:lnTo>
                    <a:pt x="729792" y="162598"/>
                  </a:lnTo>
                  <a:lnTo>
                    <a:pt x="718718" y="148945"/>
                  </a:lnTo>
                  <a:lnTo>
                    <a:pt x="705218" y="137718"/>
                  </a:lnTo>
                  <a:lnTo>
                    <a:pt x="691235" y="129489"/>
                  </a:lnTo>
                  <a:lnTo>
                    <a:pt x="691235" y="199694"/>
                  </a:lnTo>
                  <a:lnTo>
                    <a:pt x="690816" y="206387"/>
                  </a:lnTo>
                  <a:lnTo>
                    <a:pt x="658050" y="226822"/>
                  </a:lnTo>
                  <a:lnTo>
                    <a:pt x="654367" y="227838"/>
                  </a:lnTo>
                  <a:lnTo>
                    <a:pt x="651446" y="228854"/>
                  </a:lnTo>
                  <a:lnTo>
                    <a:pt x="645731" y="228854"/>
                  </a:lnTo>
                  <a:lnTo>
                    <a:pt x="643318" y="227076"/>
                  </a:lnTo>
                  <a:lnTo>
                    <a:pt x="641032" y="221615"/>
                  </a:lnTo>
                  <a:lnTo>
                    <a:pt x="638594" y="213918"/>
                  </a:lnTo>
                  <a:lnTo>
                    <a:pt x="637438" y="205409"/>
                  </a:lnTo>
                  <a:lnTo>
                    <a:pt x="637667" y="196596"/>
                  </a:lnTo>
                  <a:lnTo>
                    <a:pt x="639381" y="187960"/>
                  </a:lnTo>
                  <a:lnTo>
                    <a:pt x="641032" y="183642"/>
                  </a:lnTo>
                  <a:lnTo>
                    <a:pt x="643445" y="180975"/>
                  </a:lnTo>
                  <a:lnTo>
                    <a:pt x="645096" y="177546"/>
                  </a:lnTo>
                  <a:lnTo>
                    <a:pt x="650811" y="176657"/>
                  </a:lnTo>
                  <a:lnTo>
                    <a:pt x="656526" y="176657"/>
                  </a:lnTo>
                  <a:lnTo>
                    <a:pt x="663765" y="175006"/>
                  </a:lnTo>
                  <a:lnTo>
                    <a:pt x="664400" y="174879"/>
                  </a:lnTo>
                  <a:lnTo>
                    <a:pt x="673290" y="174879"/>
                  </a:lnTo>
                  <a:lnTo>
                    <a:pt x="682053" y="179832"/>
                  </a:lnTo>
                  <a:lnTo>
                    <a:pt x="685736" y="187071"/>
                  </a:lnTo>
                  <a:lnTo>
                    <a:pt x="689533" y="193179"/>
                  </a:lnTo>
                  <a:lnTo>
                    <a:pt x="691235" y="199694"/>
                  </a:lnTo>
                  <a:lnTo>
                    <a:pt x="691235" y="129489"/>
                  </a:lnTo>
                  <a:lnTo>
                    <a:pt x="690689" y="129159"/>
                  </a:lnTo>
                  <a:lnTo>
                    <a:pt x="682942" y="125476"/>
                  </a:lnTo>
                  <a:lnTo>
                    <a:pt x="675195" y="123825"/>
                  </a:lnTo>
                  <a:lnTo>
                    <a:pt x="667702" y="123825"/>
                  </a:lnTo>
                  <a:lnTo>
                    <a:pt x="654837" y="125412"/>
                  </a:lnTo>
                  <a:lnTo>
                    <a:pt x="642531" y="129946"/>
                  </a:lnTo>
                  <a:lnTo>
                    <a:pt x="631063" y="137071"/>
                  </a:lnTo>
                  <a:lnTo>
                    <a:pt x="620712" y="146431"/>
                  </a:lnTo>
                  <a:lnTo>
                    <a:pt x="617410" y="149098"/>
                  </a:lnTo>
                  <a:lnTo>
                    <a:pt x="616648" y="152527"/>
                  </a:lnTo>
                  <a:lnTo>
                    <a:pt x="617410" y="156845"/>
                  </a:lnTo>
                  <a:lnTo>
                    <a:pt x="613346" y="161163"/>
                  </a:lnTo>
                  <a:lnTo>
                    <a:pt x="610933" y="166370"/>
                  </a:lnTo>
                  <a:lnTo>
                    <a:pt x="608520" y="172339"/>
                  </a:lnTo>
                  <a:lnTo>
                    <a:pt x="601281" y="206209"/>
                  </a:lnTo>
                  <a:lnTo>
                    <a:pt x="606005" y="239953"/>
                  </a:lnTo>
                  <a:lnTo>
                    <a:pt x="623163" y="265874"/>
                  </a:lnTo>
                  <a:lnTo>
                    <a:pt x="653224" y="276225"/>
                  </a:lnTo>
                  <a:lnTo>
                    <a:pt x="654748" y="276225"/>
                  </a:lnTo>
                  <a:lnTo>
                    <a:pt x="692556" y="268338"/>
                  </a:lnTo>
                  <a:lnTo>
                    <a:pt x="731735" y="233095"/>
                  </a:lnTo>
                  <a:lnTo>
                    <a:pt x="733234" y="228854"/>
                  </a:lnTo>
                  <a:lnTo>
                    <a:pt x="737819" y="216001"/>
                  </a:lnTo>
                  <a:lnTo>
                    <a:pt x="739635" y="197624"/>
                  </a:lnTo>
                  <a:close/>
                </a:path>
              </a:pathLst>
            </a:custGeom>
            <a:solidFill>
              <a:srgbClr val="A3D0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210300" y="1771650"/>
            <a:ext cx="542925" cy="400050"/>
            <a:chOff x="6210300" y="1771650"/>
            <a:chExt cx="542925" cy="400050"/>
          </a:xfrm>
        </p:grpSpPr>
        <p:sp>
          <p:nvSpPr>
            <p:cNvPr id="11" name="object 11"/>
            <p:cNvSpPr/>
            <p:nvPr/>
          </p:nvSpPr>
          <p:spPr>
            <a:xfrm>
              <a:off x="6610350" y="1771649"/>
              <a:ext cx="75565" cy="85725"/>
            </a:xfrm>
            <a:custGeom>
              <a:avLst/>
              <a:gdLst/>
              <a:ahLst/>
              <a:cxnLst/>
              <a:rect l="l" t="t" r="r" b="b"/>
              <a:pathLst>
                <a:path w="75565" h="85725">
                  <a:moveTo>
                    <a:pt x="38100" y="19939"/>
                  </a:moveTo>
                  <a:lnTo>
                    <a:pt x="9144" y="0"/>
                  </a:lnTo>
                  <a:lnTo>
                    <a:pt x="5448" y="0"/>
                  </a:lnTo>
                  <a:lnTo>
                    <a:pt x="3175" y="1143"/>
                  </a:lnTo>
                  <a:lnTo>
                    <a:pt x="3175" y="4445"/>
                  </a:lnTo>
                  <a:lnTo>
                    <a:pt x="1905" y="32131"/>
                  </a:lnTo>
                  <a:lnTo>
                    <a:pt x="0" y="36449"/>
                  </a:lnTo>
                  <a:lnTo>
                    <a:pt x="2540" y="38100"/>
                  </a:lnTo>
                  <a:lnTo>
                    <a:pt x="6223" y="38100"/>
                  </a:lnTo>
                  <a:lnTo>
                    <a:pt x="7099" y="37973"/>
                  </a:lnTo>
                  <a:lnTo>
                    <a:pt x="8001" y="37719"/>
                  </a:lnTo>
                  <a:lnTo>
                    <a:pt x="34417" y="23368"/>
                  </a:lnTo>
                  <a:lnTo>
                    <a:pt x="38100" y="22225"/>
                  </a:lnTo>
                  <a:lnTo>
                    <a:pt x="38100" y="19939"/>
                  </a:lnTo>
                  <a:close/>
                </a:path>
                <a:path w="75565" h="85725">
                  <a:moveTo>
                    <a:pt x="75082" y="72796"/>
                  </a:moveTo>
                  <a:lnTo>
                    <a:pt x="73634" y="64630"/>
                  </a:lnTo>
                  <a:lnTo>
                    <a:pt x="70929" y="56934"/>
                  </a:lnTo>
                  <a:lnTo>
                    <a:pt x="67183" y="49669"/>
                  </a:lnTo>
                  <a:lnTo>
                    <a:pt x="66548" y="48260"/>
                  </a:lnTo>
                  <a:lnTo>
                    <a:pt x="64770" y="47625"/>
                  </a:lnTo>
                  <a:lnTo>
                    <a:pt x="63119" y="47625"/>
                  </a:lnTo>
                  <a:lnTo>
                    <a:pt x="61976" y="47625"/>
                  </a:lnTo>
                  <a:lnTo>
                    <a:pt x="60960" y="47879"/>
                  </a:lnTo>
                  <a:lnTo>
                    <a:pt x="39243" y="68453"/>
                  </a:lnTo>
                  <a:lnTo>
                    <a:pt x="38100" y="72021"/>
                  </a:lnTo>
                  <a:lnTo>
                    <a:pt x="38100" y="76720"/>
                  </a:lnTo>
                  <a:lnTo>
                    <a:pt x="42672" y="77851"/>
                  </a:lnTo>
                  <a:lnTo>
                    <a:pt x="69469" y="84963"/>
                  </a:lnTo>
                  <a:lnTo>
                    <a:pt x="69977" y="85483"/>
                  </a:lnTo>
                  <a:lnTo>
                    <a:pt x="70612" y="85725"/>
                  </a:lnTo>
                  <a:lnTo>
                    <a:pt x="73025" y="85725"/>
                  </a:lnTo>
                  <a:lnTo>
                    <a:pt x="75057" y="83185"/>
                  </a:lnTo>
                  <a:lnTo>
                    <a:pt x="75082" y="72796"/>
                  </a:lnTo>
                  <a:close/>
                </a:path>
              </a:pathLst>
            </a:custGeom>
            <a:solidFill>
              <a:srgbClr val="FCC1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25504" y="1771650"/>
              <a:ext cx="65770" cy="8572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6372225" y="1847850"/>
              <a:ext cx="260350" cy="238125"/>
            </a:xfrm>
            <a:custGeom>
              <a:avLst/>
              <a:gdLst/>
              <a:ahLst/>
              <a:cxnLst/>
              <a:rect l="l" t="t" r="r" b="b"/>
              <a:pathLst>
                <a:path w="260350" h="238125">
                  <a:moveTo>
                    <a:pt x="70738" y="0"/>
                  </a:moveTo>
                  <a:lnTo>
                    <a:pt x="31537" y="11572"/>
                  </a:lnTo>
                  <a:lnTo>
                    <a:pt x="5349" y="43243"/>
                  </a:lnTo>
                  <a:lnTo>
                    <a:pt x="0" y="69595"/>
                  </a:lnTo>
                  <a:lnTo>
                    <a:pt x="1339" y="82923"/>
                  </a:lnTo>
                  <a:lnTo>
                    <a:pt x="5191" y="95535"/>
                  </a:lnTo>
                  <a:lnTo>
                    <a:pt x="11304" y="107243"/>
                  </a:lnTo>
                  <a:lnTo>
                    <a:pt x="19430" y="117856"/>
                  </a:lnTo>
                  <a:lnTo>
                    <a:pt x="80010" y="182752"/>
                  </a:lnTo>
                  <a:lnTo>
                    <a:pt x="78866" y="238125"/>
                  </a:lnTo>
                  <a:lnTo>
                    <a:pt x="175768" y="238125"/>
                  </a:lnTo>
                  <a:lnTo>
                    <a:pt x="175768" y="187579"/>
                  </a:lnTo>
                  <a:lnTo>
                    <a:pt x="241300" y="117856"/>
                  </a:lnTo>
                  <a:lnTo>
                    <a:pt x="255547" y="95509"/>
                  </a:lnTo>
                  <a:lnTo>
                    <a:pt x="260032" y="70151"/>
                  </a:lnTo>
                  <a:lnTo>
                    <a:pt x="254515" y="44578"/>
                  </a:lnTo>
                  <a:lnTo>
                    <a:pt x="227949" y="12983"/>
                  </a:lnTo>
                  <a:lnTo>
                    <a:pt x="190373" y="1142"/>
                  </a:lnTo>
                  <a:lnTo>
                    <a:pt x="179280" y="1849"/>
                  </a:lnTo>
                  <a:lnTo>
                    <a:pt x="135763" y="22733"/>
                  </a:lnTo>
                  <a:lnTo>
                    <a:pt x="134620" y="24511"/>
                  </a:lnTo>
                  <a:lnTo>
                    <a:pt x="132715" y="25400"/>
                  </a:lnTo>
                  <a:lnTo>
                    <a:pt x="129159" y="25400"/>
                  </a:lnTo>
                  <a:lnTo>
                    <a:pt x="127253" y="24511"/>
                  </a:lnTo>
                  <a:lnTo>
                    <a:pt x="126111" y="22733"/>
                  </a:lnTo>
                  <a:lnTo>
                    <a:pt x="113919" y="14350"/>
                  </a:lnTo>
                  <a:lnTo>
                    <a:pt x="103814" y="8036"/>
                  </a:lnTo>
                  <a:lnTo>
                    <a:pt x="93090" y="3555"/>
                  </a:lnTo>
                  <a:lnTo>
                    <a:pt x="81986" y="885"/>
                  </a:lnTo>
                  <a:lnTo>
                    <a:pt x="70738" y="0"/>
                  </a:lnTo>
                  <a:close/>
                </a:path>
              </a:pathLst>
            </a:custGeom>
            <a:solidFill>
              <a:srgbClr val="ED6A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72225" y="1847850"/>
              <a:ext cx="133350" cy="238125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6248400" y="2019299"/>
              <a:ext cx="504825" cy="152400"/>
            </a:xfrm>
            <a:custGeom>
              <a:avLst/>
              <a:gdLst/>
              <a:ahLst/>
              <a:cxnLst/>
              <a:rect l="l" t="t" r="r" b="b"/>
              <a:pathLst>
                <a:path w="504825" h="152400">
                  <a:moveTo>
                    <a:pt x="504825" y="21590"/>
                  </a:moveTo>
                  <a:lnTo>
                    <a:pt x="501142" y="19177"/>
                  </a:lnTo>
                  <a:lnTo>
                    <a:pt x="496963" y="12979"/>
                  </a:lnTo>
                  <a:lnTo>
                    <a:pt x="491667" y="8483"/>
                  </a:lnTo>
                  <a:lnTo>
                    <a:pt x="485521" y="5753"/>
                  </a:lnTo>
                  <a:lnTo>
                    <a:pt x="478790" y="4826"/>
                  </a:lnTo>
                  <a:lnTo>
                    <a:pt x="476250" y="4826"/>
                  </a:lnTo>
                  <a:lnTo>
                    <a:pt x="473583" y="5207"/>
                  </a:lnTo>
                  <a:lnTo>
                    <a:pt x="471043" y="5969"/>
                  </a:lnTo>
                  <a:lnTo>
                    <a:pt x="310476" y="61188"/>
                  </a:lnTo>
                  <a:lnTo>
                    <a:pt x="311950" y="59118"/>
                  </a:lnTo>
                  <a:lnTo>
                    <a:pt x="314325" y="47625"/>
                  </a:lnTo>
                  <a:lnTo>
                    <a:pt x="312127" y="36626"/>
                  </a:lnTo>
                  <a:lnTo>
                    <a:pt x="311988" y="36423"/>
                  </a:lnTo>
                  <a:lnTo>
                    <a:pt x="311886" y="35560"/>
                  </a:lnTo>
                  <a:lnTo>
                    <a:pt x="309181" y="28943"/>
                  </a:lnTo>
                  <a:lnTo>
                    <a:pt x="304647" y="23456"/>
                  </a:lnTo>
                  <a:lnTo>
                    <a:pt x="298323" y="19177"/>
                  </a:lnTo>
                  <a:lnTo>
                    <a:pt x="294640" y="15621"/>
                  </a:lnTo>
                  <a:lnTo>
                    <a:pt x="288671" y="14351"/>
                  </a:lnTo>
                  <a:lnTo>
                    <a:pt x="181229" y="14351"/>
                  </a:lnTo>
                  <a:lnTo>
                    <a:pt x="172618" y="7556"/>
                  </a:lnTo>
                  <a:lnTo>
                    <a:pt x="163347" y="3136"/>
                  </a:lnTo>
                  <a:lnTo>
                    <a:pt x="153644" y="736"/>
                  </a:lnTo>
                  <a:lnTo>
                    <a:pt x="143764" y="0"/>
                  </a:lnTo>
                  <a:lnTo>
                    <a:pt x="0" y="0"/>
                  </a:lnTo>
                  <a:lnTo>
                    <a:pt x="0" y="127127"/>
                  </a:lnTo>
                  <a:lnTo>
                    <a:pt x="61595" y="128397"/>
                  </a:lnTo>
                  <a:lnTo>
                    <a:pt x="66421" y="133096"/>
                  </a:lnTo>
                  <a:lnTo>
                    <a:pt x="78003" y="141211"/>
                  </a:lnTo>
                  <a:lnTo>
                    <a:pt x="90779" y="147281"/>
                  </a:lnTo>
                  <a:lnTo>
                    <a:pt x="104686" y="151091"/>
                  </a:lnTo>
                  <a:lnTo>
                    <a:pt x="119634" y="152400"/>
                  </a:lnTo>
                  <a:lnTo>
                    <a:pt x="271780" y="152400"/>
                  </a:lnTo>
                  <a:lnTo>
                    <a:pt x="309118" y="144018"/>
                  </a:lnTo>
                  <a:lnTo>
                    <a:pt x="469265" y="61214"/>
                  </a:lnTo>
                  <a:lnTo>
                    <a:pt x="487934" y="51562"/>
                  </a:lnTo>
                  <a:lnTo>
                    <a:pt x="496316" y="46863"/>
                  </a:lnTo>
                  <a:lnTo>
                    <a:pt x="501142" y="38354"/>
                  </a:lnTo>
                  <a:lnTo>
                    <a:pt x="501142" y="29972"/>
                  </a:lnTo>
                  <a:lnTo>
                    <a:pt x="504825" y="25146"/>
                  </a:lnTo>
                  <a:lnTo>
                    <a:pt x="504825" y="21590"/>
                  </a:lnTo>
                  <a:close/>
                </a:path>
              </a:pathLst>
            </a:custGeom>
            <a:solidFill>
              <a:srgbClr val="FDC1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248400" y="2038349"/>
              <a:ext cx="504825" cy="133350"/>
            </a:xfrm>
            <a:custGeom>
              <a:avLst/>
              <a:gdLst/>
              <a:ahLst/>
              <a:cxnLst/>
              <a:rect l="l" t="t" r="r" b="b"/>
              <a:pathLst>
                <a:path w="504825" h="133350">
                  <a:moveTo>
                    <a:pt x="314325" y="17907"/>
                  </a:moveTo>
                  <a:lnTo>
                    <a:pt x="313055" y="15113"/>
                  </a:lnTo>
                  <a:lnTo>
                    <a:pt x="311772" y="9525"/>
                  </a:lnTo>
                  <a:lnTo>
                    <a:pt x="309105" y="17297"/>
                  </a:lnTo>
                  <a:lnTo>
                    <a:pt x="303530" y="23495"/>
                  </a:lnTo>
                  <a:lnTo>
                    <a:pt x="295846" y="27609"/>
                  </a:lnTo>
                  <a:lnTo>
                    <a:pt x="286893" y="29083"/>
                  </a:lnTo>
                  <a:lnTo>
                    <a:pt x="205867" y="29083"/>
                  </a:lnTo>
                  <a:lnTo>
                    <a:pt x="196189" y="31318"/>
                  </a:lnTo>
                  <a:lnTo>
                    <a:pt x="188277" y="37363"/>
                  </a:lnTo>
                  <a:lnTo>
                    <a:pt x="182930" y="46291"/>
                  </a:lnTo>
                  <a:lnTo>
                    <a:pt x="180975" y="57150"/>
                  </a:lnTo>
                  <a:lnTo>
                    <a:pt x="285623" y="57150"/>
                  </a:lnTo>
                  <a:lnTo>
                    <a:pt x="297446" y="54470"/>
                  </a:lnTo>
                  <a:lnTo>
                    <a:pt x="306489" y="47180"/>
                  </a:lnTo>
                  <a:lnTo>
                    <a:pt x="312280" y="36474"/>
                  </a:lnTo>
                  <a:lnTo>
                    <a:pt x="314325" y="23495"/>
                  </a:lnTo>
                  <a:lnTo>
                    <a:pt x="314325" y="17907"/>
                  </a:lnTo>
                  <a:close/>
                </a:path>
                <a:path w="504825" h="133350">
                  <a:moveTo>
                    <a:pt x="504825" y="4699"/>
                  </a:moveTo>
                  <a:lnTo>
                    <a:pt x="502412" y="2413"/>
                  </a:lnTo>
                  <a:lnTo>
                    <a:pt x="502412" y="0"/>
                  </a:lnTo>
                  <a:lnTo>
                    <a:pt x="501142" y="0"/>
                  </a:lnTo>
                  <a:lnTo>
                    <a:pt x="499872" y="3556"/>
                  </a:lnTo>
                  <a:lnTo>
                    <a:pt x="495046" y="5969"/>
                  </a:lnTo>
                  <a:lnTo>
                    <a:pt x="491490" y="8255"/>
                  </a:lnTo>
                  <a:lnTo>
                    <a:pt x="312674" y="97917"/>
                  </a:lnTo>
                  <a:lnTo>
                    <a:pt x="274955" y="106172"/>
                  </a:lnTo>
                  <a:lnTo>
                    <a:pt x="120396" y="106172"/>
                  </a:lnTo>
                  <a:lnTo>
                    <a:pt x="106083" y="104889"/>
                  </a:lnTo>
                  <a:lnTo>
                    <a:pt x="92468" y="101155"/>
                  </a:lnTo>
                  <a:lnTo>
                    <a:pt x="79717" y="95250"/>
                  </a:lnTo>
                  <a:lnTo>
                    <a:pt x="64516" y="84963"/>
                  </a:lnTo>
                  <a:lnTo>
                    <a:pt x="59563" y="82677"/>
                  </a:lnTo>
                  <a:lnTo>
                    <a:pt x="57150" y="82677"/>
                  </a:lnTo>
                  <a:lnTo>
                    <a:pt x="0" y="81407"/>
                  </a:lnTo>
                  <a:lnTo>
                    <a:pt x="0" y="108585"/>
                  </a:lnTo>
                  <a:lnTo>
                    <a:pt x="63246" y="109728"/>
                  </a:lnTo>
                  <a:lnTo>
                    <a:pt x="66929" y="114427"/>
                  </a:lnTo>
                  <a:lnTo>
                    <a:pt x="79248" y="122377"/>
                  </a:lnTo>
                  <a:lnTo>
                    <a:pt x="92329" y="128320"/>
                  </a:lnTo>
                  <a:lnTo>
                    <a:pt x="106070" y="132054"/>
                  </a:lnTo>
                  <a:lnTo>
                    <a:pt x="120396" y="133350"/>
                  </a:lnTo>
                  <a:lnTo>
                    <a:pt x="273672" y="133350"/>
                  </a:lnTo>
                  <a:lnTo>
                    <a:pt x="312674" y="123952"/>
                  </a:lnTo>
                  <a:lnTo>
                    <a:pt x="348132" y="106172"/>
                  </a:lnTo>
                  <a:lnTo>
                    <a:pt x="491490" y="34290"/>
                  </a:lnTo>
                  <a:lnTo>
                    <a:pt x="497636" y="30073"/>
                  </a:lnTo>
                  <a:lnTo>
                    <a:pt x="501777" y="24765"/>
                  </a:lnTo>
                  <a:lnTo>
                    <a:pt x="504088" y="18618"/>
                  </a:lnTo>
                  <a:lnTo>
                    <a:pt x="504825" y="11811"/>
                  </a:lnTo>
                  <a:lnTo>
                    <a:pt x="504825" y="4699"/>
                  </a:lnTo>
                  <a:close/>
                </a:path>
              </a:pathLst>
            </a:custGeom>
            <a:solidFill>
              <a:srgbClr val="ED6A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210300" y="2000250"/>
              <a:ext cx="76200" cy="161925"/>
            </a:xfrm>
            <a:custGeom>
              <a:avLst/>
              <a:gdLst/>
              <a:ahLst/>
              <a:cxnLst/>
              <a:rect l="l" t="t" r="r" b="b"/>
              <a:pathLst>
                <a:path w="76200" h="161925">
                  <a:moveTo>
                    <a:pt x="69087" y="0"/>
                  </a:moveTo>
                  <a:lnTo>
                    <a:pt x="5841" y="0"/>
                  </a:lnTo>
                  <a:lnTo>
                    <a:pt x="3555" y="0"/>
                  </a:lnTo>
                  <a:lnTo>
                    <a:pt x="0" y="3810"/>
                  </a:lnTo>
                  <a:lnTo>
                    <a:pt x="0" y="158114"/>
                  </a:lnTo>
                  <a:lnTo>
                    <a:pt x="3555" y="161925"/>
                  </a:lnTo>
                  <a:lnTo>
                    <a:pt x="69087" y="161925"/>
                  </a:lnTo>
                  <a:lnTo>
                    <a:pt x="74929" y="156844"/>
                  </a:lnTo>
                  <a:lnTo>
                    <a:pt x="76200" y="149351"/>
                  </a:lnTo>
                  <a:lnTo>
                    <a:pt x="76200" y="12573"/>
                  </a:lnTo>
                  <a:lnTo>
                    <a:pt x="74929" y="5080"/>
                  </a:lnTo>
                  <a:lnTo>
                    <a:pt x="69087" y="0"/>
                  </a:lnTo>
                  <a:close/>
                </a:path>
              </a:pathLst>
            </a:custGeom>
            <a:solidFill>
              <a:srgbClr val="93B0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352675" y="1714500"/>
            <a:ext cx="352425" cy="381000"/>
            <a:chOff x="2352675" y="1714500"/>
            <a:chExt cx="352425" cy="381000"/>
          </a:xfrm>
        </p:grpSpPr>
        <p:sp>
          <p:nvSpPr>
            <p:cNvPr id="19" name="object 19"/>
            <p:cNvSpPr/>
            <p:nvPr/>
          </p:nvSpPr>
          <p:spPr>
            <a:xfrm>
              <a:off x="2352675" y="1714500"/>
              <a:ext cx="180975" cy="381000"/>
            </a:xfrm>
            <a:custGeom>
              <a:avLst/>
              <a:gdLst/>
              <a:ahLst/>
              <a:cxnLst/>
              <a:rect l="l" t="t" r="r" b="b"/>
              <a:pathLst>
                <a:path w="180975" h="381000">
                  <a:moveTo>
                    <a:pt x="23368" y="100584"/>
                  </a:moveTo>
                  <a:lnTo>
                    <a:pt x="19050" y="100584"/>
                  </a:lnTo>
                  <a:lnTo>
                    <a:pt x="11680" y="102203"/>
                  </a:lnTo>
                  <a:lnTo>
                    <a:pt x="5619" y="106584"/>
                  </a:lnTo>
                  <a:lnTo>
                    <a:pt x="1512" y="113014"/>
                  </a:lnTo>
                  <a:lnTo>
                    <a:pt x="0" y="120776"/>
                  </a:lnTo>
                  <a:lnTo>
                    <a:pt x="0" y="240792"/>
                  </a:lnTo>
                  <a:lnTo>
                    <a:pt x="888" y="245872"/>
                  </a:lnTo>
                  <a:lnTo>
                    <a:pt x="4318" y="251713"/>
                  </a:lnTo>
                  <a:lnTo>
                    <a:pt x="26035" y="286385"/>
                  </a:lnTo>
                  <a:lnTo>
                    <a:pt x="26924" y="288036"/>
                  </a:lnTo>
                  <a:lnTo>
                    <a:pt x="26924" y="375919"/>
                  </a:lnTo>
                  <a:lnTo>
                    <a:pt x="32004" y="381000"/>
                  </a:lnTo>
                  <a:lnTo>
                    <a:pt x="156718" y="381000"/>
                  </a:lnTo>
                  <a:lnTo>
                    <a:pt x="162813" y="375919"/>
                  </a:lnTo>
                  <a:lnTo>
                    <a:pt x="162813" y="304926"/>
                  </a:lnTo>
                  <a:lnTo>
                    <a:pt x="163575" y="303275"/>
                  </a:lnTo>
                  <a:lnTo>
                    <a:pt x="164464" y="300736"/>
                  </a:lnTo>
                  <a:lnTo>
                    <a:pt x="173989" y="288036"/>
                  </a:lnTo>
                  <a:lnTo>
                    <a:pt x="178307" y="282956"/>
                  </a:lnTo>
                  <a:lnTo>
                    <a:pt x="180975" y="275336"/>
                  </a:lnTo>
                  <a:lnTo>
                    <a:pt x="180975" y="102235"/>
                  </a:lnTo>
                  <a:lnTo>
                    <a:pt x="30352" y="102235"/>
                  </a:lnTo>
                  <a:lnTo>
                    <a:pt x="26924" y="101346"/>
                  </a:lnTo>
                  <a:lnTo>
                    <a:pt x="23368" y="100584"/>
                  </a:lnTo>
                  <a:close/>
                </a:path>
                <a:path w="180975" h="381000">
                  <a:moveTo>
                    <a:pt x="53720" y="24511"/>
                  </a:moveTo>
                  <a:lnTo>
                    <a:pt x="48513" y="24511"/>
                  </a:lnTo>
                  <a:lnTo>
                    <a:pt x="41657" y="25860"/>
                  </a:lnTo>
                  <a:lnTo>
                    <a:pt x="35861" y="29590"/>
                  </a:lnTo>
                  <a:lnTo>
                    <a:pt x="31851" y="35226"/>
                  </a:lnTo>
                  <a:lnTo>
                    <a:pt x="30352" y="42290"/>
                  </a:lnTo>
                  <a:lnTo>
                    <a:pt x="30352" y="102235"/>
                  </a:lnTo>
                  <a:lnTo>
                    <a:pt x="180975" y="102235"/>
                  </a:lnTo>
                  <a:lnTo>
                    <a:pt x="180975" y="64262"/>
                  </a:lnTo>
                  <a:lnTo>
                    <a:pt x="141986" y="64262"/>
                  </a:lnTo>
                  <a:lnTo>
                    <a:pt x="141986" y="45592"/>
                  </a:lnTo>
                  <a:lnTo>
                    <a:pt x="104775" y="45592"/>
                  </a:lnTo>
                  <a:lnTo>
                    <a:pt x="104775" y="42290"/>
                  </a:lnTo>
                  <a:lnTo>
                    <a:pt x="66675" y="42290"/>
                  </a:lnTo>
                  <a:lnTo>
                    <a:pt x="66675" y="37211"/>
                  </a:lnTo>
                  <a:lnTo>
                    <a:pt x="64897" y="33020"/>
                  </a:lnTo>
                  <a:lnTo>
                    <a:pt x="58038" y="26162"/>
                  </a:lnTo>
                  <a:lnTo>
                    <a:pt x="53720" y="24511"/>
                  </a:lnTo>
                  <a:close/>
                </a:path>
                <a:path w="180975" h="381000">
                  <a:moveTo>
                    <a:pt x="162813" y="46482"/>
                  </a:moveTo>
                  <a:lnTo>
                    <a:pt x="155444" y="47831"/>
                  </a:lnTo>
                  <a:lnTo>
                    <a:pt x="149383" y="51562"/>
                  </a:lnTo>
                  <a:lnTo>
                    <a:pt x="145276" y="57197"/>
                  </a:lnTo>
                  <a:lnTo>
                    <a:pt x="143763" y="64262"/>
                  </a:lnTo>
                  <a:lnTo>
                    <a:pt x="180975" y="64262"/>
                  </a:lnTo>
                  <a:lnTo>
                    <a:pt x="179583" y="57572"/>
                  </a:lnTo>
                  <a:lnTo>
                    <a:pt x="175752" y="51895"/>
                  </a:lnTo>
                  <a:lnTo>
                    <a:pt x="169991" y="47956"/>
                  </a:lnTo>
                  <a:lnTo>
                    <a:pt x="162813" y="46482"/>
                  </a:lnTo>
                  <a:close/>
                </a:path>
                <a:path w="180975" h="381000">
                  <a:moveTo>
                    <a:pt x="129031" y="27939"/>
                  </a:moveTo>
                  <a:lnTo>
                    <a:pt x="113411" y="27939"/>
                  </a:lnTo>
                  <a:lnTo>
                    <a:pt x="104775" y="34671"/>
                  </a:lnTo>
                  <a:lnTo>
                    <a:pt x="104775" y="45592"/>
                  </a:lnTo>
                  <a:lnTo>
                    <a:pt x="141986" y="45592"/>
                  </a:lnTo>
                  <a:lnTo>
                    <a:pt x="141986" y="40512"/>
                  </a:lnTo>
                  <a:lnTo>
                    <a:pt x="139445" y="36322"/>
                  </a:lnTo>
                  <a:lnTo>
                    <a:pt x="135889" y="33020"/>
                  </a:lnTo>
                  <a:lnTo>
                    <a:pt x="133350" y="29590"/>
                  </a:lnTo>
                  <a:lnTo>
                    <a:pt x="129031" y="27939"/>
                  </a:lnTo>
                  <a:close/>
                </a:path>
                <a:path w="180975" h="381000">
                  <a:moveTo>
                    <a:pt x="90931" y="0"/>
                  </a:moveTo>
                  <a:lnTo>
                    <a:pt x="85725" y="0"/>
                  </a:lnTo>
                  <a:lnTo>
                    <a:pt x="78355" y="1500"/>
                  </a:lnTo>
                  <a:lnTo>
                    <a:pt x="72294" y="5619"/>
                  </a:lnTo>
                  <a:lnTo>
                    <a:pt x="68187" y="11787"/>
                  </a:lnTo>
                  <a:lnTo>
                    <a:pt x="66675" y="19430"/>
                  </a:lnTo>
                  <a:lnTo>
                    <a:pt x="66675" y="42290"/>
                  </a:lnTo>
                  <a:lnTo>
                    <a:pt x="104775" y="42290"/>
                  </a:lnTo>
                  <a:lnTo>
                    <a:pt x="104775" y="12700"/>
                  </a:lnTo>
                  <a:lnTo>
                    <a:pt x="102997" y="8509"/>
                  </a:lnTo>
                  <a:lnTo>
                    <a:pt x="99568" y="5079"/>
                  </a:lnTo>
                  <a:lnTo>
                    <a:pt x="90931" y="0"/>
                  </a:lnTo>
                  <a:close/>
                </a:path>
              </a:pathLst>
            </a:custGeom>
            <a:solidFill>
              <a:srgbClr val="FFEA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352675" y="1743074"/>
              <a:ext cx="161925" cy="352425"/>
            </a:xfrm>
            <a:custGeom>
              <a:avLst/>
              <a:gdLst/>
              <a:ahLst/>
              <a:cxnLst/>
              <a:rect l="l" t="t" r="r" b="b"/>
              <a:pathLst>
                <a:path w="161925" h="352425">
                  <a:moveTo>
                    <a:pt x="133350" y="123825"/>
                  </a:moveTo>
                  <a:lnTo>
                    <a:pt x="132207" y="121285"/>
                  </a:lnTo>
                  <a:lnTo>
                    <a:pt x="131191" y="0"/>
                  </a:lnTo>
                  <a:lnTo>
                    <a:pt x="127000" y="0"/>
                  </a:lnTo>
                  <a:lnTo>
                    <a:pt x="118732" y="1219"/>
                  </a:lnTo>
                  <a:lnTo>
                    <a:pt x="111887" y="4622"/>
                  </a:lnTo>
                  <a:lnTo>
                    <a:pt x="107022" y="9918"/>
                  </a:lnTo>
                  <a:lnTo>
                    <a:pt x="104775" y="16764"/>
                  </a:lnTo>
                  <a:lnTo>
                    <a:pt x="104775" y="123825"/>
                  </a:lnTo>
                  <a:lnTo>
                    <a:pt x="133350" y="123825"/>
                  </a:lnTo>
                  <a:close/>
                </a:path>
                <a:path w="161925" h="352425">
                  <a:moveTo>
                    <a:pt x="161925" y="333375"/>
                  </a:moveTo>
                  <a:lnTo>
                    <a:pt x="75692" y="333375"/>
                  </a:lnTo>
                  <a:lnTo>
                    <a:pt x="75692" y="334137"/>
                  </a:lnTo>
                  <a:lnTo>
                    <a:pt x="65265" y="332105"/>
                  </a:lnTo>
                  <a:lnTo>
                    <a:pt x="56705" y="326504"/>
                  </a:lnTo>
                  <a:lnTo>
                    <a:pt x="50901" y="318122"/>
                  </a:lnTo>
                  <a:lnTo>
                    <a:pt x="48768" y="307721"/>
                  </a:lnTo>
                  <a:lnTo>
                    <a:pt x="48768" y="249809"/>
                  </a:lnTo>
                  <a:lnTo>
                    <a:pt x="47879" y="248158"/>
                  </a:lnTo>
                  <a:lnTo>
                    <a:pt x="22606" y="208534"/>
                  </a:lnTo>
                  <a:lnTo>
                    <a:pt x="21717" y="203581"/>
                  </a:lnTo>
                  <a:lnTo>
                    <a:pt x="21717" y="81153"/>
                  </a:lnTo>
                  <a:lnTo>
                    <a:pt x="22606" y="79502"/>
                  </a:lnTo>
                  <a:lnTo>
                    <a:pt x="23495" y="76200"/>
                  </a:lnTo>
                  <a:lnTo>
                    <a:pt x="20066" y="76200"/>
                  </a:lnTo>
                  <a:lnTo>
                    <a:pt x="12534" y="77673"/>
                  </a:lnTo>
                  <a:lnTo>
                    <a:pt x="6121" y="81775"/>
                  </a:lnTo>
                  <a:lnTo>
                    <a:pt x="1663" y="88049"/>
                  </a:lnTo>
                  <a:lnTo>
                    <a:pt x="0" y="96012"/>
                  </a:lnTo>
                  <a:lnTo>
                    <a:pt x="0" y="215138"/>
                  </a:lnTo>
                  <a:lnTo>
                    <a:pt x="889" y="220980"/>
                  </a:lnTo>
                  <a:lnTo>
                    <a:pt x="4445" y="225044"/>
                  </a:lnTo>
                  <a:lnTo>
                    <a:pt x="26162" y="258953"/>
                  </a:lnTo>
                  <a:lnTo>
                    <a:pt x="27051" y="260604"/>
                  </a:lnTo>
                  <a:lnTo>
                    <a:pt x="27051" y="347472"/>
                  </a:lnTo>
                  <a:lnTo>
                    <a:pt x="32258" y="352425"/>
                  </a:lnTo>
                  <a:lnTo>
                    <a:pt x="156718" y="352425"/>
                  </a:lnTo>
                  <a:lnTo>
                    <a:pt x="161925" y="347472"/>
                  </a:lnTo>
                  <a:lnTo>
                    <a:pt x="161925" y="333375"/>
                  </a:lnTo>
                  <a:close/>
                </a:path>
              </a:pathLst>
            </a:custGeom>
            <a:solidFill>
              <a:srgbClr val="FCC1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533650" y="1714500"/>
              <a:ext cx="171450" cy="381000"/>
            </a:xfrm>
            <a:custGeom>
              <a:avLst/>
              <a:gdLst/>
              <a:ahLst/>
              <a:cxnLst/>
              <a:rect l="l" t="t" r="r" b="b"/>
              <a:pathLst>
                <a:path w="171450" h="381000">
                  <a:moveTo>
                    <a:pt x="27177" y="47371"/>
                  </a:moveTo>
                  <a:lnTo>
                    <a:pt x="7366" y="47371"/>
                  </a:lnTo>
                  <a:lnTo>
                    <a:pt x="0" y="55752"/>
                  </a:lnTo>
                  <a:lnTo>
                    <a:pt x="0" y="276225"/>
                  </a:lnTo>
                  <a:lnTo>
                    <a:pt x="2539" y="283844"/>
                  </a:lnTo>
                  <a:lnTo>
                    <a:pt x="6604" y="288925"/>
                  </a:lnTo>
                  <a:lnTo>
                    <a:pt x="15620" y="301625"/>
                  </a:lnTo>
                  <a:lnTo>
                    <a:pt x="16510" y="304038"/>
                  </a:lnTo>
                  <a:lnTo>
                    <a:pt x="18161" y="305816"/>
                  </a:lnTo>
                  <a:lnTo>
                    <a:pt x="18161" y="375919"/>
                  </a:lnTo>
                  <a:lnTo>
                    <a:pt x="23875" y="381000"/>
                  </a:lnTo>
                  <a:lnTo>
                    <a:pt x="140081" y="381000"/>
                  </a:lnTo>
                  <a:lnTo>
                    <a:pt x="145923" y="375031"/>
                  </a:lnTo>
                  <a:lnTo>
                    <a:pt x="145923" y="288036"/>
                  </a:lnTo>
                  <a:lnTo>
                    <a:pt x="146685" y="286385"/>
                  </a:lnTo>
                  <a:lnTo>
                    <a:pt x="167258" y="250951"/>
                  </a:lnTo>
                  <a:lnTo>
                    <a:pt x="170561" y="245872"/>
                  </a:lnTo>
                  <a:lnTo>
                    <a:pt x="171450" y="240792"/>
                  </a:lnTo>
                  <a:lnTo>
                    <a:pt x="171450" y="119125"/>
                  </a:lnTo>
                  <a:lnTo>
                    <a:pt x="169979" y="111664"/>
                  </a:lnTo>
                  <a:lnTo>
                    <a:pt x="165877" y="105155"/>
                  </a:lnTo>
                  <a:lnTo>
                    <a:pt x="160690" y="101346"/>
                  </a:lnTo>
                  <a:lnTo>
                    <a:pt x="142620" y="101346"/>
                  </a:lnTo>
                  <a:lnTo>
                    <a:pt x="142620" y="65024"/>
                  </a:lnTo>
                  <a:lnTo>
                    <a:pt x="35432" y="65024"/>
                  </a:lnTo>
                  <a:lnTo>
                    <a:pt x="35432" y="54863"/>
                  </a:lnTo>
                  <a:lnTo>
                    <a:pt x="27177" y="47371"/>
                  </a:lnTo>
                  <a:close/>
                </a:path>
                <a:path w="171450" h="381000">
                  <a:moveTo>
                    <a:pt x="151637" y="98805"/>
                  </a:moveTo>
                  <a:lnTo>
                    <a:pt x="148336" y="98805"/>
                  </a:lnTo>
                  <a:lnTo>
                    <a:pt x="144272" y="100584"/>
                  </a:lnTo>
                  <a:lnTo>
                    <a:pt x="142620" y="101346"/>
                  </a:lnTo>
                  <a:lnTo>
                    <a:pt x="160690" y="101346"/>
                  </a:lnTo>
                  <a:lnTo>
                    <a:pt x="159609" y="100552"/>
                  </a:lnTo>
                  <a:lnTo>
                    <a:pt x="151637" y="98805"/>
                  </a:lnTo>
                  <a:close/>
                </a:path>
                <a:path w="171450" h="381000">
                  <a:moveTo>
                    <a:pt x="52705" y="27050"/>
                  </a:moveTo>
                  <a:lnTo>
                    <a:pt x="47751" y="27050"/>
                  </a:lnTo>
                  <a:lnTo>
                    <a:pt x="43687" y="29590"/>
                  </a:lnTo>
                  <a:lnTo>
                    <a:pt x="40386" y="32892"/>
                  </a:lnTo>
                  <a:lnTo>
                    <a:pt x="37083" y="35433"/>
                  </a:lnTo>
                  <a:lnTo>
                    <a:pt x="35432" y="39750"/>
                  </a:lnTo>
                  <a:lnTo>
                    <a:pt x="35432" y="65024"/>
                  </a:lnTo>
                  <a:lnTo>
                    <a:pt x="142620" y="65024"/>
                  </a:lnTo>
                  <a:lnTo>
                    <a:pt x="142620" y="45592"/>
                  </a:lnTo>
                  <a:lnTo>
                    <a:pt x="70104" y="45592"/>
                  </a:lnTo>
                  <a:lnTo>
                    <a:pt x="68671" y="38088"/>
                  </a:lnTo>
                  <a:lnTo>
                    <a:pt x="64833" y="32226"/>
                  </a:lnTo>
                  <a:lnTo>
                    <a:pt x="59281" y="28412"/>
                  </a:lnTo>
                  <a:lnTo>
                    <a:pt x="52705" y="27050"/>
                  </a:lnTo>
                  <a:close/>
                </a:path>
                <a:path w="171450" h="381000">
                  <a:moveTo>
                    <a:pt x="98043" y="0"/>
                  </a:moveTo>
                  <a:lnTo>
                    <a:pt x="84074" y="0"/>
                  </a:lnTo>
                  <a:lnTo>
                    <a:pt x="79882" y="1650"/>
                  </a:lnTo>
                  <a:lnTo>
                    <a:pt x="75818" y="5079"/>
                  </a:lnTo>
                  <a:lnTo>
                    <a:pt x="72517" y="8382"/>
                  </a:lnTo>
                  <a:lnTo>
                    <a:pt x="70104" y="12700"/>
                  </a:lnTo>
                  <a:lnTo>
                    <a:pt x="70104" y="45592"/>
                  </a:lnTo>
                  <a:lnTo>
                    <a:pt x="142620" y="45592"/>
                  </a:lnTo>
                  <a:lnTo>
                    <a:pt x="142620" y="43052"/>
                  </a:lnTo>
                  <a:lnTo>
                    <a:pt x="142480" y="42290"/>
                  </a:lnTo>
                  <a:lnTo>
                    <a:pt x="106299" y="42290"/>
                  </a:lnTo>
                  <a:lnTo>
                    <a:pt x="106299" y="8382"/>
                  </a:lnTo>
                  <a:lnTo>
                    <a:pt x="98043" y="0"/>
                  </a:lnTo>
                  <a:close/>
                </a:path>
                <a:path w="171450" h="381000">
                  <a:moveTo>
                    <a:pt x="125222" y="24511"/>
                  </a:moveTo>
                  <a:lnTo>
                    <a:pt x="119506" y="24511"/>
                  </a:lnTo>
                  <a:lnTo>
                    <a:pt x="115443" y="26162"/>
                  </a:lnTo>
                  <a:lnTo>
                    <a:pt x="111251" y="29590"/>
                  </a:lnTo>
                  <a:lnTo>
                    <a:pt x="108838" y="32892"/>
                  </a:lnTo>
                  <a:lnTo>
                    <a:pt x="106299" y="37211"/>
                  </a:lnTo>
                  <a:lnTo>
                    <a:pt x="106299" y="42290"/>
                  </a:lnTo>
                  <a:lnTo>
                    <a:pt x="142480" y="42290"/>
                  </a:lnTo>
                  <a:lnTo>
                    <a:pt x="141295" y="35869"/>
                  </a:lnTo>
                  <a:lnTo>
                    <a:pt x="137636" y="29971"/>
                  </a:lnTo>
                  <a:lnTo>
                    <a:pt x="132119" y="25979"/>
                  </a:lnTo>
                  <a:lnTo>
                    <a:pt x="125222" y="24511"/>
                  </a:lnTo>
                  <a:close/>
                </a:path>
              </a:pathLst>
            </a:custGeom>
            <a:solidFill>
              <a:srgbClr val="FFEA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533650" y="1762125"/>
              <a:ext cx="142875" cy="333375"/>
            </a:xfrm>
            <a:custGeom>
              <a:avLst/>
              <a:gdLst/>
              <a:ahLst/>
              <a:cxnLst/>
              <a:rect l="l" t="t" r="r" b="b"/>
              <a:pathLst>
                <a:path w="142875" h="333375">
                  <a:moveTo>
                    <a:pt x="17780" y="0"/>
                  </a:moveTo>
                  <a:lnTo>
                    <a:pt x="7238" y="0"/>
                  </a:lnTo>
                  <a:lnTo>
                    <a:pt x="0" y="8509"/>
                  </a:lnTo>
                  <a:lnTo>
                    <a:pt x="0" y="228726"/>
                  </a:lnTo>
                  <a:lnTo>
                    <a:pt x="2412" y="236347"/>
                  </a:lnTo>
                  <a:lnTo>
                    <a:pt x="6476" y="241426"/>
                  </a:lnTo>
                  <a:lnTo>
                    <a:pt x="15367" y="254000"/>
                  </a:lnTo>
                  <a:lnTo>
                    <a:pt x="16129" y="256539"/>
                  </a:lnTo>
                  <a:lnTo>
                    <a:pt x="17780" y="258191"/>
                  </a:lnTo>
                  <a:lnTo>
                    <a:pt x="17780" y="328294"/>
                  </a:lnTo>
                  <a:lnTo>
                    <a:pt x="23368" y="333375"/>
                  </a:lnTo>
                  <a:lnTo>
                    <a:pt x="137160" y="333375"/>
                  </a:lnTo>
                  <a:lnTo>
                    <a:pt x="142875" y="327406"/>
                  </a:lnTo>
                  <a:lnTo>
                    <a:pt x="142875" y="319024"/>
                  </a:lnTo>
                  <a:lnTo>
                    <a:pt x="39497" y="319024"/>
                  </a:lnTo>
                  <a:lnTo>
                    <a:pt x="34670" y="312293"/>
                  </a:lnTo>
                  <a:lnTo>
                    <a:pt x="34670" y="243839"/>
                  </a:lnTo>
                  <a:lnTo>
                    <a:pt x="33908" y="241426"/>
                  </a:lnTo>
                  <a:lnTo>
                    <a:pt x="32257" y="239649"/>
                  </a:lnTo>
                  <a:lnTo>
                    <a:pt x="23368" y="227075"/>
                  </a:lnTo>
                  <a:lnTo>
                    <a:pt x="19431" y="221995"/>
                  </a:lnTo>
                  <a:lnTo>
                    <a:pt x="17780" y="214375"/>
                  </a:lnTo>
                  <a:lnTo>
                    <a:pt x="17780" y="0"/>
                  </a:lnTo>
                  <a:close/>
                </a:path>
              </a:pathLst>
            </a:custGeom>
            <a:solidFill>
              <a:srgbClr val="FCC1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81250" y="1714500"/>
              <a:ext cx="314325" cy="2476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081979" y="2221527"/>
            <a:ext cx="6658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https://www.youtube.com/watch?v=cjkmDOE5pm8</a:t>
            </a:r>
            <a:endParaRPr kumimoji="0" lang="es-C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638;p74"/>
          <p:cNvSpPr txBox="1">
            <a:spLocks/>
          </p:cNvSpPr>
          <p:nvPr/>
        </p:nvSpPr>
        <p:spPr>
          <a:xfrm>
            <a:off x="2274300" y="1879135"/>
            <a:ext cx="4595400" cy="59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6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GRACIAS</a:t>
            </a:r>
            <a:endParaRPr kumimoji="0" lang="es-MX" sz="96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A81FD8BE8D33941B641A993FB072DFD" ma:contentTypeVersion="2" ma:contentTypeDescription="Crear nuevo documento." ma:contentTypeScope="" ma:versionID="9f7662088d0856d0939f17ddf85921f0">
  <xsd:schema xmlns:xsd="http://www.w3.org/2001/XMLSchema" xmlns:xs="http://www.w3.org/2001/XMLSchema" xmlns:p="http://schemas.microsoft.com/office/2006/metadata/properties" xmlns:ns1="http://schemas.microsoft.com/sharepoint/v3" xmlns:ns2="ae9388c0-b1e2-40ea-b6a8-c51c7913cbd2" targetNamespace="http://schemas.microsoft.com/office/2006/metadata/properties" ma:root="true" ma:fieldsID="2da0221a89756a2ec0c2db0b0b4be7e2" ns1:_="" ns2:_="">
    <xsd:import namespace="http://schemas.microsoft.com/sharepoint/v3"/>
    <xsd:import namespace="ae9388c0-b1e2-40ea-b6a8-c51c7913cbd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Fecha de inicio programada" ma:internalName="PublishingStartDate">
      <xsd:simpleType>
        <xsd:restriction base="dms:Unknown"/>
      </xsd:simpleType>
    </xsd:element>
    <xsd:element name="PublishingExpirationDate" ma:index="12" nillable="true" ma:displayName="Fecha de finalización programada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388c0-b1e2-40ea-b6a8-c51c7913cb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ae9388c0-b1e2-40ea-b6a8-c51c7913cbd2">H7EN5MXTHQNV-1513-299</_dlc_DocId>
    <_dlc_DocIdUrl xmlns="ae9388c0-b1e2-40ea-b6a8-c51c7913cbd2">
      <Url>https://mng.mincultura.gov.co/ministerio/recursos-humanos/_layouts/15/DocIdRedir.aspx?ID=H7EN5MXTHQNV-1513-299</Url>
      <Description>H7EN5MXTHQNV-1513-299</Description>
    </_dlc_DocIdUrl>
  </documentManagement>
</p:properties>
</file>

<file path=customXml/itemProps1.xml><?xml version="1.0" encoding="utf-8"?>
<ds:datastoreItem xmlns:ds="http://schemas.openxmlformats.org/officeDocument/2006/customXml" ds:itemID="{02B2874F-E3B8-496A-BC9F-43A649B2F274}"/>
</file>

<file path=customXml/itemProps2.xml><?xml version="1.0" encoding="utf-8"?>
<ds:datastoreItem xmlns:ds="http://schemas.openxmlformats.org/officeDocument/2006/customXml" ds:itemID="{CCC7ECE4-CD04-41C9-8100-63B72F7A20CD}"/>
</file>

<file path=customXml/itemProps3.xml><?xml version="1.0" encoding="utf-8"?>
<ds:datastoreItem xmlns:ds="http://schemas.openxmlformats.org/officeDocument/2006/customXml" ds:itemID="{691BE3FA-DB1C-42E4-8A49-D62052FFA116}"/>
</file>

<file path=customXml/itemProps4.xml><?xml version="1.0" encoding="utf-8"?>
<ds:datastoreItem xmlns:ds="http://schemas.openxmlformats.org/officeDocument/2006/customXml" ds:itemID="{C72AEA2E-6B36-46F9-AD95-9044DFF5A5F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148</Words>
  <Application>Microsoft Office PowerPoint</Application>
  <PresentationFormat>Presentación en pantalla (16:9)</PresentationFormat>
  <Paragraphs>44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Office Theme</vt:lpstr>
      <vt:lpstr>Diapositiva 1</vt:lpstr>
      <vt:lpstr>01</vt:lpstr>
      <vt:lpstr>Diapositiva 3</vt:lpstr>
      <vt:lpstr>2. Habilidades a cultivar</vt:lpstr>
      <vt:lpstr>2. Habilidades a cultivar</vt:lpstr>
      <vt:lpstr>¿Como desarrollo mis  habilidades emocionales?</vt:lpstr>
      <vt:lpstr>¿Como desarrollo mis  habilidades emocionales?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Mara Victoria Lozano</dc:creator>
  <cp:lastModifiedBy>Mara Victoria Lozano</cp:lastModifiedBy>
  <cp:revision>4</cp:revision>
  <dcterms:created xsi:type="dcterms:W3CDTF">2022-08-17T11:49:32Z</dcterms:created>
  <dcterms:modified xsi:type="dcterms:W3CDTF">2022-08-17T12:17:28Z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2022-08-17T00:00:00Z</vt:filetime>
  </property>
  <property fmtid="{D5CDD505-2E9C-101B-9397-08002B2CF9AE}" pid="3" name="LastSaved">
    <vt:filetime>2022-08-17T00:00:00Z</vt:filetime>
  </property>
  <property fmtid="{D5CDD505-2E9C-101B-9397-08002B2CF9AE}" pid="4" name="ContentTypeId">
    <vt:lpwstr>0x0101006A81FD8BE8D33941B641A993FB072DFD</vt:lpwstr>
  </property>
  <property fmtid="{D5CDD505-2E9C-101B-9397-08002B2CF9AE}" pid="5" name="_dlc_DocIdItemGuid">
    <vt:lpwstr>e840ffe3-51f1-4081-9d4e-ce68c269bf94</vt:lpwstr>
  </property>
</Properties>
</file>