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58" r:id="rId5"/>
    <p:sldId id="256" r:id="rId6"/>
    <p:sldId id="257" r:id="rId7"/>
    <p:sldId id="262" r:id="rId8"/>
    <p:sldId id="259" r:id="rId9"/>
    <p:sldId id="263" r:id="rId10"/>
    <p:sldId id="260" r:id="rId11"/>
    <p:sldId id="261" r:id="rId1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D9EAB8-13C2-4D30-8124-3887FAF97E59}" v="31" dt="2022-10-19T12:12:41.0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>
        <p:scale>
          <a:sx n="80" d="100"/>
          <a:sy n="80" d="100"/>
        </p:scale>
        <p:origin x="-216" y="-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customXml" Target="../customXml/item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AE846-964E-478C-AA63-EEFC5E18E070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2780D4-7A5A-4CDB-B409-ABE533486BFF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370914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03C1E9A0-0043-A947-8E83-E4DDE806D86B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3906172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A898C5FE-BDD6-7F40-992F-55DA9E4449CC}"/>
              </a:ext>
            </a:extLst>
          </p:cNvPr>
          <p:cNvSpPr/>
          <p:nvPr userDrawn="1"/>
        </p:nvSpPr>
        <p:spPr>
          <a:xfrm>
            <a:off x="804672" y="256032"/>
            <a:ext cx="649224" cy="128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xmlns="" val="2794808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50800" y="719200"/>
            <a:ext cx="10290400" cy="763600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950800" y="1536633"/>
            <a:ext cx="10290400" cy="4555200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408FF276-C0ED-4400-BCF9-0F334B13F135}" type="datetimeFigureOut">
              <a:rPr lang="es-ES" smtClean="0"/>
              <a:pPr/>
              <a:t>19/10/2022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DA984BD-CF12-49AE-A0C5-E1C082607BA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9A5D4658-5273-5D41-A185-E9B62A8104C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43346" y="-249382"/>
            <a:ext cx="12635346" cy="7107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52040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Gestion%20del%20tiempo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ara%20Victoria%20Lozano\Documents\A%20SG%20SST\Ministerio%20Cultura\Capacitaci&#243;n\Presentaciones\videoplayback%20(9).mp4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ersonas sentadas en una mesa&#10;&#10;Descripción generada automáticamente con confianza media">
            <a:extLst>
              <a:ext uri="{FF2B5EF4-FFF2-40B4-BE49-F238E27FC236}">
                <a16:creationId xmlns:a16="http://schemas.microsoft.com/office/drawing/2014/main" xmlns="" id="{A3B1BA89-6C96-42B3-BA69-71C88D807A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8699" y="1539580"/>
            <a:ext cx="6554276" cy="4369517"/>
          </a:xfrm>
          <a:prstGeom prst="rect">
            <a:avLst/>
          </a:prstGeom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4738686-CB92-2B30-2221-6F78EF22E03D}"/>
              </a:ext>
            </a:extLst>
          </p:cNvPr>
          <p:cNvSpPr txBox="1"/>
          <p:nvPr/>
        </p:nvSpPr>
        <p:spPr>
          <a:xfrm>
            <a:off x="1273472" y="216141"/>
            <a:ext cx="804513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Conciliación personal, familiar y laboral</a:t>
            </a:r>
            <a:endParaRPr lang="es-ES" sz="4000" b="1" dirty="0">
              <a:latin typeface="Gotham Black" pitchFamily="50" charset="0"/>
            </a:endParaRPr>
          </a:p>
        </p:txBody>
      </p:sp>
      <p:pic>
        <p:nvPicPr>
          <p:cNvPr id="9" name="Imagen 8" descr="Forma&#10;&#10;Descripción generada automáticamente con confianza media">
            <a:extLst>
              <a:ext uri="{FF2B5EF4-FFF2-40B4-BE49-F238E27FC236}">
                <a16:creationId xmlns:a16="http://schemas.microsoft.com/office/drawing/2014/main" xmlns="" id="{02BA3488-389C-488D-AA2C-D399DB40D5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1226" y="6208692"/>
            <a:ext cx="2159539" cy="345186"/>
          </a:xfrm>
          <a:prstGeom prst="rect">
            <a:avLst/>
          </a:prstGeom>
        </p:spPr>
      </p:pic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xmlns="" id="{933BB9BD-1C96-4362-B81E-F8AB6E17D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1135" y="5909097"/>
            <a:ext cx="1251687" cy="336023"/>
          </a:xfrm>
          <a:prstGeom prst="rect">
            <a:avLst/>
          </a:prstGeom>
        </p:spPr>
      </p:pic>
      <p:pic>
        <p:nvPicPr>
          <p:cNvPr id="6" name="Imagen 12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xmlns="" id="{7A440533-2D92-48CA-904E-1BA2484D53A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437512" y="5650177"/>
            <a:ext cx="2056406" cy="629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03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FC45689-E3C6-483A-BFF4-43BF69B09B08}"/>
              </a:ext>
            </a:extLst>
          </p:cNvPr>
          <p:cNvSpPr txBox="1"/>
          <p:nvPr/>
        </p:nvSpPr>
        <p:spPr>
          <a:xfrm>
            <a:off x="0" y="269845"/>
            <a:ext cx="6096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/>
              <a:t>¿Qué es la conciliación personal, familiar y laboral?</a:t>
            </a:r>
            <a:endParaRPr lang="es-ES" sz="4000" b="1" dirty="0">
              <a:latin typeface="Gotham Black" pitchFamily="50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B4927A2-2D16-3CC4-9952-FD588742A59C}"/>
              </a:ext>
            </a:extLst>
          </p:cNvPr>
          <p:cNvSpPr txBox="1"/>
          <p:nvPr/>
        </p:nvSpPr>
        <p:spPr>
          <a:xfrm>
            <a:off x="6993440" y="2509091"/>
            <a:ext cx="448810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/>
              <a:t>“ Participación equilibrada en la vida familiar y el trabajo, a partir de la reestructuración y reorganización, con el fin de introducir la igualdad de oportunidades y cubrir las necesidades de atención y cuidado a personas dependientes".</a:t>
            </a:r>
          </a:p>
          <a:p>
            <a:pPr algn="ctr"/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E314355-1CB7-4BFE-94A7-3905257C6AE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132" t="10702" r="34868" b="31578"/>
          <a:stretch/>
        </p:blipFill>
        <p:spPr>
          <a:xfrm>
            <a:off x="0" y="2081462"/>
            <a:ext cx="6096000" cy="395839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xmlns="" val="394295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C7DA1320-0AF4-446B-BC67-45D3E29460F7}"/>
              </a:ext>
            </a:extLst>
          </p:cNvPr>
          <p:cNvSpPr txBox="1"/>
          <p:nvPr/>
        </p:nvSpPr>
        <p:spPr>
          <a:xfrm>
            <a:off x="266709" y="1644970"/>
            <a:ext cx="3749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5400" b="1" dirty="0"/>
              <a:t>Importancia</a:t>
            </a:r>
            <a:endParaRPr lang="es-ES" sz="5400" b="1" dirty="0">
              <a:latin typeface="Gotham Black" pitchFamily="50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459CB4-2AB4-48CB-BB83-79C70D6B9AE6}"/>
              </a:ext>
            </a:extLst>
          </p:cNvPr>
          <p:cNvSpPr txBox="1"/>
          <p:nvPr/>
        </p:nvSpPr>
        <p:spPr>
          <a:xfrm>
            <a:off x="328881" y="2935484"/>
            <a:ext cx="357337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Facilitar que cualquier persona pueda mantener al mismo tiempo una carrera profesional plena, ejercer el cuidado de su familia, el desarrollo de su personalidad, su formación o el disfrute de su ocio y tiempo libre.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AC569334-B5FC-46FE-A522-286E94B0DC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4606" t="10001" r="33882" b="29298"/>
          <a:stretch/>
        </p:blipFill>
        <p:spPr>
          <a:xfrm>
            <a:off x="4969043" y="1644970"/>
            <a:ext cx="6280484" cy="416292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1183441-6DF0-452D-B6DB-F59B1FF715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058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estion del tiempo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890648"/>
            <a:ext cx="11851574" cy="53338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C3B61-D957-E7DB-4207-CDE99D3D6D91}"/>
              </a:ext>
            </a:extLst>
          </p:cNvPr>
          <p:cNvSpPr txBox="1"/>
          <p:nvPr/>
        </p:nvSpPr>
        <p:spPr>
          <a:xfrm>
            <a:off x="1321619" y="940973"/>
            <a:ext cx="3475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Buenos hábitos</a:t>
            </a:r>
            <a:endParaRPr lang="es-ES" sz="2400" b="1" dirty="0">
              <a:latin typeface="Gotham Black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1B6E2-2116-4673-C83A-77F35A730F2C}"/>
              </a:ext>
            </a:extLst>
          </p:cNvPr>
          <p:cNvSpPr txBox="1"/>
          <p:nvPr/>
        </p:nvSpPr>
        <p:spPr>
          <a:xfrm>
            <a:off x="930442" y="2962223"/>
            <a:ext cx="325962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" sz="2000" dirty="0"/>
              <a:t>Planifique sus actividades.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Defina y delimite tiempos.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Enfóquese. 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Priorice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Delegue labores.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Pida ayuda.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Divida tareas.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AB39BCD-3F2D-492A-BCB3-534E428ECC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98" y="3122346"/>
            <a:ext cx="306653" cy="306653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56F4C28C-42F5-418E-A9F5-9895E47A9A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94" y="3589122"/>
            <a:ext cx="306653" cy="306653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49979B7D-2EAD-4829-9FA6-D5315CF4BFD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042" y="4055898"/>
            <a:ext cx="306653" cy="306653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895EB3D9-8C3E-41F2-A9F2-139BD56C68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89" y="4959035"/>
            <a:ext cx="306653" cy="306653"/>
          </a:xfrm>
          <a:prstGeom prst="rect">
            <a:avLst/>
          </a:prstGeom>
        </p:spPr>
      </p:pic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D7365DE6-12CC-42EA-BF7E-DDF03C60A3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3788" y="4492259"/>
            <a:ext cx="306653" cy="306653"/>
          </a:xfrm>
          <a:prstGeom prst="rect">
            <a:avLst/>
          </a:prstGeom>
        </p:spPr>
      </p:pic>
      <p:pic>
        <p:nvPicPr>
          <p:cNvPr id="15" name="Imagen 14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EB6B5DF0-B741-4CD9-99E3-6BA6E9DB6E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294" y="5408302"/>
            <a:ext cx="306653" cy="306653"/>
          </a:xfrm>
          <a:prstGeom prst="rect">
            <a:avLst/>
          </a:prstGeom>
        </p:spPr>
      </p:pic>
      <p:pic>
        <p:nvPicPr>
          <p:cNvPr id="16" name="Imagen 15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8C9D439F-7177-4702-8177-0F2B13B26C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6798" y="5923292"/>
            <a:ext cx="306653" cy="306653"/>
          </a:xfrm>
          <a:prstGeom prst="rect">
            <a:avLst/>
          </a:prstGeom>
        </p:spPr>
      </p:pic>
      <p:pic>
        <p:nvPicPr>
          <p:cNvPr id="17" name="Imagen 16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3251304D-B08B-4FED-8CA8-2EDB9DF7C5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06F31603-7ACF-4869-B0F7-BD94536B597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5100" t="10526" r="34374" b="30763"/>
          <a:stretch/>
        </p:blipFill>
        <p:spPr>
          <a:xfrm>
            <a:off x="5101390" y="1660358"/>
            <a:ext cx="6160168" cy="402636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301197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playback (9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" y="1062841"/>
            <a:ext cx="11863448" cy="5516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AC3B61-D957-E7DB-4207-CDE99D3D6D91}"/>
              </a:ext>
            </a:extLst>
          </p:cNvPr>
          <p:cNvSpPr txBox="1"/>
          <p:nvPr/>
        </p:nvSpPr>
        <p:spPr>
          <a:xfrm>
            <a:off x="1232048" y="890377"/>
            <a:ext cx="3475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5400" b="1" dirty="0"/>
              <a:t>Buenos hábitos</a:t>
            </a:r>
            <a:endParaRPr lang="es-ES" sz="5400" b="1" dirty="0">
              <a:latin typeface="Gotham Black" pitchFamily="50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AA1B6E2-2116-4673-C83A-77F35A730F2C}"/>
              </a:ext>
            </a:extLst>
          </p:cNvPr>
          <p:cNvSpPr txBox="1"/>
          <p:nvPr/>
        </p:nvSpPr>
        <p:spPr>
          <a:xfrm>
            <a:off x="1232049" y="2763162"/>
            <a:ext cx="347513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CO" sz="2000" dirty="0"/>
              <a:t>Responsabilidad compartida.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Rutinas de familia</a:t>
            </a:r>
          </a:p>
          <a:p>
            <a:pPr>
              <a:lnSpc>
                <a:spcPct val="150000"/>
              </a:lnSpc>
            </a:pPr>
            <a:r>
              <a:rPr lang="es-CO" sz="2000" dirty="0"/>
              <a:t>Horarios y distancia.</a:t>
            </a:r>
            <a:endParaRPr lang="es-ES" sz="2000" dirty="0"/>
          </a:p>
          <a:p>
            <a:pPr>
              <a:lnSpc>
                <a:spcPct val="150000"/>
              </a:lnSpc>
            </a:pPr>
            <a:r>
              <a:rPr lang="es-ES" sz="2000" dirty="0"/>
              <a:t>Fije un </a:t>
            </a:r>
            <a:r>
              <a:rPr lang="es-ES" sz="2000" dirty="0" err="1"/>
              <a:t>dead</a:t>
            </a:r>
            <a:r>
              <a:rPr lang="es-ES" sz="2000" dirty="0"/>
              <a:t>-line.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Atrévase a decir que no.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Dese un tiempo para un break.</a:t>
            </a:r>
          </a:p>
          <a:p>
            <a:pPr>
              <a:lnSpc>
                <a:spcPct val="150000"/>
              </a:lnSpc>
            </a:pPr>
            <a:r>
              <a:rPr lang="es-ES" sz="2000" dirty="0"/>
              <a:t>Tiempo libre.</a:t>
            </a:r>
          </a:p>
          <a:p>
            <a:endParaRPr lang="es-E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xmlns="" id="{E08842A2-548A-4D13-B1D1-4CAB1DA3FD9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5197" t="10877" r="35066" b="30175"/>
          <a:stretch/>
        </p:blipFill>
        <p:spPr>
          <a:xfrm>
            <a:off x="5257799" y="1767540"/>
            <a:ext cx="6063916" cy="404261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7" name="Imagen 6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0B2A8211-C669-4B6E-802A-870632F89C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24032" y="-733462"/>
            <a:ext cx="3348848" cy="3348871"/>
          </a:xfrm>
          <a:prstGeom prst="rect">
            <a:avLst/>
          </a:prstGeom>
        </p:spPr>
      </p:pic>
      <p:pic>
        <p:nvPicPr>
          <p:cNvPr id="8" name="Imagen 7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32BBDC33-3E41-47A7-AABC-A767ECF3332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" y="2905777"/>
            <a:ext cx="306653" cy="306653"/>
          </a:xfrm>
          <a:prstGeom prst="rect">
            <a:avLst/>
          </a:prstGeom>
        </p:spPr>
      </p:pic>
      <p:pic>
        <p:nvPicPr>
          <p:cNvPr id="10" name="Imagen 9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078E05F4-0593-4988-AED6-2F6655EE979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" y="3355045"/>
            <a:ext cx="306653" cy="306653"/>
          </a:xfrm>
          <a:prstGeom prst="rect">
            <a:avLst/>
          </a:prstGeom>
        </p:spPr>
      </p:pic>
      <p:pic>
        <p:nvPicPr>
          <p:cNvPr id="11" name="Imagen 10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5344860A-45D8-474D-A043-BC0B308F58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5" y="4294216"/>
            <a:ext cx="306653" cy="306653"/>
          </a:xfrm>
          <a:prstGeom prst="rect">
            <a:avLst/>
          </a:prstGeom>
        </p:spPr>
      </p:pic>
      <p:pic>
        <p:nvPicPr>
          <p:cNvPr id="12" name="Imagen 11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1147C998-3897-4CD0-8AD1-F0B8224829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4" y="4743040"/>
            <a:ext cx="306653" cy="306653"/>
          </a:xfrm>
          <a:prstGeom prst="rect">
            <a:avLst/>
          </a:prstGeom>
        </p:spPr>
      </p:pic>
      <p:pic>
        <p:nvPicPr>
          <p:cNvPr id="13" name="Imagen 12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7001E86A-BDBA-498A-BE12-FB19D605D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4" y="5191864"/>
            <a:ext cx="306653" cy="306653"/>
          </a:xfrm>
          <a:prstGeom prst="rect">
            <a:avLst/>
          </a:prstGeom>
        </p:spPr>
      </p:pic>
      <p:pic>
        <p:nvPicPr>
          <p:cNvPr id="14" name="Imagen 13" descr="Forma&#10;&#10;Descripción generada automáticamente con confianza baja">
            <a:extLst>
              <a:ext uri="{FF2B5EF4-FFF2-40B4-BE49-F238E27FC236}">
                <a16:creationId xmlns:a16="http://schemas.microsoft.com/office/drawing/2014/main" xmlns="" id="{82DA62FA-BE51-40A7-887F-846C1FFA50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394" y="5640688"/>
            <a:ext cx="306653" cy="3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964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/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955966" y="955952"/>
            <a:ext cx="10224655" cy="47798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7530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A81FD8BE8D33941B641A993FB072DFD" ma:contentTypeVersion="2" ma:contentTypeDescription="Crear nuevo documento." ma:contentTypeScope="" ma:versionID="9f7662088d0856d0939f17ddf85921f0">
  <xsd:schema xmlns:xsd="http://www.w3.org/2001/XMLSchema" xmlns:xs="http://www.w3.org/2001/XMLSchema" xmlns:p="http://schemas.microsoft.com/office/2006/metadata/properties" xmlns:ns1="http://schemas.microsoft.com/sharepoint/v3" xmlns:ns2="ae9388c0-b1e2-40ea-b6a8-c51c7913cbd2" targetNamespace="http://schemas.microsoft.com/office/2006/metadata/properties" ma:root="true" ma:fieldsID="2da0221a89756a2ec0c2db0b0b4be7e2" ns1:_="" ns2:_="">
    <xsd:import namespace="http://schemas.microsoft.com/sharepoint/v3"/>
    <xsd:import namespace="ae9388c0-b1e2-40ea-b6a8-c51c7913cbd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Fecha de inicio programada" ma:internalName="PublishingStartDate">
      <xsd:simpleType>
        <xsd:restriction base="dms:Unknown"/>
      </xsd:simpleType>
    </xsd:element>
    <xsd:element name="PublishingExpirationDate" ma:index="12" nillable="true" ma:displayName="Fecha de finalización programada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9388c0-b1e2-40ea-b6a8-c51c7913cbd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ae9388c0-b1e2-40ea-b6a8-c51c7913cbd2">H7EN5MXTHQNV-1513-364</_dlc_DocId>
    <_dlc_DocIdUrl xmlns="ae9388c0-b1e2-40ea-b6a8-c51c7913cbd2">
      <Url>https://mng.mincultura.gov.co/ministerio/recursos-humanos/_layouts/15/DocIdRedir.aspx?ID=H7EN5MXTHQNV-1513-364</Url>
      <Description>H7EN5MXTHQNV-1513-364</Description>
    </_dlc_DocIdUrl>
  </documentManagement>
</p:properties>
</file>

<file path=customXml/item4.xml><?xml version="1.0" encoding="utf-8"?>
<?mso-contentType ?>
<spe:Receivers xmlns:spe="http://schemas.microsoft.com/sharepoint/events"/>
</file>

<file path=customXml/itemProps1.xml><?xml version="1.0" encoding="utf-8"?>
<ds:datastoreItem xmlns:ds="http://schemas.openxmlformats.org/officeDocument/2006/customXml" ds:itemID="{48D2CAEE-5458-4154-936F-19E160BECDC5}"/>
</file>

<file path=customXml/itemProps2.xml><?xml version="1.0" encoding="utf-8"?>
<ds:datastoreItem xmlns:ds="http://schemas.openxmlformats.org/officeDocument/2006/customXml" ds:itemID="{BD69075F-972E-412A-932B-0418FCDB30F8}"/>
</file>

<file path=customXml/itemProps3.xml><?xml version="1.0" encoding="utf-8"?>
<ds:datastoreItem xmlns:ds="http://schemas.openxmlformats.org/officeDocument/2006/customXml" ds:itemID="{4EDB31B9-A368-47F6-B6E5-F392028DD2A8}"/>
</file>

<file path=customXml/itemProps4.xml><?xml version="1.0" encoding="utf-8"?>
<ds:datastoreItem xmlns:ds="http://schemas.openxmlformats.org/officeDocument/2006/customXml" ds:itemID="{D674E5F7-E29C-44FA-9152-88AEB88AFEE3}"/>
</file>

<file path=docProps/app.xml><?xml version="1.0" encoding="utf-8"?>
<Properties xmlns="http://schemas.openxmlformats.org/officeDocument/2006/extended-properties" xmlns:vt="http://schemas.openxmlformats.org/officeDocument/2006/docPropsVTypes">
  <TotalTime>907</TotalTime>
  <Words>152</Words>
  <Application>Microsoft Office PowerPoint</Application>
  <PresentationFormat>Personalizado</PresentationFormat>
  <Paragraphs>21</Paragraphs>
  <Slides>8</Slides>
  <Notes>0</Notes>
  <HiddenSlides>0</HiddenSlides>
  <MMClips>2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Office Theme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 eduardo cetina pineda</dc:creator>
  <cp:lastModifiedBy>Mara Victoria Lozano</cp:lastModifiedBy>
  <cp:revision>8</cp:revision>
  <dcterms:created xsi:type="dcterms:W3CDTF">2022-08-21T22:49:05Z</dcterms:created>
  <dcterms:modified xsi:type="dcterms:W3CDTF">2022-10-19T13:28:50Z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0x0101006A81FD8BE8D33941B641A993FB072DFD</vt:lpwstr>
  </property>
  <property fmtid="{D5CDD505-2E9C-101B-9397-08002B2CF9AE}" pid="3" name="_dlc_DocIdItemGuid">
    <vt:lpwstr>a862dec0-1108-412b-8ecf-bbb609fa54f5</vt:lpwstr>
  </property>
</Properties>
</file>