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57" r:id="rId5"/>
    <p:sldId id="259" r:id="rId6"/>
    <p:sldId id="258" r:id="rId7"/>
    <p:sldId id="266" r:id="rId8"/>
    <p:sldId id="260" r:id="rId9"/>
    <p:sldId id="261" r:id="rId10"/>
    <p:sldId id="262" r:id="rId11"/>
    <p:sldId id="267" r:id="rId12"/>
    <p:sldId id="268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DD63-0A10-4145-B18E-D5EBEB4A2DBC}" type="datetimeFigureOut">
              <a:rPr lang="es-ES" smtClean="0"/>
              <a:pPr/>
              <a:t>16/11/2022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EBED-6CE0-4B09-9D4A-CB91D45FDE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DD63-0A10-4145-B18E-D5EBEB4A2DBC}" type="datetimeFigureOut">
              <a:rPr lang="es-ES" smtClean="0"/>
              <a:pPr/>
              <a:t>16/11/2022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EBED-6CE0-4B09-9D4A-CB91D45FDE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DD63-0A10-4145-B18E-D5EBEB4A2DBC}" type="datetimeFigureOut">
              <a:rPr lang="es-ES" smtClean="0"/>
              <a:pPr/>
              <a:t>16/11/2022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EBED-6CE0-4B09-9D4A-CB91D45FDE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DD63-0A10-4145-B18E-D5EBEB4A2DBC}" type="datetimeFigureOut">
              <a:rPr lang="es-ES" smtClean="0"/>
              <a:pPr/>
              <a:t>16/11/2022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EBED-6CE0-4B09-9D4A-CB91D45FDE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DD63-0A10-4145-B18E-D5EBEB4A2DBC}" type="datetimeFigureOut">
              <a:rPr lang="es-ES" smtClean="0"/>
              <a:pPr/>
              <a:t>16/11/2022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EBED-6CE0-4B09-9D4A-CB91D45FDE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DD63-0A10-4145-B18E-D5EBEB4A2DBC}" type="datetimeFigureOut">
              <a:rPr lang="es-ES" smtClean="0"/>
              <a:pPr/>
              <a:t>16/11/2022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EBED-6CE0-4B09-9D4A-CB91D45FDE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DD63-0A10-4145-B18E-D5EBEB4A2DBC}" type="datetimeFigureOut">
              <a:rPr lang="es-ES" smtClean="0"/>
              <a:pPr/>
              <a:t>16/11/2022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EBED-6CE0-4B09-9D4A-CB91D45FDE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DD63-0A10-4145-B18E-D5EBEB4A2DBC}" type="datetimeFigureOut">
              <a:rPr lang="es-ES" smtClean="0"/>
              <a:pPr/>
              <a:t>16/11/2022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EBED-6CE0-4B09-9D4A-CB91D45FDE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DD63-0A10-4145-B18E-D5EBEB4A2DBC}" type="datetimeFigureOut">
              <a:rPr lang="es-ES" smtClean="0"/>
              <a:pPr/>
              <a:t>16/11/2022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EBED-6CE0-4B09-9D4A-CB91D45FDE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DD63-0A10-4145-B18E-D5EBEB4A2DBC}" type="datetimeFigureOut">
              <a:rPr lang="es-ES" smtClean="0"/>
              <a:pPr/>
              <a:t>16/11/2022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EBED-6CE0-4B09-9D4A-CB91D45FDE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DD63-0A10-4145-B18E-D5EBEB4A2DBC}" type="datetimeFigureOut">
              <a:rPr lang="es-ES" smtClean="0"/>
              <a:pPr/>
              <a:t>16/11/2022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EBED-6CE0-4B09-9D4A-CB91D45FDE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ADD63-0A10-4145-B18E-D5EBEB4A2DBC}" type="datetimeFigureOut">
              <a:rPr lang="es-ES" smtClean="0"/>
              <a:pPr/>
              <a:t>16/11/2022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BEBED-6CE0-4B09-9D4A-CB91D45FDE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a%20Victoria%20Lozano\Documents\A%20SG%20SST\Ministerio%20Cultura\Capacitaci&#243;n\Presentaciones\T&#233;cnicas%20control%20del%20estres\Relajaci&#243;n%20Muscular%20Progresiva%20de%20Jacobson%20_%20Sesi&#243;n%20Guiada%20con%20Instrucciones.mp4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a%20Victoria%20Lozano\Documents\A%20SG%20SST\Ministerio%20Cultura\Capacitaci&#243;n\Presentaciones\T&#233;cnicas%20control%20del%20estres\Diferencia%20entre%20Estr&#233;s,%20Eustr&#233;s%20y%20Distr&#233;s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a%20Victoria%20Lozano\Documents\A%20SG%20SST\Ministerio%20Cultura\Capacitaci&#243;n\Presentaciones\T&#233;cnicas%20control%20del%20estres\Tips%20para%20prevenir%20el%20estr&#233;s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51744" y="1037425"/>
            <a:ext cx="7772400" cy="1470025"/>
          </a:xfrm>
        </p:spPr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Técnicas prácticas para </a:t>
            </a:r>
            <a:br>
              <a:rPr lang="es-CO" dirty="0">
                <a:solidFill>
                  <a:srgbClr val="FF0000"/>
                </a:solidFill>
              </a:rPr>
            </a:br>
            <a:r>
              <a:rPr lang="es-CO" dirty="0">
                <a:solidFill>
                  <a:srgbClr val="FF0000"/>
                </a:solidFill>
              </a:rPr>
              <a:t>el control del estrés </a:t>
            </a:r>
            <a:endParaRPr lang="es-ES" dirty="0">
              <a:solidFill>
                <a:srgbClr val="FF0000"/>
              </a:solidFill>
            </a:endParaRPr>
          </a:p>
        </p:txBody>
      </p:sp>
      <p:grpSp>
        <p:nvGrpSpPr>
          <p:cNvPr id="4" name="Google Shape;191;p16">
            <a:extLst>
              <a:ext uri="{FF2B5EF4-FFF2-40B4-BE49-F238E27FC236}">
                <a16:creationId xmlns:a16="http://schemas.microsoft.com/office/drawing/2014/main" xmlns="" id="{74BB2706-2AC1-4F0C-840C-C99C9489B614}"/>
              </a:ext>
            </a:extLst>
          </p:cNvPr>
          <p:cNvGrpSpPr/>
          <p:nvPr/>
        </p:nvGrpSpPr>
        <p:grpSpPr>
          <a:xfrm>
            <a:off x="2421962" y="2583565"/>
            <a:ext cx="4294282" cy="4115980"/>
            <a:chOff x="3244014" y="1495246"/>
            <a:chExt cx="2590871" cy="2483296"/>
          </a:xfrm>
        </p:grpSpPr>
        <p:sp>
          <p:nvSpPr>
            <p:cNvPr id="5" name="Google Shape;192;p16">
              <a:extLst>
                <a:ext uri="{FF2B5EF4-FFF2-40B4-BE49-F238E27FC236}">
                  <a16:creationId xmlns:a16="http://schemas.microsoft.com/office/drawing/2014/main" xmlns="" id="{4B13386B-0DDF-4D44-A7E5-645F0D9103A6}"/>
                </a:ext>
              </a:extLst>
            </p:cNvPr>
            <p:cNvSpPr/>
            <p:nvPr/>
          </p:nvSpPr>
          <p:spPr>
            <a:xfrm>
              <a:off x="3391546" y="1617490"/>
              <a:ext cx="2361053" cy="2361053"/>
            </a:xfrm>
            <a:custGeom>
              <a:avLst/>
              <a:gdLst/>
              <a:ahLst/>
              <a:cxnLst/>
              <a:rect l="l" t="t" r="r" b="b"/>
              <a:pathLst>
                <a:path w="30475" h="30475" extrusionOk="0">
                  <a:moveTo>
                    <a:pt x="30474" y="15238"/>
                  </a:moveTo>
                  <a:cubicBezTo>
                    <a:pt x="30474" y="23653"/>
                    <a:pt x="23652" y="30475"/>
                    <a:pt x="15237" y="30475"/>
                  </a:cubicBezTo>
                  <a:cubicBezTo>
                    <a:pt x="6822" y="30475"/>
                    <a:pt x="0" y="23653"/>
                    <a:pt x="0" y="15238"/>
                  </a:cubicBezTo>
                  <a:cubicBezTo>
                    <a:pt x="0" y="6822"/>
                    <a:pt x="6822" y="1"/>
                    <a:pt x="15237" y="1"/>
                  </a:cubicBezTo>
                  <a:cubicBezTo>
                    <a:pt x="23652" y="1"/>
                    <a:pt x="30474" y="6822"/>
                    <a:pt x="30474" y="1523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6" name="Google Shape;193;p16">
              <a:extLst>
                <a:ext uri="{FF2B5EF4-FFF2-40B4-BE49-F238E27FC236}">
                  <a16:creationId xmlns:a16="http://schemas.microsoft.com/office/drawing/2014/main" xmlns="" id="{C6BEBDD2-2D8F-423D-B5A1-7E75FB4B6DAA}"/>
                </a:ext>
              </a:extLst>
            </p:cNvPr>
            <p:cNvGrpSpPr/>
            <p:nvPr/>
          </p:nvGrpSpPr>
          <p:grpSpPr>
            <a:xfrm>
              <a:off x="3244014" y="1495246"/>
              <a:ext cx="2590871" cy="1635832"/>
              <a:chOff x="4622450" y="1783825"/>
              <a:chExt cx="926900" cy="585250"/>
            </a:xfrm>
          </p:grpSpPr>
          <p:sp>
            <p:nvSpPr>
              <p:cNvPr id="23" name="Google Shape;194;p16">
                <a:extLst>
                  <a:ext uri="{FF2B5EF4-FFF2-40B4-BE49-F238E27FC236}">
                    <a16:creationId xmlns:a16="http://schemas.microsoft.com/office/drawing/2014/main" xmlns="" id="{66869D06-9FA1-492E-925C-D86FF8457668}"/>
                  </a:ext>
                </a:extLst>
              </p:cNvPr>
              <p:cNvSpPr/>
              <p:nvPr/>
            </p:nvSpPr>
            <p:spPr>
              <a:xfrm>
                <a:off x="4816275" y="1955475"/>
                <a:ext cx="59875" cy="149875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5995" extrusionOk="0">
                    <a:moveTo>
                      <a:pt x="2395" y="5995"/>
                    </a:moveTo>
                    <a:cubicBezTo>
                      <a:pt x="2395" y="5995"/>
                      <a:pt x="2295" y="1389"/>
                      <a:pt x="1096" y="655"/>
                    </a:cubicBezTo>
                    <a:cubicBezTo>
                      <a:pt x="27" y="1"/>
                      <a:pt x="1" y="2093"/>
                      <a:pt x="2395" y="5995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95;p16">
                <a:extLst>
                  <a:ext uri="{FF2B5EF4-FFF2-40B4-BE49-F238E27FC236}">
                    <a16:creationId xmlns:a16="http://schemas.microsoft.com/office/drawing/2014/main" xmlns="" id="{BCE0F88C-72BA-4F8C-9600-ECF30DC1F4A7}"/>
                  </a:ext>
                </a:extLst>
              </p:cNvPr>
              <p:cNvSpPr/>
              <p:nvPr/>
            </p:nvSpPr>
            <p:spPr>
              <a:xfrm>
                <a:off x="4880200" y="1977700"/>
                <a:ext cx="59975" cy="159375"/>
              </a:xfrm>
              <a:custGeom>
                <a:avLst/>
                <a:gdLst/>
                <a:ahLst/>
                <a:cxnLst/>
                <a:rect l="l" t="t" r="r" b="b"/>
                <a:pathLst>
                  <a:path w="2399" h="6375" extrusionOk="0">
                    <a:moveTo>
                      <a:pt x="1414" y="6375"/>
                    </a:moveTo>
                    <a:cubicBezTo>
                      <a:pt x="1414" y="6375"/>
                      <a:pt x="2399" y="1879"/>
                      <a:pt x="1404" y="886"/>
                    </a:cubicBezTo>
                    <a:cubicBezTo>
                      <a:pt x="518" y="1"/>
                      <a:pt x="0" y="2026"/>
                      <a:pt x="1414" y="6375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96;p16">
                <a:extLst>
                  <a:ext uri="{FF2B5EF4-FFF2-40B4-BE49-F238E27FC236}">
                    <a16:creationId xmlns:a16="http://schemas.microsoft.com/office/drawing/2014/main" xmlns="" id="{ECB0E98D-AD13-48ED-8573-3D761A81B853}"/>
                  </a:ext>
                </a:extLst>
              </p:cNvPr>
              <p:cNvSpPr/>
              <p:nvPr/>
            </p:nvSpPr>
            <p:spPr>
              <a:xfrm>
                <a:off x="4934825" y="2058525"/>
                <a:ext cx="556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5834" extrusionOk="0">
                    <a:moveTo>
                      <a:pt x="524" y="5833"/>
                    </a:moveTo>
                    <a:cubicBezTo>
                      <a:pt x="524" y="5833"/>
                      <a:pt x="2224" y="1988"/>
                      <a:pt x="1489" y="937"/>
                    </a:cubicBezTo>
                    <a:cubicBezTo>
                      <a:pt x="834" y="0"/>
                      <a:pt x="1" y="1720"/>
                      <a:pt x="524" y="5833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97;p16">
                <a:extLst>
                  <a:ext uri="{FF2B5EF4-FFF2-40B4-BE49-F238E27FC236}">
                    <a16:creationId xmlns:a16="http://schemas.microsoft.com/office/drawing/2014/main" xmlns="" id="{2176207B-097C-4C44-8922-9609609B63BF}"/>
                  </a:ext>
                </a:extLst>
              </p:cNvPr>
              <p:cNvSpPr/>
              <p:nvPr/>
            </p:nvSpPr>
            <p:spPr>
              <a:xfrm>
                <a:off x="4974775" y="2145425"/>
                <a:ext cx="55300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4479" extrusionOk="0">
                    <a:moveTo>
                      <a:pt x="1" y="4478"/>
                    </a:moveTo>
                    <a:cubicBezTo>
                      <a:pt x="1" y="4478"/>
                      <a:pt x="2211" y="1713"/>
                      <a:pt x="1626" y="808"/>
                    </a:cubicBezTo>
                    <a:cubicBezTo>
                      <a:pt x="1106" y="0"/>
                      <a:pt x="45" y="1229"/>
                      <a:pt x="1" y="4478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98;p16">
                <a:extLst>
                  <a:ext uri="{FF2B5EF4-FFF2-40B4-BE49-F238E27FC236}">
                    <a16:creationId xmlns:a16="http://schemas.microsoft.com/office/drawing/2014/main" xmlns="" id="{A22E909C-F77D-45A1-9625-FB6234B72815}"/>
                  </a:ext>
                </a:extLst>
              </p:cNvPr>
              <p:cNvSpPr/>
              <p:nvPr/>
            </p:nvSpPr>
            <p:spPr>
              <a:xfrm>
                <a:off x="4852350" y="2187525"/>
                <a:ext cx="114425" cy="54775"/>
              </a:xfrm>
              <a:custGeom>
                <a:avLst/>
                <a:gdLst/>
                <a:ahLst/>
                <a:cxnLst/>
                <a:rect l="l" t="t" r="r" b="b"/>
                <a:pathLst>
                  <a:path w="4577" h="2191" extrusionOk="0">
                    <a:moveTo>
                      <a:pt x="4576" y="1977"/>
                    </a:moveTo>
                    <a:cubicBezTo>
                      <a:pt x="4576" y="1977"/>
                      <a:pt x="1614" y="0"/>
                      <a:pt x="761" y="653"/>
                    </a:cubicBezTo>
                    <a:cubicBezTo>
                      <a:pt x="0" y="1234"/>
                      <a:pt x="1322" y="2190"/>
                      <a:pt x="4576" y="1977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99;p16">
                <a:extLst>
                  <a:ext uri="{FF2B5EF4-FFF2-40B4-BE49-F238E27FC236}">
                    <a16:creationId xmlns:a16="http://schemas.microsoft.com/office/drawing/2014/main" xmlns="" id="{FB7126FC-33DB-45E5-B1B3-B0663D472CCF}"/>
                  </a:ext>
                </a:extLst>
              </p:cNvPr>
              <p:cNvSpPr/>
              <p:nvPr/>
            </p:nvSpPr>
            <p:spPr>
              <a:xfrm>
                <a:off x="4823200" y="2134675"/>
                <a:ext cx="115400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2206" extrusionOk="0">
                    <a:moveTo>
                      <a:pt x="4615" y="1776"/>
                    </a:moveTo>
                    <a:cubicBezTo>
                      <a:pt x="4615" y="1776"/>
                      <a:pt x="1528" y="0"/>
                      <a:pt x="720" y="708"/>
                    </a:cubicBezTo>
                    <a:cubicBezTo>
                      <a:pt x="1" y="1339"/>
                      <a:pt x="1384" y="2205"/>
                      <a:pt x="4615" y="1776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00;p16">
                <a:extLst>
                  <a:ext uri="{FF2B5EF4-FFF2-40B4-BE49-F238E27FC236}">
                    <a16:creationId xmlns:a16="http://schemas.microsoft.com/office/drawing/2014/main" xmlns="" id="{48A99680-79AF-401F-A6F6-DC58F33FA33B}"/>
                  </a:ext>
                </a:extLst>
              </p:cNvPr>
              <p:cNvSpPr/>
              <p:nvPr/>
            </p:nvSpPr>
            <p:spPr>
              <a:xfrm>
                <a:off x="4751850" y="2074575"/>
                <a:ext cx="142450" cy="55375"/>
              </a:xfrm>
              <a:custGeom>
                <a:avLst/>
                <a:gdLst/>
                <a:ahLst/>
                <a:cxnLst/>
                <a:rect l="l" t="t" r="r" b="b"/>
                <a:pathLst>
                  <a:path w="5698" h="2215" extrusionOk="0">
                    <a:moveTo>
                      <a:pt x="5697" y="1706"/>
                    </a:moveTo>
                    <a:cubicBezTo>
                      <a:pt x="5697" y="1706"/>
                      <a:pt x="1924" y="1"/>
                      <a:pt x="907" y="730"/>
                    </a:cubicBezTo>
                    <a:cubicBezTo>
                      <a:pt x="0" y="1379"/>
                      <a:pt x="1689" y="2214"/>
                      <a:pt x="5697" y="1706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01;p16">
                <a:extLst>
                  <a:ext uri="{FF2B5EF4-FFF2-40B4-BE49-F238E27FC236}">
                    <a16:creationId xmlns:a16="http://schemas.microsoft.com/office/drawing/2014/main" xmlns="" id="{97D8A111-C9CB-4E78-AB4E-320B4F72CD41}"/>
                  </a:ext>
                </a:extLst>
              </p:cNvPr>
              <p:cNvSpPr/>
              <p:nvPr/>
            </p:nvSpPr>
            <p:spPr>
              <a:xfrm>
                <a:off x="4786250" y="2033500"/>
                <a:ext cx="200050" cy="278225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11129" extrusionOk="0">
                    <a:moveTo>
                      <a:pt x="8002" y="11129"/>
                    </a:moveTo>
                    <a:cubicBezTo>
                      <a:pt x="8002" y="11129"/>
                      <a:pt x="7737" y="4038"/>
                      <a:pt x="0" y="0"/>
                    </a:cubicBezTo>
                    <a:cubicBezTo>
                      <a:pt x="0" y="0"/>
                      <a:pt x="6520" y="3689"/>
                      <a:pt x="8002" y="11129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02;p16">
                <a:extLst>
                  <a:ext uri="{FF2B5EF4-FFF2-40B4-BE49-F238E27FC236}">
                    <a16:creationId xmlns:a16="http://schemas.microsoft.com/office/drawing/2014/main" xmlns="" id="{2F1A531E-5349-4627-9703-20E3792CA614}"/>
                  </a:ext>
                </a:extLst>
              </p:cNvPr>
              <p:cNvSpPr/>
              <p:nvPr/>
            </p:nvSpPr>
            <p:spPr>
              <a:xfrm>
                <a:off x="4715125" y="1973100"/>
                <a:ext cx="145350" cy="113150"/>
              </a:xfrm>
              <a:custGeom>
                <a:avLst/>
                <a:gdLst/>
                <a:ahLst/>
                <a:cxnLst/>
                <a:rect l="l" t="t" r="r" b="b"/>
                <a:pathLst>
                  <a:path w="5814" h="4526" extrusionOk="0">
                    <a:moveTo>
                      <a:pt x="5814" y="4526"/>
                    </a:moveTo>
                    <a:cubicBezTo>
                      <a:pt x="5814" y="4526"/>
                      <a:pt x="2624" y="0"/>
                      <a:pt x="1183" y="591"/>
                    </a:cubicBezTo>
                    <a:cubicBezTo>
                      <a:pt x="1" y="1076"/>
                      <a:pt x="893" y="2482"/>
                      <a:pt x="5814" y="4526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03;p16">
                <a:extLst>
                  <a:ext uri="{FF2B5EF4-FFF2-40B4-BE49-F238E27FC236}">
                    <a16:creationId xmlns:a16="http://schemas.microsoft.com/office/drawing/2014/main" xmlns="" id="{C093AEF9-0AFD-4F43-A4AB-827DFC63E94C}"/>
                  </a:ext>
                </a:extLst>
              </p:cNvPr>
              <p:cNvSpPr/>
              <p:nvPr/>
            </p:nvSpPr>
            <p:spPr>
              <a:xfrm>
                <a:off x="4760800" y="2012800"/>
                <a:ext cx="108975" cy="815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3261" extrusionOk="0">
                    <a:moveTo>
                      <a:pt x="4358" y="3261"/>
                    </a:moveTo>
                    <a:cubicBezTo>
                      <a:pt x="4358" y="3261"/>
                      <a:pt x="2442" y="1141"/>
                      <a:pt x="0" y="1"/>
                    </a:cubicBezTo>
                    <a:cubicBezTo>
                      <a:pt x="0" y="1"/>
                      <a:pt x="3242" y="2623"/>
                      <a:pt x="4358" y="326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04;p16">
                <a:extLst>
                  <a:ext uri="{FF2B5EF4-FFF2-40B4-BE49-F238E27FC236}">
                    <a16:creationId xmlns:a16="http://schemas.microsoft.com/office/drawing/2014/main" xmlns="" id="{ADD4BABD-3411-405D-80CE-4C66E4602B7F}"/>
                  </a:ext>
                </a:extLst>
              </p:cNvPr>
              <p:cNvSpPr/>
              <p:nvPr/>
            </p:nvSpPr>
            <p:spPr>
              <a:xfrm>
                <a:off x="4844150" y="1997375"/>
                <a:ext cx="24300" cy="995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3980" extrusionOk="0">
                    <a:moveTo>
                      <a:pt x="972" y="3979"/>
                    </a:moveTo>
                    <a:cubicBezTo>
                      <a:pt x="972" y="3979"/>
                      <a:pt x="961" y="1773"/>
                      <a:pt x="1" y="0"/>
                    </a:cubicBezTo>
                    <a:cubicBezTo>
                      <a:pt x="1" y="0"/>
                      <a:pt x="604" y="3091"/>
                      <a:pt x="972" y="3979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05;p16">
                <a:extLst>
                  <a:ext uri="{FF2B5EF4-FFF2-40B4-BE49-F238E27FC236}">
                    <a16:creationId xmlns:a16="http://schemas.microsoft.com/office/drawing/2014/main" xmlns="" id="{DF136F1E-B8C1-46A4-93C0-F5C3EAB0118D}"/>
                  </a:ext>
                </a:extLst>
              </p:cNvPr>
              <p:cNvSpPr/>
              <p:nvPr/>
            </p:nvSpPr>
            <p:spPr>
              <a:xfrm>
                <a:off x="4910100" y="2031575"/>
                <a:ext cx="15425" cy="112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509" extrusionOk="0">
                    <a:moveTo>
                      <a:pt x="186" y="4509"/>
                    </a:moveTo>
                    <a:cubicBezTo>
                      <a:pt x="186" y="4509"/>
                      <a:pt x="616" y="2149"/>
                      <a:pt x="21" y="1"/>
                    </a:cubicBezTo>
                    <a:cubicBezTo>
                      <a:pt x="21" y="1"/>
                      <a:pt x="1" y="3463"/>
                      <a:pt x="186" y="4509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06;p16">
                <a:extLst>
                  <a:ext uri="{FF2B5EF4-FFF2-40B4-BE49-F238E27FC236}">
                    <a16:creationId xmlns:a16="http://schemas.microsoft.com/office/drawing/2014/main" xmlns="" id="{DC097CF9-1B2A-4425-B6C4-4EA5005C543C}"/>
                  </a:ext>
                </a:extLst>
              </p:cNvPr>
              <p:cNvSpPr/>
              <p:nvPr/>
            </p:nvSpPr>
            <p:spPr>
              <a:xfrm>
                <a:off x="4948375" y="2096125"/>
                <a:ext cx="15375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145" extrusionOk="0">
                    <a:moveTo>
                      <a:pt x="0" y="4144"/>
                    </a:moveTo>
                    <a:cubicBezTo>
                      <a:pt x="0" y="4144"/>
                      <a:pt x="615" y="2086"/>
                      <a:pt x="581" y="0"/>
                    </a:cubicBezTo>
                    <a:cubicBezTo>
                      <a:pt x="581" y="0"/>
                      <a:pt x="46" y="3152"/>
                      <a:pt x="0" y="414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07;p16">
                <a:extLst>
                  <a:ext uri="{FF2B5EF4-FFF2-40B4-BE49-F238E27FC236}">
                    <a16:creationId xmlns:a16="http://schemas.microsoft.com/office/drawing/2014/main" xmlns="" id="{548E91A9-90AF-4EFB-95C6-DFF8E8C8D876}"/>
                  </a:ext>
                </a:extLst>
              </p:cNvPr>
              <p:cNvSpPr/>
              <p:nvPr/>
            </p:nvSpPr>
            <p:spPr>
              <a:xfrm>
                <a:off x="4974225" y="2171900"/>
                <a:ext cx="27975" cy="86625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3465" extrusionOk="0">
                    <a:moveTo>
                      <a:pt x="1" y="3465"/>
                    </a:moveTo>
                    <a:cubicBezTo>
                      <a:pt x="1" y="3465"/>
                      <a:pt x="878" y="1794"/>
                      <a:pt x="1118" y="0"/>
                    </a:cubicBezTo>
                    <a:cubicBezTo>
                      <a:pt x="1118" y="0"/>
                      <a:pt x="176" y="2620"/>
                      <a:pt x="1" y="3465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08;p16">
                <a:extLst>
                  <a:ext uri="{FF2B5EF4-FFF2-40B4-BE49-F238E27FC236}">
                    <a16:creationId xmlns:a16="http://schemas.microsoft.com/office/drawing/2014/main" xmlns="" id="{6DFA7BD3-9B61-46D7-87B0-527A3EBFD31E}"/>
                  </a:ext>
                </a:extLst>
              </p:cNvPr>
              <p:cNvSpPr/>
              <p:nvPr/>
            </p:nvSpPr>
            <p:spPr>
              <a:xfrm>
                <a:off x="4878800" y="2214125"/>
                <a:ext cx="8872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04" extrusionOk="0">
                    <a:moveTo>
                      <a:pt x="3549" y="903"/>
                    </a:moveTo>
                    <a:cubicBezTo>
                      <a:pt x="3549" y="903"/>
                      <a:pt x="1658" y="752"/>
                      <a:pt x="0" y="1"/>
                    </a:cubicBezTo>
                    <a:cubicBezTo>
                      <a:pt x="0" y="1"/>
                      <a:pt x="2735" y="602"/>
                      <a:pt x="3549" y="90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09;p16">
                <a:extLst>
                  <a:ext uri="{FF2B5EF4-FFF2-40B4-BE49-F238E27FC236}">
                    <a16:creationId xmlns:a16="http://schemas.microsoft.com/office/drawing/2014/main" xmlns="" id="{ECE911DA-4EE2-4DD9-9363-BACD6F919500}"/>
                  </a:ext>
                </a:extLst>
              </p:cNvPr>
              <p:cNvSpPr/>
              <p:nvPr/>
            </p:nvSpPr>
            <p:spPr>
              <a:xfrm>
                <a:off x="4855300" y="2160300"/>
                <a:ext cx="85300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675" extrusionOk="0">
                    <a:moveTo>
                      <a:pt x="3411" y="675"/>
                    </a:moveTo>
                    <a:cubicBezTo>
                      <a:pt x="3411" y="675"/>
                      <a:pt x="1602" y="643"/>
                      <a:pt x="0" y="0"/>
                    </a:cubicBezTo>
                    <a:cubicBezTo>
                      <a:pt x="0" y="0"/>
                      <a:pt x="2626" y="427"/>
                      <a:pt x="3411" y="675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10;p16">
                <a:extLst>
                  <a:ext uri="{FF2B5EF4-FFF2-40B4-BE49-F238E27FC236}">
                    <a16:creationId xmlns:a16="http://schemas.microsoft.com/office/drawing/2014/main" xmlns="" id="{DE6EC829-2B1C-4AD0-A6B8-8C5C1F0542FF}"/>
                  </a:ext>
                </a:extLst>
              </p:cNvPr>
              <p:cNvSpPr/>
              <p:nvPr/>
            </p:nvSpPr>
            <p:spPr>
              <a:xfrm>
                <a:off x="4793225" y="2101175"/>
                <a:ext cx="9715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634" extrusionOk="0">
                    <a:moveTo>
                      <a:pt x="3885" y="527"/>
                    </a:moveTo>
                    <a:cubicBezTo>
                      <a:pt x="3885" y="527"/>
                      <a:pt x="1840" y="633"/>
                      <a:pt x="1" y="0"/>
                    </a:cubicBezTo>
                    <a:cubicBezTo>
                      <a:pt x="1" y="0"/>
                      <a:pt x="2988" y="295"/>
                      <a:pt x="3885" y="527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11;p16">
                <a:extLst>
                  <a:ext uri="{FF2B5EF4-FFF2-40B4-BE49-F238E27FC236}">
                    <a16:creationId xmlns:a16="http://schemas.microsoft.com/office/drawing/2014/main" xmlns="" id="{4D0F8035-AD5A-4A77-9FCC-DB6E4DE3ACA0}"/>
                  </a:ext>
                </a:extLst>
              </p:cNvPr>
              <p:cNvSpPr/>
              <p:nvPr/>
            </p:nvSpPr>
            <p:spPr>
              <a:xfrm>
                <a:off x="4831025" y="2051475"/>
                <a:ext cx="8050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55" extrusionOk="0">
                    <a:moveTo>
                      <a:pt x="112" y="528"/>
                    </a:moveTo>
                    <a:cubicBezTo>
                      <a:pt x="112" y="528"/>
                      <a:pt x="321" y="554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12;p16">
                <a:extLst>
                  <a:ext uri="{FF2B5EF4-FFF2-40B4-BE49-F238E27FC236}">
                    <a16:creationId xmlns:a16="http://schemas.microsoft.com/office/drawing/2014/main" xmlns="" id="{692FC6AF-C332-41D7-97DB-98F72431C26B}"/>
                  </a:ext>
                </a:extLst>
              </p:cNvPr>
              <p:cNvSpPr/>
              <p:nvPr/>
            </p:nvSpPr>
            <p:spPr>
              <a:xfrm>
                <a:off x="4868675" y="2108675"/>
                <a:ext cx="10700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28" h="253" extrusionOk="0">
                    <a:moveTo>
                      <a:pt x="265" y="253"/>
                    </a:moveTo>
                    <a:cubicBezTo>
                      <a:pt x="265" y="253"/>
                      <a:pt x="427" y="221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13;p16">
                <a:extLst>
                  <a:ext uri="{FF2B5EF4-FFF2-40B4-BE49-F238E27FC236}">
                    <a16:creationId xmlns:a16="http://schemas.microsoft.com/office/drawing/2014/main" xmlns="" id="{9447C758-2918-4B1C-9F9C-62E91A7B1009}"/>
                  </a:ext>
                </a:extLst>
              </p:cNvPr>
              <p:cNvSpPr/>
              <p:nvPr/>
            </p:nvSpPr>
            <p:spPr>
              <a:xfrm>
                <a:off x="4918350" y="2169300"/>
                <a:ext cx="9400" cy="57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230" extrusionOk="0">
                    <a:moveTo>
                      <a:pt x="231" y="230"/>
                    </a:moveTo>
                    <a:cubicBezTo>
                      <a:pt x="231" y="230"/>
                      <a:pt x="376" y="207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14;p16">
                <a:extLst>
                  <a:ext uri="{FF2B5EF4-FFF2-40B4-BE49-F238E27FC236}">
                    <a16:creationId xmlns:a16="http://schemas.microsoft.com/office/drawing/2014/main" xmlns="" id="{474EFD83-6ED4-4738-9505-97BF1DAB212A}"/>
                  </a:ext>
                </a:extLst>
              </p:cNvPr>
              <p:cNvSpPr/>
              <p:nvPr/>
            </p:nvSpPr>
            <p:spPr>
              <a:xfrm>
                <a:off x="4948275" y="2228500"/>
                <a:ext cx="8900" cy="59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38" extrusionOk="0">
                    <a:moveTo>
                      <a:pt x="213" y="238"/>
                    </a:moveTo>
                    <a:cubicBezTo>
                      <a:pt x="213" y="238"/>
                      <a:pt x="356" y="224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15;p16">
                <a:extLst>
                  <a:ext uri="{FF2B5EF4-FFF2-40B4-BE49-F238E27FC236}">
                    <a16:creationId xmlns:a16="http://schemas.microsoft.com/office/drawing/2014/main" xmlns="" id="{DD7A102A-FEA3-460D-9C31-9D510FF33ED3}"/>
                  </a:ext>
                </a:extLst>
              </p:cNvPr>
              <p:cNvSpPr/>
              <p:nvPr/>
            </p:nvSpPr>
            <p:spPr>
              <a:xfrm>
                <a:off x="4863675" y="2060500"/>
                <a:ext cx="525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463" extrusionOk="0">
                    <a:moveTo>
                      <a:pt x="0" y="321"/>
                    </a:moveTo>
                    <a:cubicBezTo>
                      <a:pt x="0" y="321"/>
                      <a:pt x="125" y="462"/>
                      <a:pt x="21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16;p16">
                <a:extLst>
                  <a:ext uri="{FF2B5EF4-FFF2-40B4-BE49-F238E27FC236}">
                    <a16:creationId xmlns:a16="http://schemas.microsoft.com/office/drawing/2014/main" xmlns="" id="{9051BDD2-751E-4128-916D-C46D6D66008F}"/>
                  </a:ext>
                </a:extLst>
              </p:cNvPr>
              <p:cNvSpPr/>
              <p:nvPr/>
            </p:nvSpPr>
            <p:spPr>
              <a:xfrm>
                <a:off x="4914350" y="2097650"/>
                <a:ext cx="6775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436" extrusionOk="0">
                    <a:moveTo>
                      <a:pt x="1" y="272"/>
                    </a:moveTo>
                    <a:cubicBezTo>
                      <a:pt x="1" y="272"/>
                      <a:pt x="95" y="435"/>
                      <a:pt x="27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17;p16">
                <a:extLst>
                  <a:ext uri="{FF2B5EF4-FFF2-40B4-BE49-F238E27FC236}">
                    <a16:creationId xmlns:a16="http://schemas.microsoft.com/office/drawing/2014/main" xmlns="" id="{AA7C4036-AD70-4A6E-9F88-074829C641DB}"/>
                  </a:ext>
                </a:extLst>
              </p:cNvPr>
              <p:cNvSpPr/>
              <p:nvPr/>
            </p:nvSpPr>
            <p:spPr>
              <a:xfrm>
                <a:off x="4951900" y="2169625"/>
                <a:ext cx="76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349" extrusionOk="0">
                    <a:moveTo>
                      <a:pt x="1" y="178"/>
                    </a:moveTo>
                    <a:cubicBezTo>
                      <a:pt x="1" y="178"/>
                      <a:pt x="57" y="349"/>
                      <a:pt x="304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18;p16">
                <a:extLst>
                  <a:ext uri="{FF2B5EF4-FFF2-40B4-BE49-F238E27FC236}">
                    <a16:creationId xmlns:a16="http://schemas.microsoft.com/office/drawing/2014/main" xmlns="" id="{ADE507F2-C808-4E59-B849-7E0C061F591F}"/>
                  </a:ext>
                </a:extLst>
              </p:cNvPr>
              <p:cNvSpPr/>
              <p:nvPr/>
            </p:nvSpPr>
            <p:spPr>
              <a:xfrm>
                <a:off x="4981775" y="2232475"/>
                <a:ext cx="690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49" extrusionOk="0">
                    <a:moveTo>
                      <a:pt x="1" y="100"/>
                    </a:moveTo>
                    <a:cubicBezTo>
                      <a:pt x="1" y="100"/>
                      <a:pt x="21" y="249"/>
                      <a:pt x="275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19;p16">
                <a:extLst>
                  <a:ext uri="{FF2B5EF4-FFF2-40B4-BE49-F238E27FC236}">
                    <a16:creationId xmlns:a16="http://schemas.microsoft.com/office/drawing/2014/main" xmlns="" id="{0CD3F166-66F0-48BC-AF9D-916E3A3132C6}"/>
                  </a:ext>
                </a:extLst>
              </p:cNvPr>
              <p:cNvSpPr/>
              <p:nvPr/>
            </p:nvSpPr>
            <p:spPr>
              <a:xfrm>
                <a:off x="4819350" y="2036775"/>
                <a:ext cx="10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828" extrusionOk="0">
                    <a:moveTo>
                      <a:pt x="168" y="817"/>
                    </a:moveTo>
                    <a:cubicBezTo>
                      <a:pt x="168" y="817"/>
                      <a:pt x="434" y="827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20;p16">
                <a:extLst>
                  <a:ext uri="{FF2B5EF4-FFF2-40B4-BE49-F238E27FC236}">
                    <a16:creationId xmlns:a16="http://schemas.microsoft.com/office/drawing/2014/main" xmlns="" id="{7912C49C-D16A-4A0D-9BD7-FA5AFF47FC60}"/>
                  </a:ext>
                </a:extLst>
              </p:cNvPr>
              <p:cNvSpPr/>
              <p:nvPr/>
            </p:nvSpPr>
            <p:spPr>
              <a:xfrm>
                <a:off x="4855075" y="2103500"/>
                <a:ext cx="150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393" extrusionOk="0">
                    <a:moveTo>
                      <a:pt x="403" y="393"/>
                    </a:moveTo>
                    <a:cubicBezTo>
                      <a:pt x="403" y="393"/>
                      <a:pt x="602" y="340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21;p16">
                <a:extLst>
                  <a:ext uri="{FF2B5EF4-FFF2-40B4-BE49-F238E27FC236}">
                    <a16:creationId xmlns:a16="http://schemas.microsoft.com/office/drawing/2014/main" xmlns="" id="{6D08E9C4-DBB3-4F65-A428-3F12F1D0A273}"/>
                  </a:ext>
                </a:extLst>
              </p:cNvPr>
              <p:cNvSpPr/>
              <p:nvPr/>
            </p:nvSpPr>
            <p:spPr>
              <a:xfrm>
                <a:off x="4906325" y="2164325"/>
                <a:ext cx="13275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531" h="357" extrusionOk="0">
                    <a:moveTo>
                      <a:pt x="353" y="356"/>
                    </a:moveTo>
                    <a:cubicBezTo>
                      <a:pt x="353" y="356"/>
                      <a:pt x="530" y="317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22;p16">
                <a:extLst>
                  <a:ext uri="{FF2B5EF4-FFF2-40B4-BE49-F238E27FC236}">
                    <a16:creationId xmlns:a16="http://schemas.microsoft.com/office/drawing/2014/main" xmlns="" id="{21795E20-2B6F-4D4C-8014-46E842AF76AF}"/>
                  </a:ext>
                </a:extLst>
              </p:cNvPr>
              <p:cNvSpPr/>
              <p:nvPr/>
            </p:nvSpPr>
            <p:spPr>
              <a:xfrm>
                <a:off x="4936850" y="2222950"/>
                <a:ext cx="1250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369" extrusionOk="0">
                    <a:moveTo>
                      <a:pt x="323" y="369"/>
                    </a:moveTo>
                    <a:cubicBezTo>
                      <a:pt x="323" y="369"/>
                      <a:pt x="500" y="340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23;p16">
                <a:extLst>
                  <a:ext uri="{FF2B5EF4-FFF2-40B4-BE49-F238E27FC236}">
                    <a16:creationId xmlns:a16="http://schemas.microsoft.com/office/drawing/2014/main" xmlns="" id="{50E96603-DD17-41EA-A951-322C3AF0172F}"/>
                  </a:ext>
                </a:extLst>
              </p:cNvPr>
              <p:cNvSpPr/>
              <p:nvPr/>
            </p:nvSpPr>
            <p:spPr>
              <a:xfrm>
                <a:off x="4860875" y="2046350"/>
                <a:ext cx="825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660" extrusionOk="0">
                    <a:moveTo>
                      <a:pt x="1" y="491"/>
                    </a:moveTo>
                    <a:cubicBezTo>
                      <a:pt x="1" y="491"/>
                      <a:pt x="172" y="660"/>
                      <a:pt x="33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24;p16">
                <a:extLst>
                  <a:ext uri="{FF2B5EF4-FFF2-40B4-BE49-F238E27FC236}">
                    <a16:creationId xmlns:a16="http://schemas.microsoft.com/office/drawing/2014/main" xmlns="" id="{5061BF32-1565-48AC-8768-8C35B727856B}"/>
                  </a:ext>
                </a:extLst>
              </p:cNvPr>
              <p:cNvSpPr/>
              <p:nvPr/>
            </p:nvSpPr>
            <p:spPr>
              <a:xfrm>
                <a:off x="4913625" y="2083825"/>
                <a:ext cx="10550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615" extrusionOk="0">
                    <a:moveTo>
                      <a:pt x="0" y="415"/>
                    </a:moveTo>
                    <a:cubicBezTo>
                      <a:pt x="0" y="415"/>
                      <a:pt x="134" y="615"/>
                      <a:pt x="422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25;p16">
                <a:extLst>
                  <a:ext uri="{FF2B5EF4-FFF2-40B4-BE49-F238E27FC236}">
                    <a16:creationId xmlns:a16="http://schemas.microsoft.com/office/drawing/2014/main" xmlns="" id="{20186996-B88F-4178-AB15-8E9972AEE47E}"/>
                  </a:ext>
                </a:extLst>
              </p:cNvPr>
              <p:cNvSpPr/>
              <p:nvPr/>
            </p:nvSpPr>
            <p:spPr>
              <a:xfrm>
                <a:off x="4953100" y="2157875"/>
                <a:ext cx="1182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84" extrusionOk="0">
                    <a:moveTo>
                      <a:pt x="1" y="269"/>
                    </a:moveTo>
                    <a:cubicBezTo>
                      <a:pt x="1" y="269"/>
                      <a:pt x="89" y="483"/>
                      <a:pt x="472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26;p16">
                <a:extLst>
                  <a:ext uri="{FF2B5EF4-FFF2-40B4-BE49-F238E27FC236}">
                    <a16:creationId xmlns:a16="http://schemas.microsoft.com/office/drawing/2014/main" xmlns="" id="{F0FFEDE6-02B8-41B6-A1A3-3C12EEB3D4C7}"/>
                  </a:ext>
                </a:extLst>
              </p:cNvPr>
              <p:cNvSpPr/>
              <p:nvPr/>
            </p:nvSpPr>
            <p:spPr>
              <a:xfrm>
                <a:off x="4984200" y="2223725"/>
                <a:ext cx="10675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37" extrusionOk="0">
                    <a:moveTo>
                      <a:pt x="1" y="149"/>
                    </a:moveTo>
                    <a:cubicBezTo>
                      <a:pt x="1" y="149"/>
                      <a:pt x="40" y="337"/>
                      <a:pt x="427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27;p16">
                <a:extLst>
                  <a:ext uri="{FF2B5EF4-FFF2-40B4-BE49-F238E27FC236}">
                    <a16:creationId xmlns:a16="http://schemas.microsoft.com/office/drawing/2014/main" xmlns="" id="{4C21327E-209C-43F6-91E8-9548499A4ECD}"/>
                  </a:ext>
                </a:extLst>
              </p:cNvPr>
              <p:cNvSpPr/>
              <p:nvPr/>
            </p:nvSpPr>
            <p:spPr>
              <a:xfrm>
                <a:off x="4806225" y="2025100"/>
                <a:ext cx="120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013" extrusionOk="0">
                    <a:moveTo>
                      <a:pt x="169" y="996"/>
                    </a:moveTo>
                    <a:cubicBezTo>
                      <a:pt x="169" y="996"/>
                      <a:pt x="480" y="1012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28;p16">
                <a:extLst>
                  <a:ext uri="{FF2B5EF4-FFF2-40B4-BE49-F238E27FC236}">
                    <a16:creationId xmlns:a16="http://schemas.microsoft.com/office/drawing/2014/main" xmlns="" id="{25CCE49A-6A74-4641-BC13-B573930F0BC7}"/>
                  </a:ext>
                </a:extLst>
              </p:cNvPr>
              <p:cNvSpPr/>
              <p:nvPr/>
            </p:nvSpPr>
            <p:spPr>
              <a:xfrm>
                <a:off x="4841375" y="2100200"/>
                <a:ext cx="17550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487" extrusionOk="0">
                    <a:moveTo>
                      <a:pt x="467" y="486"/>
                    </a:moveTo>
                    <a:cubicBezTo>
                      <a:pt x="467" y="486"/>
                      <a:pt x="702" y="428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29;p16">
                <a:extLst>
                  <a:ext uri="{FF2B5EF4-FFF2-40B4-BE49-F238E27FC236}">
                    <a16:creationId xmlns:a16="http://schemas.microsoft.com/office/drawing/2014/main" xmlns="" id="{45B4B28D-5070-4E28-95B6-35E5CC493540}"/>
                  </a:ext>
                </a:extLst>
              </p:cNvPr>
              <p:cNvSpPr/>
              <p:nvPr/>
            </p:nvSpPr>
            <p:spPr>
              <a:xfrm>
                <a:off x="4894200" y="2160975"/>
                <a:ext cx="154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42" extrusionOk="0">
                    <a:moveTo>
                      <a:pt x="408" y="441"/>
                    </a:moveTo>
                    <a:cubicBezTo>
                      <a:pt x="408" y="441"/>
                      <a:pt x="617" y="398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30;p16">
                <a:extLst>
                  <a:ext uri="{FF2B5EF4-FFF2-40B4-BE49-F238E27FC236}">
                    <a16:creationId xmlns:a16="http://schemas.microsoft.com/office/drawing/2014/main" xmlns="" id="{FF0D37D7-C868-4B0A-9A8E-6CEE14C5F1A6}"/>
                  </a:ext>
                </a:extLst>
              </p:cNvPr>
              <p:cNvSpPr/>
              <p:nvPr/>
            </p:nvSpPr>
            <p:spPr>
              <a:xfrm>
                <a:off x="4925225" y="2219000"/>
                <a:ext cx="1447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54" extrusionOk="0">
                    <a:moveTo>
                      <a:pt x="372" y="453"/>
                    </a:moveTo>
                    <a:cubicBezTo>
                      <a:pt x="372" y="453"/>
                      <a:pt x="579" y="423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31;p16">
                <a:extLst>
                  <a:ext uri="{FF2B5EF4-FFF2-40B4-BE49-F238E27FC236}">
                    <a16:creationId xmlns:a16="http://schemas.microsoft.com/office/drawing/2014/main" xmlns="" id="{3011C797-AFBE-45BA-BB88-1AF3E0810362}"/>
                  </a:ext>
                </a:extLst>
              </p:cNvPr>
              <p:cNvSpPr/>
              <p:nvPr/>
            </p:nvSpPr>
            <p:spPr>
              <a:xfrm>
                <a:off x="4856100" y="2032700"/>
                <a:ext cx="10600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424" h="778" extrusionOk="0">
                    <a:moveTo>
                      <a:pt x="0" y="577"/>
                    </a:moveTo>
                    <a:cubicBezTo>
                      <a:pt x="0" y="577"/>
                      <a:pt x="198" y="777"/>
                      <a:pt x="424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32;p16">
                <a:extLst>
                  <a:ext uri="{FF2B5EF4-FFF2-40B4-BE49-F238E27FC236}">
                    <a16:creationId xmlns:a16="http://schemas.microsoft.com/office/drawing/2014/main" xmlns="" id="{97ECE8A2-EA7E-4596-A816-EBB220177BEF}"/>
                  </a:ext>
                </a:extLst>
              </p:cNvPr>
              <p:cNvSpPr/>
              <p:nvPr/>
            </p:nvSpPr>
            <p:spPr>
              <a:xfrm>
                <a:off x="4911225" y="2070000"/>
                <a:ext cx="13350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715" extrusionOk="0">
                    <a:moveTo>
                      <a:pt x="1" y="480"/>
                    </a:moveTo>
                    <a:cubicBezTo>
                      <a:pt x="1" y="480"/>
                      <a:pt x="155" y="715"/>
                      <a:pt x="534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33;p16">
                <a:extLst>
                  <a:ext uri="{FF2B5EF4-FFF2-40B4-BE49-F238E27FC236}">
                    <a16:creationId xmlns:a16="http://schemas.microsoft.com/office/drawing/2014/main" xmlns="" id="{B2484552-D869-4969-88CD-98711456868C}"/>
                  </a:ext>
                </a:extLst>
              </p:cNvPr>
              <p:cNvSpPr/>
              <p:nvPr/>
            </p:nvSpPr>
            <p:spPr>
              <a:xfrm>
                <a:off x="4953150" y="2145425"/>
                <a:ext cx="14700" cy="138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53" extrusionOk="0">
                    <a:moveTo>
                      <a:pt x="0" y="300"/>
                    </a:moveTo>
                    <a:cubicBezTo>
                      <a:pt x="0" y="300"/>
                      <a:pt x="100" y="553"/>
                      <a:pt x="588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34;p16">
                <a:extLst>
                  <a:ext uri="{FF2B5EF4-FFF2-40B4-BE49-F238E27FC236}">
                    <a16:creationId xmlns:a16="http://schemas.microsoft.com/office/drawing/2014/main" xmlns="" id="{60329B04-E573-417B-A9C0-BA1D560CAB59}"/>
                  </a:ext>
                </a:extLst>
              </p:cNvPr>
              <p:cNvSpPr/>
              <p:nvPr/>
            </p:nvSpPr>
            <p:spPr>
              <a:xfrm>
                <a:off x="4986050" y="2214050"/>
                <a:ext cx="131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7" extrusionOk="0">
                    <a:moveTo>
                      <a:pt x="0" y="156"/>
                    </a:moveTo>
                    <a:cubicBezTo>
                      <a:pt x="0" y="156"/>
                      <a:pt x="43" y="376"/>
                      <a:pt x="526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35;p16">
                <a:extLst>
                  <a:ext uri="{FF2B5EF4-FFF2-40B4-BE49-F238E27FC236}">
                    <a16:creationId xmlns:a16="http://schemas.microsoft.com/office/drawing/2014/main" xmlns="" id="{0B7438AC-C8B9-46A7-BCCF-61F50A0F7E77}"/>
                  </a:ext>
                </a:extLst>
              </p:cNvPr>
              <p:cNvSpPr/>
              <p:nvPr/>
            </p:nvSpPr>
            <p:spPr>
              <a:xfrm>
                <a:off x="4788250" y="2007525"/>
                <a:ext cx="152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55" extrusionOk="0">
                    <a:moveTo>
                      <a:pt x="192" y="1087"/>
                    </a:moveTo>
                    <a:cubicBezTo>
                      <a:pt x="192" y="1087"/>
                      <a:pt x="608" y="1454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36;p16">
                <a:extLst>
                  <a:ext uri="{FF2B5EF4-FFF2-40B4-BE49-F238E27FC236}">
                    <a16:creationId xmlns:a16="http://schemas.microsoft.com/office/drawing/2014/main" xmlns="" id="{A8ACB7E7-559E-4708-ACC4-D443FC723BA3}"/>
                  </a:ext>
                </a:extLst>
              </p:cNvPr>
              <p:cNvSpPr/>
              <p:nvPr/>
            </p:nvSpPr>
            <p:spPr>
              <a:xfrm>
                <a:off x="4822150" y="2094875"/>
                <a:ext cx="236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632" extrusionOk="0">
                    <a:moveTo>
                      <a:pt x="514" y="529"/>
                    </a:moveTo>
                    <a:cubicBezTo>
                      <a:pt x="514" y="529"/>
                      <a:pt x="946" y="631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37;p16">
                <a:extLst>
                  <a:ext uri="{FF2B5EF4-FFF2-40B4-BE49-F238E27FC236}">
                    <a16:creationId xmlns:a16="http://schemas.microsoft.com/office/drawing/2014/main" xmlns="" id="{4A028B4C-6E06-40AC-B4F2-CF7246ADB51D}"/>
                  </a:ext>
                </a:extLst>
              </p:cNvPr>
              <p:cNvSpPr/>
              <p:nvPr/>
            </p:nvSpPr>
            <p:spPr>
              <a:xfrm>
                <a:off x="4877175" y="2155700"/>
                <a:ext cx="2082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584" extrusionOk="0">
                    <a:moveTo>
                      <a:pt x="450" y="480"/>
                    </a:moveTo>
                    <a:cubicBezTo>
                      <a:pt x="450" y="480"/>
                      <a:pt x="833" y="584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38;p16">
                <a:extLst>
                  <a:ext uri="{FF2B5EF4-FFF2-40B4-BE49-F238E27FC236}">
                    <a16:creationId xmlns:a16="http://schemas.microsoft.com/office/drawing/2014/main" xmlns="" id="{C835C44A-D675-4C9F-B9E0-E045B070A585}"/>
                  </a:ext>
                </a:extLst>
              </p:cNvPr>
              <p:cNvSpPr/>
              <p:nvPr/>
            </p:nvSpPr>
            <p:spPr>
              <a:xfrm>
                <a:off x="4908900" y="2212850"/>
                <a:ext cx="19475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619" extrusionOk="0">
                    <a:moveTo>
                      <a:pt x="411" y="494"/>
                    </a:moveTo>
                    <a:cubicBezTo>
                      <a:pt x="411" y="494"/>
                      <a:pt x="778" y="618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39;p16">
                <a:extLst>
                  <a:ext uri="{FF2B5EF4-FFF2-40B4-BE49-F238E27FC236}">
                    <a16:creationId xmlns:a16="http://schemas.microsoft.com/office/drawing/2014/main" xmlns="" id="{DD437DBD-E43F-4316-9236-739F1B902AC8}"/>
                  </a:ext>
                </a:extLst>
              </p:cNvPr>
              <p:cNvSpPr/>
              <p:nvPr/>
            </p:nvSpPr>
            <p:spPr>
              <a:xfrm>
                <a:off x="4852800" y="2013275"/>
                <a:ext cx="11475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459" h="1066" extrusionOk="0">
                    <a:moveTo>
                      <a:pt x="1" y="634"/>
                    </a:moveTo>
                    <a:cubicBezTo>
                      <a:pt x="1" y="634"/>
                      <a:pt x="78" y="1065"/>
                      <a:pt x="458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40;p16">
                <a:extLst>
                  <a:ext uri="{FF2B5EF4-FFF2-40B4-BE49-F238E27FC236}">
                    <a16:creationId xmlns:a16="http://schemas.microsoft.com/office/drawing/2014/main" xmlns="" id="{23FA154F-86DA-4203-92C9-8A1AA328D715}"/>
                  </a:ext>
                </a:extLst>
              </p:cNvPr>
              <p:cNvSpPr/>
              <p:nvPr/>
            </p:nvSpPr>
            <p:spPr>
              <a:xfrm>
                <a:off x="4911375" y="2050500"/>
                <a:ext cx="146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967" extrusionOk="0">
                    <a:moveTo>
                      <a:pt x="11" y="529"/>
                    </a:moveTo>
                    <a:cubicBezTo>
                      <a:pt x="11" y="529"/>
                      <a:pt x="0" y="966"/>
                      <a:pt x="587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41;p16">
                <a:extLst>
                  <a:ext uri="{FF2B5EF4-FFF2-40B4-BE49-F238E27FC236}">
                    <a16:creationId xmlns:a16="http://schemas.microsoft.com/office/drawing/2014/main" xmlns="" id="{41265346-2D5E-4726-836A-DC876C79BE8E}"/>
                  </a:ext>
                </a:extLst>
              </p:cNvPr>
              <p:cNvSpPr/>
              <p:nvPr/>
            </p:nvSpPr>
            <p:spPr>
              <a:xfrm>
                <a:off x="4954650" y="2128175"/>
                <a:ext cx="182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27" extrusionOk="0">
                    <a:moveTo>
                      <a:pt x="92" y="333"/>
                    </a:moveTo>
                    <a:cubicBezTo>
                      <a:pt x="92" y="333"/>
                      <a:pt x="1" y="727"/>
                      <a:pt x="73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42;p16">
                <a:extLst>
                  <a:ext uri="{FF2B5EF4-FFF2-40B4-BE49-F238E27FC236}">
                    <a16:creationId xmlns:a16="http://schemas.microsoft.com/office/drawing/2014/main" xmlns="" id="{83A046E3-8B47-409F-B55B-AC3923B0F2B8}"/>
                  </a:ext>
                </a:extLst>
              </p:cNvPr>
              <p:cNvSpPr/>
              <p:nvPr/>
            </p:nvSpPr>
            <p:spPr>
              <a:xfrm>
                <a:off x="4988300" y="2200700"/>
                <a:ext cx="176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484" extrusionOk="0">
                    <a:moveTo>
                      <a:pt x="135" y="176"/>
                    </a:moveTo>
                    <a:cubicBezTo>
                      <a:pt x="135" y="176"/>
                      <a:pt x="0" y="483"/>
                      <a:pt x="706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3;p16">
                <a:extLst>
                  <a:ext uri="{FF2B5EF4-FFF2-40B4-BE49-F238E27FC236}">
                    <a16:creationId xmlns:a16="http://schemas.microsoft.com/office/drawing/2014/main" xmlns="" id="{657314CF-8848-4281-B8B3-0799A17209CD}"/>
                  </a:ext>
                </a:extLst>
              </p:cNvPr>
              <p:cNvSpPr/>
              <p:nvPr/>
            </p:nvSpPr>
            <p:spPr>
              <a:xfrm>
                <a:off x="4764250" y="1995175"/>
                <a:ext cx="27325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598" extrusionOk="0">
                    <a:moveTo>
                      <a:pt x="512" y="1170"/>
                    </a:moveTo>
                    <a:cubicBezTo>
                      <a:pt x="512" y="1170"/>
                      <a:pt x="1093" y="1597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4;p16">
                <a:extLst>
                  <a:ext uri="{FF2B5EF4-FFF2-40B4-BE49-F238E27FC236}">
                    <a16:creationId xmlns:a16="http://schemas.microsoft.com/office/drawing/2014/main" xmlns="" id="{16AA8E6A-83AC-477C-99C8-BA534A7AD9AC}"/>
                  </a:ext>
                </a:extLst>
              </p:cNvPr>
              <p:cNvSpPr/>
              <p:nvPr/>
            </p:nvSpPr>
            <p:spPr>
              <a:xfrm>
                <a:off x="4800250" y="2093600"/>
                <a:ext cx="338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601" extrusionOk="0">
                    <a:moveTo>
                      <a:pt x="780" y="503"/>
                    </a:moveTo>
                    <a:cubicBezTo>
                      <a:pt x="780" y="503"/>
                      <a:pt x="1353" y="601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5;p16">
                <a:extLst>
                  <a:ext uri="{FF2B5EF4-FFF2-40B4-BE49-F238E27FC236}">
                    <a16:creationId xmlns:a16="http://schemas.microsoft.com/office/drawing/2014/main" xmlns="" id="{E60F3BB1-3A07-4943-92F3-AC29987A0533}"/>
                  </a:ext>
                </a:extLst>
              </p:cNvPr>
              <p:cNvSpPr/>
              <p:nvPr/>
            </p:nvSpPr>
            <p:spPr>
              <a:xfrm>
                <a:off x="4857725" y="2153850"/>
                <a:ext cx="2985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572" extrusionOk="0">
                    <a:moveTo>
                      <a:pt x="685" y="467"/>
                    </a:moveTo>
                    <a:cubicBezTo>
                      <a:pt x="685" y="467"/>
                      <a:pt x="1194" y="572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6;p16">
                <a:extLst>
                  <a:ext uri="{FF2B5EF4-FFF2-40B4-BE49-F238E27FC236}">
                    <a16:creationId xmlns:a16="http://schemas.microsoft.com/office/drawing/2014/main" xmlns="" id="{0BCBF5F9-C67A-4488-8847-C35C80816AD3}"/>
                  </a:ext>
                </a:extLst>
              </p:cNvPr>
              <p:cNvSpPr/>
              <p:nvPr/>
            </p:nvSpPr>
            <p:spPr>
              <a:xfrm>
                <a:off x="4890050" y="2209950"/>
                <a:ext cx="282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27" extrusionOk="0">
                    <a:moveTo>
                      <a:pt x="641" y="495"/>
                    </a:moveTo>
                    <a:cubicBezTo>
                      <a:pt x="641" y="495"/>
                      <a:pt x="1130" y="626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7;p16">
                <a:extLst>
                  <a:ext uri="{FF2B5EF4-FFF2-40B4-BE49-F238E27FC236}">
                    <a16:creationId xmlns:a16="http://schemas.microsoft.com/office/drawing/2014/main" xmlns="" id="{CB7E4869-D184-4F28-9FDD-7D1F56152DB4}"/>
                  </a:ext>
                </a:extLst>
              </p:cNvPr>
              <p:cNvSpPr/>
              <p:nvPr/>
            </p:nvSpPr>
            <p:spPr>
              <a:xfrm>
                <a:off x="4847700" y="1992600"/>
                <a:ext cx="7275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433" extrusionOk="0">
                    <a:moveTo>
                      <a:pt x="0" y="872"/>
                    </a:moveTo>
                    <a:cubicBezTo>
                      <a:pt x="0" y="872"/>
                      <a:pt x="156" y="1432"/>
                      <a:pt x="29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8;p16">
                <a:extLst>
                  <a:ext uri="{FF2B5EF4-FFF2-40B4-BE49-F238E27FC236}">
                    <a16:creationId xmlns:a16="http://schemas.microsoft.com/office/drawing/2014/main" xmlns="" id="{4948603C-C79D-4B75-B91A-860761393CB4}"/>
                  </a:ext>
                </a:extLst>
              </p:cNvPr>
              <p:cNvSpPr/>
              <p:nvPr/>
            </p:nvSpPr>
            <p:spPr>
              <a:xfrm>
                <a:off x="4909600" y="2028400"/>
                <a:ext cx="11550" cy="343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375" extrusionOk="0">
                    <a:moveTo>
                      <a:pt x="0" y="796"/>
                    </a:moveTo>
                    <a:cubicBezTo>
                      <a:pt x="0" y="796"/>
                      <a:pt x="40" y="1374"/>
                      <a:pt x="46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49;p16">
                <a:extLst>
                  <a:ext uri="{FF2B5EF4-FFF2-40B4-BE49-F238E27FC236}">
                    <a16:creationId xmlns:a16="http://schemas.microsoft.com/office/drawing/2014/main" xmlns="" id="{B8E6BA28-1209-4488-9A29-F3F36723660C}"/>
                  </a:ext>
                </a:extLst>
              </p:cNvPr>
              <p:cNvSpPr/>
              <p:nvPr/>
            </p:nvSpPr>
            <p:spPr>
              <a:xfrm>
                <a:off x="4956125" y="2106925"/>
                <a:ext cx="16300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38" extrusionOk="0">
                    <a:moveTo>
                      <a:pt x="72" y="603"/>
                    </a:moveTo>
                    <a:cubicBezTo>
                      <a:pt x="72" y="603"/>
                      <a:pt x="1" y="1137"/>
                      <a:pt x="65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50;p16">
                <a:extLst>
                  <a:ext uri="{FF2B5EF4-FFF2-40B4-BE49-F238E27FC236}">
                    <a16:creationId xmlns:a16="http://schemas.microsoft.com/office/drawing/2014/main" xmlns="" id="{943CFA0B-5AEF-4454-8BCF-F07DA2FB2A26}"/>
                  </a:ext>
                </a:extLst>
              </p:cNvPr>
              <p:cNvSpPr/>
              <p:nvPr/>
            </p:nvSpPr>
            <p:spPr>
              <a:xfrm>
                <a:off x="4991175" y="2183300"/>
                <a:ext cx="17650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832" extrusionOk="0">
                    <a:moveTo>
                      <a:pt x="141" y="406"/>
                    </a:moveTo>
                    <a:cubicBezTo>
                      <a:pt x="141" y="406"/>
                      <a:pt x="0" y="831"/>
                      <a:pt x="706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51;p16">
                <a:extLst>
                  <a:ext uri="{FF2B5EF4-FFF2-40B4-BE49-F238E27FC236}">
                    <a16:creationId xmlns:a16="http://schemas.microsoft.com/office/drawing/2014/main" xmlns="" id="{83A7F5E6-0DC2-4C87-8F79-D2DB5F56995E}"/>
                  </a:ext>
                </a:extLst>
              </p:cNvPr>
              <p:cNvSpPr/>
              <p:nvPr/>
            </p:nvSpPr>
            <p:spPr>
              <a:xfrm>
                <a:off x="4744300" y="2016400"/>
                <a:ext cx="42525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413" extrusionOk="0">
                    <a:moveTo>
                      <a:pt x="1072" y="75"/>
                    </a:moveTo>
                    <a:cubicBezTo>
                      <a:pt x="1072" y="75"/>
                      <a:pt x="1700" y="413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52;p16">
                <a:extLst>
                  <a:ext uri="{FF2B5EF4-FFF2-40B4-BE49-F238E27FC236}">
                    <a16:creationId xmlns:a16="http://schemas.microsoft.com/office/drawing/2014/main" xmlns="" id="{3F5B6CD1-1ADA-4FAB-9B33-A1420562F8DB}"/>
                  </a:ext>
                </a:extLst>
              </p:cNvPr>
              <p:cNvSpPr/>
              <p:nvPr/>
            </p:nvSpPr>
            <p:spPr>
              <a:xfrm>
                <a:off x="4792900" y="2104225"/>
                <a:ext cx="348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94" extrusionOk="0">
                    <a:moveTo>
                      <a:pt x="814" y="0"/>
                    </a:moveTo>
                    <a:cubicBezTo>
                      <a:pt x="814" y="0"/>
                      <a:pt x="1392" y="41"/>
                      <a:pt x="1" y="19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3;p16">
                <a:extLst>
                  <a:ext uri="{FF2B5EF4-FFF2-40B4-BE49-F238E27FC236}">
                    <a16:creationId xmlns:a16="http://schemas.microsoft.com/office/drawing/2014/main" xmlns="" id="{1828D29C-D75A-4CBA-A6E2-564E639922F3}"/>
                  </a:ext>
                </a:extLst>
              </p:cNvPr>
              <p:cNvSpPr/>
              <p:nvPr/>
            </p:nvSpPr>
            <p:spPr>
              <a:xfrm>
                <a:off x="4850975" y="2163600"/>
                <a:ext cx="31000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44" extrusionOk="0">
                    <a:moveTo>
                      <a:pt x="727" y="0"/>
                    </a:moveTo>
                    <a:cubicBezTo>
                      <a:pt x="727" y="0"/>
                      <a:pt x="1239" y="55"/>
                      <a:pt x="0" y="14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54;p16">
                <a:extLst>
                  <a:ext uri="{FF2B5EF4-FFF2-40B4-BE49-F238E27FC236}">
                    <a16:creationId xmlns:a16="http://schemas.microsoft.com/office/drawing/2014/main" xmlns="" id="{95D7409F-03B7-4614-AB65-1EF5194DD46A}"/>
                  </a:ext>
                </a:extLst>
              </p:cNvPr>
              <p:cNvSpPr/>
              <p:nvPr/>
            </p:nvSpPr>
            <p:spPr>
              <a:xfrm>
                <a:off x="4882650" y="2220100"/>
                <a:ext cx="30375" cy="2475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99" extrusionOk="0">
                    <a:moveTo>
                      <a:pt x="718" y="1"/>
                    </a:moveTo>
                    <a:cubicBezTo>
                      <a:pt x="718" y="1"/>
                      <a:pt x="1215" y="84"/>
                      <a:pt x="0" y="99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55;p16">
                <a:extLst>
                  <a:ext uri="{FF2B5EF4-FFF2-40B4-BE49-F238E27FC236}">
                    <a16:creationId xmlns:a16="http://schemas.microsoft.com/office/drawing/2014/main" xmlns="" id="{C5EBDD62-08B3-494A-96C6-95C33A8464CC}"/>
                  </a:ext>
                </a:extLst>
              </p:cNvPr>
              <p:cNvSpPr/>
              <p:nvPr/>
            </p:nvSpPr>
            <p:spPr>
              <a:xfrm>
                <a:off x="4830300" y="1990375"/>
                <a:ext cx="22650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246" extrusionOk="0">
                    <a:moveTo>
                      <a:pt x="672" y="698"/>
                    </a:moveTo>
                    <a:cubicBezTo>
                      <a:pt x="672" y="698"/>
                      <a:pt x="906" y="1245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56;p16">
                <a:extLst>
                  <a:ext uri="{FF2B5EF4-FFF2-40B4-BE49-F238E27FC236}">
                    <a16:creationId xmlns:a16="http://schemas.microsoft.com/office/drawing/2014/main" xmlns="" id="{0A2F6688-4D68-47CE-B40C-37A34A20504C}"/>
                  </a:ext>
                </a:extLst>
              </p:cNvPr>
              <p:cNvSpPr/>
              <p:nvPr/>
            </p:nvSpPr>
            <p:spPr>
              <a:xfrm>
                <a:off x="4897375" y="2021300"/>
                <a:ext cx="15950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1400" extrusionOk="0">
                    <a:moveTo>
                      <a:pt x="519" y="816"/>
                    </a:moveTo>
                    <a:cubicBezTo>
                      <a:pt x="519" y="816"/>
                      <a:pt x="638" y="1399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57;p16">
                <a:extLst>
                  <a:ext uri="{FF2B5EF4-FFF2-40B4-BE49-F238E27FC236}">
                    <a16:creationId xmlns:a16="http://schemas.microsoft.com/office/drawing/2014/main" xmlns="" id="{5115585A-379D-4933-BC27-CE570D382A66}"/>
                  </a:ext>
                </a:extLst>
              </p:cNvPr>
              <p:cNvSpPr/>
              <p:nvPr/>
            </p:nvSpPr>
            <p:spPr>
              <a:xfrm>
                <a:off x="4951500" y="2094475"/>
                <a:ext cx="842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429" extrusionOk="0">
                    <a:moveTo>
                      <a:pt x="334" y="871"/>
                    </a:moveTo>
                    <a:cubicBezTo>
                      <a:pt x="334" y="871"/>
                      <a:pt x="336" y="1429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58;p16">
                <a:extLst>
                  <a:ext uri="{FF2B5EF4-FFF2-40B4-BE49-F238E27FC236}">
                    <a16:creationId xmlns:a16="http://schemas.microsoft.com/office/drawing/2014/main" xmlns="" id="{2EBE66A1-C126-4059-874A-BFB427C1E73A}"/>
                  </a:ext>
                </a:extLst>
              </p:cNvPr>
              <p:cNvSpPr/>
              <p:nvPr/>
            </p:nvSpPr>
            <p:spPr>
              <a:xfrm>
                <a:off x="4993675" y="2170025"/>
                <a:ext cx="345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16" extrusionOk="0">
                    <a:moveTo>
                      <a:pt x="138" y="760"/>
                    </a:moveTo>
                    <a:cubicBezTo>
                      <a:pt x="138" y="760"/>
                      <a:pt x="55" y="1215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59;p16">
                <a:extLst>
                  <a:ext uri="{FF2B5EF4-FFF2-40B4-BE49-F238E27FC236}">
                    <a16:creationId xmlns:a16="http://schemas.microsoft.com/office/drawing/2014/main" xmlns="" id="{EECB844C-D9C4-4190-AB99-F61F72B9672A}"/>
                  </a:ext>
                </a:extLst>
              </p:cNvPr>
              <p:cNvSpPr/>
              <p:nvPr/>
            </p:nvSpPr>
            <p:spPr>
              <a:xfrm>
                <a:off x="4763150" y="2030150"/>
                <a:ext cx="293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269" extrusionOk="0">
                    <a:moveTo>
                      <a:pt x="1095" y="1"/>
                    </a:moveTo>
                    <a:cubicBezTo>
                      <a:pt x="1095" y="1"/>
                      <a:pt x="1174" y="269"/>
                      <a:pt x="1" y="162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60;p16">
                <a:extLst>
                  <a:ext uri="{FF2B5EF4-FFF2-40B4-BE49-F238E27FC236}">
                    <a16:creationId xmlns:a16="http://schemas.microsoft.com/office/drawing/2014/main" xmlns="" id="{87681C8A-DBB7-4756-B9AC-6C8B4E128FD0}"/>
                  </a:ext>
                </a:extLst>
              </p:cNvPr>
              <p:cNvSpPr/>
              <p:nvPr/>
            </p:nvSpPr>
            <p:spPr>
              <a:xfrm>
                <a:off x="4812875" y="2106250"/>
                <a:ext cx="225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23" extrusionOk="0">
                    <a:moveTo>
                      <a:pt x="750" y="1"/>
                    </a:moveTo>
                    <a:cubicBezTo>
                      <a:pt x="750" y="1"/>
                      <a:pt x="900" y="125"/>
                      <a:pt x="1" y="32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61;p16">
                <a:extLst>
                  <a:ext uri="{FF2B5EF4-FFF2-40B4-BE49-F238E27FC236}">
                    <a16:creationId xmlns:a16="http://schemas.microsoft.com/office/drawing/2014/main" xmlns="" id="{89EDD95B-FA2A-4541-8C6A-3B0000A9461B}"/>
                  </a:ext>
                </a:extLst>
              </p:cNvPr>
              <p:cNvSpPr/>
              <p:nvPr/>
            </p:nvSpPr>
            <p:spPr>
              <a:xfrm>
                <a:off x="4868650" y="2165975"/>
                <a:ext cx="20075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59" extrusionOk="0">
                    <a:moveTo>
                      <a:pt x="672" y="0"/>
                    </a:moveTo>
                    <a:cubicBezTo>
                      <a:pt x="672" y="0"/>
                      <a:pt x="803" y="114"/>
                      <a:pt x="0" y="25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62;p16">
                <a:extLst>
                  <a:ext uri="{FF2B5EF4-FFF2-40B4-BE49-F238E27FC236}">
                    <a16:creationId xmlns:a16="http://schemas.microsoft.com/office/drawing/2014/main" xmlns="" id="{84FEF67F-1FD5-4BE9-9F28-4ED2D4386B44}"/>
                  </a:ext>
                </a:extLst>
              </p:cNvPr>
              <p:cNvSpPr/>
              <p:nvPr/>
            </p:nvSpPr>
            <p:spPr>
              <a:xfrm>
                <a:off x="4899600" y="2223350"/>
                <a:ext cx="19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15" extrusionOk="0">
                    <a:moveTo>
                      <a:pt x="671" y="1"/>
                    </a:moveTo>
                    <a:cubicBezTo>
                      <a:pt x="671" y="1"/>
                      <a:pt x="792" y="119"/>
                      <a:pt x="1" y="21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63;p16">
                <a:extLst>
                  <a:ext uri="{FF2B5EF4-FFF2-40B4-BE49-F238E27FC236}">
                    <a16:creationId xmlns:a16="http://schemas.microsoft.com/office/drawing/2014/main" xmlns="" id="{15864918-F8BF-4ADE-97C6-A570AEAF8329}"/>
                  </a:ext>
                </a:extLst>
              </p:cNvPr>
              <p:cNvSpPr/>
              <p:nvPr/>
            </p:nvSpPr>
            <p:spPr>
              <a:xfrm>
                <a:off x="4833225" y="2010450"/>
                <a:ext cx="20350" cy="19400"/>
              </a:xfrm>
              <a:custGeom>
                <a:avLst/>
                <a:gdLst/>
                <a:ahLst/>
                <a:cxnLst/>
                <a:rect l="l" t="t" r="r" b="b"/>
                <a:pathLst>
                  <a:path w="814" h="776" extrusionOk="0">
                    <a:moveTo>
                      <a:pt x="813" y="599"/>
                    </a:moveTo>
                    <a:cubicBezTo>
                      <a:pt x="813" y="599"/>
                      <a:pt x="722" y="776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64;p16">
                <a:extLst>
                  <a:ext uri="{FF2B5EF4-FFF2-40B4-BE49-F238E27FC236}">
                    <a16:creationId xmlns:a16="http://schemas.microsoft.com/office/drawing/2014/main" xmlns="" id="{B121EBFD-624A-49B5-A1FD-9623B567FE77}"/>
                  </a:ext>
                </a:extLst>
              </p:cNvPr>
              <p:cNvSpPr/>
              <p:nvPr/>
            </p:nvSpPr>
            <p:spPr>
              <a:xfrm>
                <a:off x="4896225" y="2041525"/>
                <a:ext cx="1690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903" extrusionOk="0">
                    <a:moveTo>
                      <a:pt x="676" y="750"/>
                    </a:moveTo>
                    <a:cubicBezTo>
                      <a:pt x="676" y="750"/>
                      <a:pt x="550" y="903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65;p16">
                <a:extLst>
                  <a:ext uri="{FF2B5EF4-FFF2-40B4-BE49-F238E27FC236}">
                    <a16:creationId xmlns:a16="http://schemas.microsoft.com/office/drawing/2014/main" xmlns="" id="{E586BB38-42EA-4AB9-AC8C-1DB9B31E9707}"/>
                  </a:ext>
                </a:extLst>
              </p:cNvPr>
              <p:cNvSpPr/>
              <p:nvPr/>
            </p:nvSpPr>
            <p:spPr>
              <a:xfrm>
                <a:off x="4946650" y="2112525"/>
                <a:ext cx="12350" cy="2392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957" extrusionOk="0">
                    <a:moveTo>
                      <a:pt x="493" y="849"/>
                    </a:moveTo>
                    <a:cubicBezTo>
                      <a:pt x="493" y="849"/>
                      <a:pt x="347" y="956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66;p16">
                <a:extLst>
                  <a:ext uri="{FF2B5EF4-FFF2-40B4-BE49-F238E27FC236}">
                    <a16:creationId xmlns:a16="http://schemas.microsoft.com/office/drawing/2014/main" xmlns="" id="{5C9C9A3C-D24E-40ED-9B0B-10158984E81B}"/>
                  </a:ext>
                </a:extLst>
              </p:cNvPr>
              <p:cNvSpPr/>
              <p:nvPr/>
            </p:nvSpPr>
            <p:spPr>
              <a:xfrm>
                <a:off x="4986925" y="2184000"/>
                <a:ext cx="6825" cy="208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833" extrusionOk="0">
                    <a:moveTo>
                      <a:pt x="272" y="767"/>
                    </a:moveTo>
                    <a:cubicBezTo>
                      <a:pt x="272" y="767"/>
                      <a:pt x="137" y="833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67;p16">
                <a:extLst>
                  <a:ext uri="{FF2B5EF4-FFF2-40B4-BE49-F238E27FC236}">
                    <a16:creationId xmlns:a16="http://schemas.microsoft.com/office/drawing/2014/main" xmlns="" id="{1D4BE9F8-10A6-4EBD-907C-24E46EAEE0EB}"/>
                  </a:ext>
                </a:extLst>
              </p:cNvPr>
              <p:cNvSpPr/>
              <p:nvPr/>
            </p:nvSpPr>
            <p:spPr>
              <a:xfrm>
                <a:off x="4778450" y="2042125"/>
                <a:ext cx="293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269" extrusionOk="0">
                    <a:moveTo>
                      <a:pt x="1096" y="0"/>
                    </a:moveTo>
                    <a:cubicBezTo>
                      <a:pt x="1096" y="0"/>
                      <a:pt x="1174" y="268"/>
                      <a:pt x="1" y="16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68;p16">
                <a:extLst>
                  <a:ext uri="{FF2B5EF4-FFF2-40B4-BE49-F238E27FC236}">
                    <a16:creationId xmlns:a16="http://schemas.microsoft.com/office/drawing/2014/main" xmlns="" id="{F5E66BB9-46D6-44FE-8D98-4A10D1612070}"/>
                  </a:ext>
                </a:extLst>
              </p:cNvPr>
              <p:cNvSpPr/>
              <p:nvPr/>
            </p:nvSpPr>
            <p:spPr>
              <a:xfrm>
                <a:off x="4828225" y="2109225"/>
                <a:ext cx="225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22" extrusionOk="0">
                    <a:moveTo>
                      <a:pt x="750" y="0"/>
                    </a:moveTo>
                    <a:cubicBezTo>
                      <a:pt x="750" y="0"/>
                      <a:pt x="900" y="123"/>
                      <a:pt x="0" y="322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69;p16">
                <a:extLst>
                  <a:ext uri="{FF2B5EF4-FFF2-40B4-BE49-F238E27FC236}">
                    <a16:creationId xmlns:a16="http://schemas.microsoft.com/office/drawing/2014/main" xmlns="" id="{D356E547-FE00-494C-9DC8-6634D26E16AD}"/>
                  </a:ext>
                </a:extLst>
              </p:cNvPr>
              <p:cNvSpPr/>
              <p:nvPr/>
            </p:nvSpPr>
            <p:spPr>
              <a:xfrm>
                <a:off x="4882250" y="2169050"/>
                <a:ext cx="20075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59" extrusionOk="0">
                    <a:moveTo>
                      <a:pt x="672" y="1"/>
                    </a:moveTo>
                    <a:cubicBezTo>
                      <a:pt x="672" y="1"/>
                      <a:pt x="803" y="114"/>
                      <a:pt x="0" y="25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70;p16">
                <a:extLst>
                  <a:ext uri="{FF2B5EF4-FFF2-40B4-BE49-F238E27FC236}">
                    <a16:creationId xmlns:a16="http://schemas.microsoft.com/office/drawing/2014/main" xmlns="" id="{FED49793-375A-4419-99A0-B61DEFEF2F96}"/>
                  </a:ext>
                </a:extLst>
              </p:cNvPr>
              <p:cNvSpPr/>
              <p:nvPr/>
            </p:nvSpPr>
            <p:spPr>
              <a:xfrm>
                <a:off x="4912700" y="2227150"/>
                <a:ext cx="198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14" extrusionOk="0">
                    <a:moveTo>
                      <a:pt x="670" y="1"/>
                    </a:moveTo>
                    <a:cubicBezTo>
                      <a:pt x="670" y="1"/>
                      <a:pt x="792" y="119"/>
                      <a:pt x="0" y="21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71;p16">
                <a:extLst>
                  <a:ext uri="{FF2B5EF4-FFF2-40B4-BE49-F238E27FC236}">
                    <a16:creationId xmlns:a16="http://schemas.microsoft.com/office/drawing/2014/main" xmlns="" id="{C5E49D37-38E2-4FCC-9A4C-B7992A1358EA}"/>
                  </a:ext>
                </a:extLst>
              </p:cNvPr>
              <p:cNvSpPr/>
              <p:nvPr/>
            </p:nvSpPr>
            <p:spPr>
              <a:xfrm>
                <a:off x="4836925" y="2025575"/>
                <a:ext cx="2035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775" extrusionOk="0">
                    <a:moveTo>
                      <a:pt x="814" y="599"/>
                    </a:moveTo>
                    <a:cubicBezTo>
                      <a:pt x="814" y="599"/>
                      <a:pt x="722" y="775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72;p16">
                <a:extLst>
                  <a:ext uri="{FF2B5EF4-FFF2-40B4-BE49-F238E27FC236}">
                    <a16:creationId xmlns:a16="http://schemas.microsoft.com/office/drawing/2014/main" xmlns="" id="{1FCCD7EE-06E6-4168-A710-1061D33460C0}"/>
                  </a:ext>
                </a:extLst>
              </p:cNvPr>
              <p:cNvSpPr/>
              <p:nvPr/>
            </p:nvSpPr>
            <p:spPr>
              <a:xfrm>
                <a:off x="4896800" y="2057050"/>
                <a:ext cx="1692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904" extrusionOk="0">
                    <a:moveTo>
                      <a:pt x="677" y="750"/>
                    </a:moveTo>
                    <a:cubicBezTo>
                      <a:pt x="677" y="750"/>
                      <a:pt x="551" y="903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73;p16">
                <a:extLst>
                  <a:ext uri="{FF2B5EF4-FFF2-40B4-BE49-F238E27FC236}">
                    <a16:creationId xmlns:a16="http://schemas.microsoft.com/office/drawing/2014/main" xmlns="" id="{7CB6A10F-6B05-454A-969E-4CC982A48C71}"/>
                  </a:ext>
                </a:extLst>
              </p:cNvPr>
              <p:cNvSpPr/>
              <p:nvPr/>
            </p:nvSpPr>
            <p:spPr>
              <a:xfrm>
                <a:off x="4944300" y="2126725"/>
                <a:ext cx="12375" cy="23925"/>
              </a:xfrm>
              <a:custGeom>
                <a:avLst/>
                <a:gdLst/>
                <a:ahLst/>
                <a:cxnLst/>
                <a:rect l="l" t="t" r="r" b="b"/>
                <a:pathLst>
                  <a:path w="495" h="957" extrusionOk="0">
                    <a:moveTo>
                      <a:pt x="494" y="849"/>
                    </a:moveTo>
                    <a:cubicBezTo>
                      <a:pt x="494" y="849"/>
                      <a:pt x="347" y="957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74;p16">
                <a:extLst>
                  <a:ext uri="{FF2B5EF4-FFF2-40B4-BE49-F238E27FC236}">
                    <a16:creationId xmlns:a16="http://schemas.microsoft.com/office/drawing/2014/main" xmlns="" id="{FF3C0F27-F9D6-4595-8CC8-0A68F098B2A6}"/>
                  </a:ext>
                </a:extLst>
              </p:cNvPr>
              <p:cNvSpPr/>
              <p:nvPr/>
            </p:nvSpPr>
            <p:spPr>
              <a:xfrm>
                <a:off x="4982825" y="2195250"/>
                <a:ext cx="6850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832" extrusionOk="0">
                    <a:moveTo>
                      <a:pt x="273" y="766"/>
                    </a:moveTo>
                    <a:cubicBezTo>
                      <a:pt x="273" y="766"/>
                      <a:pt x="137" y="832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75;p16">
                <a:extLst>
                  <a:ext uri="{FF2B5EF4-FFF2-40B4-BE49-F238E27FC236}">
                    <a16:creationId xmlns:a16="http://schemas.microsoft.com/office/drawing/2014/main" xmlns="" id="{CA95D5EA-2F0B-4784-94F4-C5F2DD9872FD}"/>
                  </a:ext>
                </a:extLst>
              </p:cNvPr>
              <p:cNvSpPr/>
              <p:nvPr/>
            </p:nvSpPr>
            <p:spPr>
              <a:xfrm>
                <a:off x="4801550" y="2056450"/>
                <a:ext cx="24825" cy="695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78" extrusionOk="0">
                    <a:moveTo>
                      <a:pt x="902" y="0"/>
                    </a:moveTo>
                    <a:cubicBezTo>
                      <a:pt x="902" y="0"/>
                      <a:pt x="992" y="278"/>
                      <a:pt x="0" y="6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76;p16">
                <a:extLst>
                  <a:ext uri="{FF2B5EF4-FFF2-40B4-BE49-F238E27FC236}">
                    <a16:creationId xmlns:a16="http://schemas.microsoft.com/office/drawing/2014/main" xmlns="" id="{BECE5A6E-2898-41E7-9E40-4959416A1B05}"/>
                  </a:ext>
                </a:extLst>
              </p:cNvPr>
              <p:cNvSpPr/>
              <p:nvPr/>
            </p:nvSpPr>
            <p:spPr>
              <a:xfrm>
                <a:off x="4849275" y="2112775"/>
                <a:ext cx="20075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29" extrusionOk="0">
                    <a:moveTo>
                      <a:pt x="641" y="1"/>
                    </a:moveTo>
                    <a:cubicBezTo>
                      <a:pt x="641" y="1"/>
                      <a:pt x="802" y="126"/>
                      <a:pt x="0" y="229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77;p16">
                <a:extLst>
                  <a:ext uri="{FF2B5EF4-FFF2-40B4-BE49-F238E27FC236}">
                    <a16:creationId xmlns:a16="http://schemas.microsoft.com/office/drawing/2014/main" xmlns="" id="{0C699A96-A264-4B55-8AF0-E05B247EE408}"/>
                  </a:ext>
                </a:extLst>
              </p:cNvPr>
              <p:cNvSpPr/>
              <p:nvPr/>
            </p:nvSpPr>
            <p:spPr>
              <a:xfrm>
                <a:off x="4900950" y="2172775"/>
                <a:ext cx="1790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80" extrusionOk="0">
                    <a:moveTo>
                      <a:pt x="573" y="1"/>
                    </a:moveTo>
                    <a:cubicBezTo>
                      <a:pt x="573" y="1"/>
                      <a:pt x="716" y="116"/>
                      <a:pt x="1" y="18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78;p16">
                <a:extLst>
                  <a:ext uri="{FF2B5EF4-FFF2-40B4-BE49-F238E27FC236}">
                    <a16:creationId xmlns:a16="http://schemas.microsoft.com/office/drawing/2014/main" xmlns="" id="{3A81B390-E9A1-466B-A123-6BF42EFA67BA}"/>
                  </a:ext>
                </a:extLst>
              </p:cNvPr>
              <p:cNvSpPr/>
              <p:nvPr/>
            </p:nvSpPr>
            <p:spPr>
              <a:xfrm>
                <a:off x="4930825" y="2231725"/>
                <a:ext cx="17575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43" extrusionOk="0">
                    <a:moveTo>
                      <a:pt x="571" y="0"/>
                    </a:moveTo>
                    <a:cubicBezTo>
                      <a:pt x="571" y="0"/>
                      <a:pt x="703" y="121"/>
                      <a:pt x="1" y="14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79;p16">
                <a:extLst>
                  <a:ext uri="{FF2B5EF4-FFF2-40B4-BE49-F238E27FC236}">
                    <a16:creationId xmlns:a16="http://schemas.microsoft.com/office/drawing/2014/main" xmlns="" id="{4A0BBDF2-9B74-4230-B86A-B88826724E34}"/>
                  </a:ext>
                </a:extLst>
              </p:cNvPr>
              <p:cNvSpPr/>
              <p:nvPr/>
            </p:nvSpPr>
            <p:spPr>
              <a:xfrm>
                <a:off x="4845850" y="2045450"/>
                <a:ext cx="15850" cy="1785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714" extrusionOk="0">
                    <a:moveTo>
                      <a:pt x="633" y="527"/>
                    </a:moveTo>
                    <a:cubicBezTo>
                      <a:pt x="633" y="527"/>
                      <a:pt x="543" y="713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80;p16">
                <a:extLst>
                  <a:ext uri="{FF2B5EF4-FFF2-40B4-BE49-F238E27FC236}">
                    <a16:creationId xmlns:a16="http://schemas.microsoft.com/office/drawing/2014/main" xmlns="" id="{BAA6D93F-524A-4BC9-B87E-DAA2F966C3F1}"/>
                  </a:ext>
                </a:extLst>
              </p:cNvPr>
              <p:cNvSpPr/>
              <p:nvPr/>
            </p:nvSpPr>
            <p:spPr>
              <a:xfrm>
                <a:off x="4901525" y="2078300"/>
                <a:ext cx="12875" cy="201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807" extrusionOk="0">
                    <a:moveTo>
                      <a:pt x="515" y="642"/>
                    </a:moveTo>
                    <a:cubicBezTo>
                      <a:pt x="515" y="642"/>
                      <a:pt x="389" y="807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81;p16">
                <a:extLst>
                  <a:ext uri="{FF2B5EF4-FFF2-40B4-BE49-F238E27FC236}">
                    <a16:creationId xmlns:a16="http://schemas.microsoft.com/office/drawing/2014/main" xmlns="" id="{88BEA044-E523-43A9-8A58-60C21AE7E251}"/>
                  </a:ext>
                </a:extLst>
              </p:cNvPr>
              <p:cNvSpPr/>
              <p:nvPr/>
            </p:nvSpPr>
            <p:spPr>
              <a:xfrm>
                <a:off x="4944775" y="2147125"/>
                <a:ext cx="9050" cy="2075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830" extrusionOk="0">
                    <a:moveTo>
                      <a:pt x="362" y="712"/>
                    </a:moveTo>
                    <a:cubicBezTo>
                      <a:pt x="362" y="712"/>
                      <a:pt x="213" y="830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82;p16">
                <a:extLst>
                  <a:ext uri="{FF2B5EF4-FFF2-40B4-BE49-F238E27FC236}">
                    <a16:creationId xmlns:a16="http://schemas.microsoft.com/office/drawing/2014/main" xmlns="" id="{A20F38AD-A00E-455A-B698-A13DEBDA34FD}"/>
                  </a:ext>
                </a:extLst>
              </p:cNvPr>
              <p:cNvSpPr/>
              <p:nvPr/>
            </p:nvSpPr>
            <p:spPr>
              <a:xfrm>
                <a:off x="4980075" y="2211975"/>
                <a:ext cx="4675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187" h="708" extrusionOk="0">
                    <a:moveTo>
                      <a:pt x="187" y="634"/>
                    </a:moveTo>
                    <a:cubicBezTo>
                      <a:pt x="187" y="634"/>
                      <a:pt x="48" y="707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83;p16">
                <a:extLst>
                  <a:ext uri="{FF2B5EF4-FFF2-40B4-BE49-F238E27FC236}">
                    <a16:creationId xmlns:a16="http://schemas.microsoft.com/office/drawing/2014/main" xmlns="" id="{1E6FE9A1-E997-4C43-9E19-80CEF102DBB4}"/>
                  </a:ext>
                </a:extLst>
              </p:cNvPr>
              <p:cNvSpPr/>
              <p:nvPr/>
            </p:nvSpPr>
            <p:spPr>
              <a:xfrm>
                <a:off x="4822875" y="2067825"/>
                <a:ext cx="197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223" extrusionOk="0">
                    <a:moveTo>
                      <a:pt x="717" y="0"/>
                    </a:moveTo>
                    <a:cubicBezTo>
                      <a:pt x="717" y="0"/>
                      <a:pt x="790" y="223"/>
                      <a:pt x="0" y="4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84;p16">
                <a:extLst>
                  <a:ext uri="{FF2B5EF4-FFF2-40B4-BE49-F238E27FC236}">
                    <a16:creationId xmlns:a16="http://schemas.microsoft.com/office/drawing/2014/main" xmlns="" id="{E01FB340-AD62-4D40-8C4E-7E67EBC816A4}"/>
                  </a:ext>
                </a:extLst>
              </p:cNvPr>
              <p:cNvSpPr/>
              <p:nvPr/>
            </p:nvSpPr>
            <p:spPr>
              <a:xfrm>
                <a:off x="4868725" y="2115125"/>
                <a:ext cx="16025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1" extrusionOk="0">
                    <a:moveTo>
                      <a:pt x="511" y="0"/>
                    </a:moveTo>
                    <a:cubicBezTo>
                      <a:pt x="511" y="0"/>
                      <a:pt x="641" y="101"/>
                      <a:pt x="0" y="18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85;p16">
                <a:extLst>
                  <a:ext uri="{FF2B5EF4-FFF2-40B4-BE49-F238E27FC236}">
                    <a16:creationId xmlns:a16="http://schemas.microsoft.com/office/drawing/2014/main" xmlns="" id="{E0F9D0A5-FB79-48C3-A4AA-24C84A1B64DC}"/>
                  </a:ext>
                </a:extLst>
              </p:cNvPr>
              <p:cNvSpPr/>
              <p:nvPr/>
            </p:nvSpPr>
            <p:spPr>
              <a:xfrm>
                <a:off x="4918225" y="2175350"/>
                <a:ext cx="14300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143" extrusionOk="0">
                    <a:moveTo>
                      <a:pt x="457" y="1"/>
                    </a:moveTo>
                    <a:cubicBezTo>
                      <a:pt x="457" y="1"/>
                      <a:pt x="571" y="93"/>
                      <a:pt x="0" y="142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86;p16">
                <a:extLst>
                  <a:ext uri="{FF2B5EF4-FFF2-40B4-BE49-F238E27FC236}">
                    <a16:creationId xmlns:a16="http://schemas.microsoft.com/office/drawing/2014/main" xmlns="" id="{07A5F99F-A947-47E3-AEB8-853D9F949846}"/>
                  </a:ext>
                </a:extLst>
              </p:cNvPr>
              <p:cNvSpPr/>
              <p:nvPr/>
            </p:nvSpPr>
            <p:spPr>
              <a:xfrm>
                <a:off x="4947600" y="2235050"/>
                <a:ext cx="14025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113" extrusionOk="0">
                    <a:moveTo>
                      <a:pt x="455" y="1"/>
                    </a:moveTo>
                    <a:cubicBezTo>
                      <a:pt x="455" y="1"/>
                      <a:pt x="560" y="98"/>
                      <a:pt x="1" y="11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87;p16">
                <a:extLst>
                  <a:ext uri="{FF2B5EF4-FFF2-40B4-BE49-F238E27FC236}">
                    <a16:creationId xmlns:a16="http://schemas.microsoft.com/office/drawing/2014/main" xmlns="" id="{F0FF6C90-999C-4A91-8A2E-EE7B8697CF3E}"/>
                  </a:ext>
                </a:extLst>
              </p:cNvPr>
              <p:cNvSpPr/>
              <p:nvPr/>
            </p:nvSpPr>
            <p:spPr>
              <a:xfrm>
                <a:off x="4854075" y="2063825"/>
                <a:ext cx="12550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70" extrusionOk="0">
                    <a:moveTo>
                      <a:pt x="501" y="419"/>
                    </a:moveTo>
                    <a:cubicBezTo>
                      <a:pt x="501" y="419"/>
                      <a:pt x="430" y="570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88;p16">
                <a:extLst>
                  <a:ext uri="{FF2B5EF4-FFF2-40B4-BE49-F238E27FC236}">
                    <a16:creationId xmlns:a16="http://schemas.microsoft.com/office/drawing/2014/main" xmlns="" id="{921FFAA5-863F-4199-B823-7E1FFFB1C329}"/>
                  </a:ext>
                </a:extLst>
              </p:cNvPr>
              <p:cNvSpPr/>
              <p:nvPr/>
            </p:nvSpPr>
            <p:spPr>
              <a:xfrm>
                <a:off x="4905875" y="2097925"/>
                <a:ext cx="102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644" extrusionOk="0">
                    <a:moveTo>
                      <a:pt x="408" y="511"/>
                    </a:moveTo>
                    <a:cubicBezTo>
                      <a:pt x="408" y="511"/>
                      <a:pt x="307" y="644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89;p16">
                <a:extLst>
                  <a:ext uri="{FF2B5EF4-FFF2-40B4-BE49-F238E27FC236}">
                    <a16:creationId xmlns:a16="http://schemas.microsoft.com/office/drawing/2014/main" xmlns="" id="{C04E43E9-CAE7-479C-83B7-E985DA74A967}"/>
                  </a:ext>
                </a:extLst>
              </p:cNvPr>
              <p:cNvSpPr/>
              <p:nvPr/>
            </p:nvSpPr>
            <p:spPr>
              <a:xfrm>
                <a:off x="4945200" y="2166025"/>
                <a:ext cx="71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661" extrusionOk="0">
                    <a:moveTo>
                      <a:pt x="286" y="565"/>
                    </a:moveTo>
                    <a:cubicBezTo>
                      <a:pt x="286" y="565"/>
                      <a:pt x="166" y="660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90;p16">
                <a:extLst>
                  <a:ext uri="{FF2B5EF4-FFF2-40B4-BE49-F238E27FC236}">
                    <a16:creationId xmlns:a16="http://schemas.microsoft.com/office/drawing/2014/main" xmlns="" id="{86B14145-1A01-4846-9D68-CF2DCA544C0F}"/>
                  </a:ext>
                </a:extLst>
              </p:cNvPr>
              <p:cNvSpPr/>
              <p:nvPr/>
            </p:nvSpPr>
            <p:spPr>
              <a:xfrm>
                <a:off x="4977550" y="2227425"/>
                <a:ext cx="367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564" extrusionOk="0">
                    <a:moveTo>
                      <a:pt x="146" y="504"/>
                    </a:moveTo>
                    <a:cubicBezTo>
                      <a:pt x="146" y="504"/>
                      <a:pt x="35" y="564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91;p16">
                <a:extLst>
                  <a:ext uri="{FF2B5EF4-FFF2-40B4-BE49-F238E27FC236}">
                    <a16:creationId xmlns:a16="http://schemas.microsoft.com/office/drawing/2014/main" xmlns="" id="{34951E2B-88A2-4FF9-A3A7-153E19162F18}"/>
                  </a:ext>
                </a:extLst>
              </p:cNvPr>
              <p:cNvSpPr/>
              <p:nvPr/>
            </p:nvSpPr>
            <p:spPr>
              <a:xfrm>
                <a:off x="4739625" y="1995725"/>
                <a:ext cx="55825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461" extrusionOk="0">
                    <a:moveTo>
                      <a:pt x="1307" y="1043"/>
                    </a:moveTo>
                    <a:cubicBezTo>
                      <a:pt x="1307" y="1043"/>
                      <a:pt x="2233" y="1461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92;p16">
                <a:extLst>
                  <a:ext uri="{FF2B5EF4-FFF2-40B4-BE49-F238E27FC236}">
                    <a16:creationId xmlns:a16="http://schemas.microsoft.com/office/drawing/2014/main" xmlns="" id="{023294A0-0653-494B-AC23-A9C6902B070E}"/>
                  </a:ext>
                </a:extLst>
              </p:cNvPr>
              <p:cNvSpPr/>
              <p:nvPr/>
            </p:nvSpPr>
            <p:spPr>
              <a:xfrm>
                <a:off x="4782350" y="2099225"/>
                <a:ext cx="5360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83" extrusionOk="0">
                    <a:moveTo>
                      <a:pt x="1319" y="264"/>
                    </a:moveTo>
                    <a:cubicBezTo>
                      <a:pt x="1319" y="264"/>
                      <a:pt x="2144" y="282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93;p16">
                <a:extLst>
                  <a:ext uri="{FF2B5EF4-FFF2-40B4-BE49-F238E27FC236}">
                    <a16:creationId xmlns:a16="http://schemas.microsoft.com/office/drawing/2014/main" xmlns="" id="{E878DB4F-2607-4107-9C06-1A38F1105E53}"/>
                  </a:ext>
                </a:extLst>
              </p:cNvPr>
              <p:cNvSpPr/>
              <p:nvPr/>
            </p:nvSpPr>
            <p:spPr>
              <a:xfrm>
                <a:off x="4841875" y="2157775"/>
                <a:ext cx="4755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18" extrusionOk="0">
                    <a:moveTo>
                      <a:pt x="1164" y="292"/>
                    </a:moveTo>
                    <a:cubicBezTo>
                      <a:pt x="1164" y="292"/>
                      <a:pt x="1902" y="317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94;p16">
                <a:extLst>
                  <a:ext uri="{FF2B5EF4-FFF2-40B4-BE49-F238E27FC236}">
                    <a16:creationId xmlns:a16="http://schemas.microsoft.com/office/drawing/2014/main" xmlns="" id="{2230968C-553A-4BC2-84A0-E27DAE441474}"/>
                  </a:ext>
                </a:extLst>
              </p:cNvPr>
              <p:cNvSpPr/>
              <p:nvPr/>
            </p:nvSpPr>
            <p:spPr>
              <a:xfrm>
                <a:off x="4873600" y="2212775"/>
                <a:ext cx="45950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419" extrusionOk="0">
                    <a:moveTo>
                      <a:pt x="1148" y="356"/>
                    </a:moveTo>
                    <a:cubicBezTo>
                      <a:pt x="1148" y="356"/>
                      <a:pt x="1838" y="419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95;p16">
                <a:extLst>
                  <a:ext uri="{FF2B5EF4-FFF2-40B4-BE49-F238E27FC236}">
                    <a16:creationId xmlns:a16="http://schemas.microsoft.com/office/drawing/2014/main" xmlns="" id="{34BB2A58-26A0-4898-9373-75076EA49D05}"/>
                  </a:ext>
                </a:extLst>
              </p:cNvPr>
              <p:cNvSpPr/>
              <p:nvPr/>
            </p:nvSpPr>
            <p:spPr>
              <a:xfrm>
                <a:off x="4838700" y="1976900"/>
                <a:ext cx="1737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695" h="2070" extrusionOk="0">
                    <a:moveTo>
                      <a:pt x="291" y="1333"/>
                    </a:moveTo>
                    <a:cubicBezTo>
                      <a:pt x="291" y="1333"/>
                      <a:pt x="695" y="2070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96;p16">
                <a:extLst>
                  <a:ext uri="{FF2B5EF4-FFF2-40B4-BE49-F238E27FC236}">
                    <a16:creationId xmlns:a16="http://schemas.microsoft.com/office/drawing/2014/main" xmlns="" id="{85493D11-1983-43C9-BF92-DCA4A8931BDA}"/>
                  </a:ext>
                </a:extLst>
              </p:cNvPr>
              <p:cNvSpPr/>
              <p:nvPr/>
            </p:nvSpPr>
            <p:spPr>
              <a:xfrm>
                <a:off x="4908350" y="2009800"/>
                <a:ext cx="662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165" extrusionOk="0">
                    <a:moveTo>
                      <a:pt x="16" y="1362"/>
                    </a:moveTo>
                    <a:cubicBezTo>
                      <a:pt x="16" y="1362"/>
                      <a:pt x="264" y="2165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97;p16">
                <a:extLst>
                  <a:ext uri="{FF2B5EF4-FFF2-40B4-BE49-F238E27FC236}">
                    <a16:creationId xmlns:a16="http://schemas.microsoft.com/office/drawing/2014/main" xmlns="" id="{202A7327-7936-4D94-8E63-DD8432C98D19}"/>
                  </a:ext>
                </a:extLst>
              </p:cNvPr>
              <p:cNvSpPr/>
              <p:nvPr/>
            </p:nvSpPr>
            <p:spPr>
              <a:xfrm>
                <a:off x="4957950" y="2086825"/>
                <a:ext cx="5975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028" extrusionOk="0">
                    <a:moveTo>
                      <a:pt x="0" y="1239"/>
                    </a:moveTo>
                    <a:cubicBezTo>
                      <a:pt x="0" y="1239"/>
                      <a:pt x="82" y="2027"/>
                      <a:pt x="239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98;p16">
                <a:extLst>
                  <a:ext uri="{FF2B5EF4-FFF2-40B4-BE49-F238E27FC236}">
                    <a16:creationId xmlns:a16="http://schemas.microsoft.com/office/drawing/2014/main" xmlns="" id="{CF61C368-BDD6-4691-B36A-3588CA8B1E92}"/>
                  </a:ext>
                </a:extLst>
              </p:cNvPr>
              <p:cNvSpPr/>
              <p:nvPr/>
            </p:nvSpPr>
            <p:spPr>
              <a:xfrm>
                <a:off x="4993975" y="2165675"/>
                <a:ext cx="11025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629" extrusionOk="0">
                    <a:moveTo>
                      <a:pt x="55" y="974"/>
                    </a:moveTo>
                    <a:cubicBezTo>
                      <a:pt x="55" y="974"/>
                      <a:pt x="1" y="1629"/>
                      <a:pt x="44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99;p16">
                <a:extLst>
                  <a:ext uri="{FF2B5EF4-FFF2-40B4-BE49-F238E27FC236}">
                    <a16:creationId xmlns:a16="http://schemas.microsoft.com/office/drawing/2014/main" xmlns="" id="{BD6BD53B-47D2-48F4-BF53-AFFD60FCDDCC}"/>
                  </a:ext>
                </a:extLst>
              </p:cNvPr>
              <p:cNvSpPr/>
              <p:nvPr/>
            </p:nvSpPr>
            <p:spPr>
              <a:xfrm>
                <a:off x="5284750" y="1957750"/>
                <a:ext cx="59875" cy="149875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5995" extrusionOk="0">
                    <a:moveTo>
                      <a:pt x="0" y="5995"/>
                    </a:moveTo>
                    <a:cubicBezTo>
                      <a:pt x="0" y="5995"/>
                      <a:pt x="100" y="1389"/>
                      <a:pt x="1299" y="655"/>
                    </a:cubicBezTo>
                    <a:cubicBezTo>
                      <a:pt x="2368" y="1"/>
                      <a:pt x="2394" y="2093"/>
                      <a:pt x="0" y="5995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00;p16">
                <a:extLst>
                  <a:ext uri="{FF2B5EF4-FFF2-40B4-BE49-F238E27FC236}">
                    <a16:creationId xmlns:a16="http://schemas.microsoft.com/office/drawing/2014/main" xmlns="" id="{BC23BD97-606C-4BD4-BC87-05EF8BDF969D}"/>
                  </a:ext>
                </a:extLst>
              </p:cNvPr>
              <p:cNvSpPr/>
              <p:nvPr/>
            </p:nvSpPr>
            <p:spPr>
              <a:xfrm>
                <a:off x="5220725" y="1979975"/>
                <a:ext cx="59975" cy="159375"/>
              </a:xfrm>
              <a:custGeom>
                <a:avLst/>
                <a:gdLst/>
                <a:ahLst/>
                <a:cxnLst/>
                <a:rect l="l" t="t" r="r" b="b"/>
                <a:pathLst>
                  <a:path w="2399" h="6375" extrusionOk="0">
                    <a:moveTo>
                      <a:pt x="986" y="6374"/>
                    </a:moveTo>
                    <a:cubicBezTo>
                      <a:pt x="986" y="6374"/>
                      <a:pt x="0" y="1879"/>
                      <a:pt x="995" y="886"/>
                    </a:cubicBezTo>
                    <a:cubicBezTo>
                      <a:pt x="1882" y="1"/>
                      <a:pt x="2399" y="2026"/>
                      <a:pt x="986" y="6374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01;p16">
                <a:extLst>
                  <a:ext uri="{FF2B5EF4-FFF2-40B4-BE49-F238E27FC236}">
                    <a16:creationId xmlns:a16="http://schemas.microsoft.com/office/drawing/2014/main" xmlns="" id="{BB51120D-B4DC-48D9-BA41-75F70834B756}"/>
                  </a:ext>
                </a:extLst>
              </p:cNvPr>
              <p:cNvSpPr/>
              <p:nvPr/>
            </p:nvSpPr>
            <p:spPr>
              <a:xfrm>
                <a:off x="5170475" y="2060775"/>
                <a:ext cx="55600" cy="145875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5835" extrusionOk="0">
                    <a:moveTo>
                      <a:pt x="1700" y="5834"/>
                    </a:moveTo>
                    <a:cubicBezTo>
                      <a:pt x="1700" y="5834"/>
                      <a:pt x="0" y="1989"/>
                      <a:pt x="735" y="938"/>
                    </a:cubicBezTo>
                    <a:cubicBezTo>
                      <a:pt x="1391" y="1"/>
                      <a:pt x="2223" y="1721"/>
                      <a:pt x="1700" y="5834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02;p16">
                <a:extLst>
                  <a:ext uri="{FF2B5EF4-FFF2-40B4-BE49-F238E27FC236}">
                    <a16:creationId xmlns:a16="http://schemas.microsoft.com/office/drawing/2014/main" xmlns="" id="{AEC9543A-8690-40C4-AB0C-7A007094E504}"/>
                  </a:ext>
                </a:extLst>
              </p:cNvPr>
              <p:cNvSpPr/>
              <p:nvPr/>
            </p:nvSpPr>
            <p:spPr>
              <a:xfrm>
                <a:off x="5130850" y="2147675"/>
                <a:ext cx="55300" cy="112000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4480" extrusionOk="0">
                    <a:moveTo>
                      <a:pt x="2211" y="4479"/>
                    </a:moveTo>
                    <a:cubicBezTo>
                      <a:pt x="2211" y="4479"/>
                      <a:pt x="0" y="1713"/>
                      <a:pt x="585" y="808"/>
                    </a:cubicBezTo>
                    <a:cubicBezTo>
                      <a:pt x="1106" y="1"/>
                      <a:pt x="2167" y="1229"/>
                      <a:pt x="2211" y="4479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03;p16">
                <a:extLst>
                  <a:ext uri="{FF2B5EF4-FFF2-40B4-BE49-F238E27FC236}">
                    <a16:creationId xmlns:a16="http://schemas.microsoft.com/office/drawing/2014/main" xmlns="" id="{A9289428-8572-474E-8487-3B1D00401522}"/>
                  </a:ext>
                </a:extLst>
              </p:cNvPr>
              <p:cNvSpPr/>
              <p:nvPr/>
            </p:nvSpPr>
            <p:spPr>
              <a:xfrm>
                <a:off x="5194125" y="2189800"/>
                <a:ext cx="11445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2190" extrusionOk="0">
                    <a:moveTo>
                      <a:pt x="1" y="1977"/>
                    </a:moveTo>
                    <a:cubicBezTo>
                      <a:pt x="1" y="1977"/>
                      <a:pt x="2963" y="0"/>
                      <a:pt x="3816" y="652"/>
                    </a:cubicBezTo>
                    <a:cubicBezTo>
                      <a:pt x="4578" y="1234"/>
                      <a:pt x="3255" y="2190"/>
                      <a:pt x="1" y="1977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04;p16">
                <a:extLst>
                  <a:ext uri="{FF2B5EF4-FFF2-40B4-BE49-F238E27FC236}">
                    <a16:creationId xmlns:a16="http://schemas.microsoft.com/office/drawing/2014/main" xmlns="" id="{95750B0A-A50F-4762-A3BF-E69439EEFC71}"/>
                  </a:ext>
                </a:extLst>
              </p:cNvPr>
              <p:cNvSpPr/>
              <p:nvPr/>
            </p:nvSpPr>
            <p:spPr>
              <a:xfrm>
                <a:off x="5222325" y="2136950"/>
                <a:ext cx="115400" cy="55125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2205" extrusionOk="0">
                    <a:moveTo>
                      <a:pt x="1" y="1776"/>
                    </a:moveTo>
                    <a:cubicBezTo>
                      <a:pt x="1" y="1776"/>
                      <a:pt x="3087" y="0"/>
                      <a:pt x="3895" y="707"/>
                    </a:cubicBezTo>
                    <a:cubicBezTo>
                      <a:pt x="4615" y="1339"/>
                      <a:pt x="3231" y="2205"/>
                      <a:pt x="1" y="1776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05;p16">
                <a:extLst>
                  <a:ext uri="{FF2B5EF4-FFF2-40B4-BE49-F238E27FC236}">
                    <a16:creationId xmlns:a16="http://schemas.microsoft.com/office/drawing/2014/main" xmlns="" id="{0F1A7FC4-7D4F-4911-ADF2-AFF965CD88B8}"/>
                  </a:ext>
                </a:extLst>
              </p:cNvPr>
              <p:cNvSpPr/>
              <p:nvPr/>
            </p:nvSpPr>
            <p:spPr>
              <a:xfrm>
                <a:off x="5266600" y="2076850"/>
                <a:ext cx="142450" cy="55350"/>
              </a:xfrm>
              <a:custGeom>
                <a:avLst/>
                <a:gdLst/>
                <a:ahLst/>
                <a:cxnLst/>
                <a:rect l="l" t="t" r="r" b="b"/>
                <a:pathLst>
                  <a:path w="5698" h="2214" extrusionOk="0">
                    <a:moveTo>
                      <a:pt x="1" y="1706"/>
                    </a:moveTo>
                    <a:cubicBezTo>
                      <a:pt x="1" y="1706"/>
                      <a:pt x="3774" y="0"/>
                      <a:pt x="4791" y="730"/>
                    </a:cubicBezTo>
                    <a:cubicBezTo>
                      <a:pt x="5698" y="1379"/>
                      <a:pt x="4009" y="2214"/>
                      <a:pt x="1" y="1706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06;p16">
                <a:extLst>
                  <a:ext uri="{FF2B5EF4-FFF2-40B4-BE49-F238E27FC236}">
                    <a16:creationId xmlns:a16="http://schemas.microsoft.com/office/drawing/2014/main" xmlns="" id="{1BC25572-B9CB-44C9-B3BB-D7029EB44809}"/>
                  </a:ext>
                </a:extLst>
              </p:cNvPr>
              <p:cNvSpPr/>
              <p:nvPr/>
            </p:nvSpPr>
            <p:spPr>
              <a:xfrm>
                <a:off x="5174600" y="2035775"/>
                <a:ext cx="200075" cy="278225"/>
              </a:xfrm>
              <a:custGeom>
                <a:avLst/>
                <a:gdLst/>
                <a:ahLst/>
                <a:cxnLst/>
                <a:rect l="l" t="t" r="r" b="b"/>
                <a:pathLst>
                  <a:path w="8003" h="11129" extrusionOk="0">
                    <a:moveTo>
                      <a:pt x="0" y="11128"/>
                    </a:moveTo>
                    <a:cubicBezTo>
                      <a:pt x="0" y="11128"/>
                      <a:pt x="265" y="4038"/>
                      <a:pt x="8003" y="0"/>
                    </a:cubicBezTo>
                    <a:cubicBezTo>
                      <a:pt x="8003" y="0"/>
                      <a:pt x="1482" y="3689"/>
                      <a:pt x="0" y="11128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07;p16">
                <a:extLst>
                  <a:ext uri="{FF2B5EF4-FFF2-40B4-BE49-F238E27FC236}">
                    <a16:creationId xmlns:a16="http://schemas.microsoft.com/office/drawing/2014/main" xmlns="" id="{0D811A37-8E5C-4986-9986-BFC9C933E7F7}"/>
                  </a:ext>
                </a:extLst>
              </p:cNvPr>
              <p:cNvSpPr/>
              <p:nvPr/>
            </p:nvSpPr>
            <p:spPr>
              <a:xfrm>
                <a:off x="5300425" y="1975375"/>
                <a:ext cx="145350" cy="113150"/>
              </a:xfrm>
              <a:custGeom>
                <a:avLst/>
                <a:gdLst/>
                <a:ahLst/>
                <a:cxnLst/>
                <a:rect l="l" t="t" r="r" b="b"/>
                <a:pathLst>
                  <a:path w="5814" h="4526" extrusionOk="0">
                    <a:moveTo>
                      <a:pt x="1" y="4526"/>
                    </a:moveTo>
                    <a:cubicBezTo>
                      <a:pt x="1" y="4526"/>
                      <a:pt x="3191" y="0"/>
                      <a:pt x="4631" y="591"/>
                    </a:cubicBezTo>
                    <a:cubicBezTo>
                      <a:pt x="5813" y="1076"/>
                      <a:pt x="4922" y="2482"/>
                      <a:pt x="1" y="4526"/>
                    </a:cubicBezTo>
                    <a:close/>
                  </a:path>
                </a:pathLst>
              </a:custGeom>
              <a:solidFill>
                <a:srgbClr val="74D3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08;p16">
                <a:extLst>
                  <a:ext uri="{FF2B5EF4-FFF2-40B4-BE49-F238E27FC236}">
                    <a16:creationId xmlns:a16="http://schemas.microsoft.com/office/drawing/2014/main" xmlns="" id="{75122630-CD56-48EA-9A54-226280C2B3A8}"/>
                  </a:ext>
                </a:extLst>
              </p:cNvPr>
              <p:cNvSpPr/>
              <p:nvPr/>
            </p:nvSpPr>
            <p:spPr>
              <a:xfrm>
                <a:off x="5291125" y="2015075"/>
                <a:ext cx="109000" cy="81525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3261" extrusionOk="0">
                    <a:moveTo>
                      <a:pt x="1" y="3261"/>
                    </a:moveTo>
                    <a:cubicBezTo>
                      <a:pt x="1" y="3261"/>
                      <a:pt x="1917" y="1141"/>
                      <a:pt x="4360" y="1"/>
                    </a:cubicBezTo>
                    <a:cubicBezTo>
                      <a:pt x="4360" y="1"/>
                      <a:pt x="1117" y="2623"/>
                      <a:pt x="1" y="326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09;p16">
                <a:extLst>
                  <a:ext uri="{FF2B5EF4-FFF2-40B4-BE49-F238E27FC236}">
                    <a16:creationId xmlns:a16="http://schemas.microsoft.com/office/drawing/2014/main" xmlns="" id="{14C524C3-FDBC-40CF-9E60-3A769BF7C8E3}"/>
                  </a:ext>
                </a:extLst>
              </p:cNvPr>
              <p:cNvSpPr/>
              <p:nvPr/>
            </p:nvSpPr>
            <p:spPr>
              <a:xfrm>
                <a:off x="5292450" y="1999650"/>
                <a:ext cx="24300" cy="995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3980" extrusionOk="0">
                    <a:moveTo>
                      <a:pt x="0" y="3979"/>
                    </a:moveTo>
                    <a:cubicBezTo>
                      <a:pt x="0" y="3979"/>
                      <a:pt x="11" y="1773"/>
                      <a:pt x="971" y="0"/>
                    </a:cubicBezTo>
                    <a:cubicBezTo>
                      <a:pt x="971" y="0"/>
                      <a:pt x="368" y="3091"/>
                      <a:pt x="0" y="3979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10;p16">
                <a:extLst>
                  <a:ext uri="{FF2B5EF4-FFF2-40B4-BE49-F238E27FC236}">
                    <a16:creationId xmlns:a16="http://schemas.microsoft.com/office/drawing/2014/main" xmlns="" id="{D0D21372-20E8-4CC8-9460-104890AE24B5}"/>
                  </a:ext>
                </a:extLst>
              </p:cNvPr>
              <p:cNvSpPr/>
              <p:nvPr/>
            </p:nvSpPr>
            <p:spPr>
              <a:xfrm>
                <a:off x="5235375" y="2033850"/>
                <a:ext cx="15425" cy="112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509" extrusionOk="0">
                    <a:moveTo>
                      <a:pt x="431" y="4508"/>
                    </a:moveTo>
                    <a:cubicBezTo>
                      <a:pt x="431" y="4508"/>
                      <a:pt x="1" y="2148"/>
                      <a:pt x="596" y="0"/>
                    </a:cubicBezTo>
                    <a:cubicBezTo>
                      <a:pt x="596" y="0"/>
                      <a:pt x="616" y="3462"/>
                      <a:pt x="431" y="450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11;p16">
                <a:extLst>
                  <a:ext uri="{FF2B5EF4-FFF2-40B4-BE49-F238E27FC236}">
                    <a16:creationId xmlns:a16="http://schemas.microsoft.com/office/drawing/2014/main" xmlns="" id="{348A46F6-6B63-4F4D-919F-3432E0C61740}"/>
                  </a:ext>
                </a:extLst>
              </p:cNvPr>
              <p:cNvSpPr/>
              <p:nvPr/>
            </p:nvSpPr>
            <p:spPr>
              <a:xfrm>
                <a:off x="5197175" y="2098375"/>
                <a:ext cx="15375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146" extrusionOk="0">
                    <a:moveTo>
                      <a:pt x="615" y="4145"/>
                    </a:moveTo>
                    <a:cubicBezTo>
                      <a:pt x="615" y="4145"/>
                      <a:pt x="0" y="2087"/>
                      <a:pt x="33" y="0"/>
                    </a:cubicBezTo>
                    <a:cubicBezTo>
                      <a:pt x="33" y="0"/>
                      <a:pt x="568" y="3152"/>
                      <a:pt x="615" y="4145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12;p16">
                <a:extLst>
                  <a:ext uri="{FF2B5EF4-FFF2-40B4-BE49-F238E27FC236}">
                    <a16:creationId xmlns:a16="http://schemas.microsoft.com/office/drawing/2014/main" xmlns="" id="{2B1E7C6F-3909-4E21-9EB1-309CCA348376}"/>
                  </a:ext>
                </a:extLst>
              </p:cNvPr>
              <p:cNvSpPr/>
              <p:nvPr/>
            </p:nvSpPr>
            <p:spPr>
              <a:xfrm>
                <a:off x="5158700" y="2174150"/>
                <a:ext cx="28000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466" extrusionOk="0">
                    <a:moveTo>
                      <a:pt x="1119" y="3466"/>
                    </a:moveTo>
                    <a:cubicBezTo>
                      <a:pt x="1119" y="3466"/>
                      <a:pt x="241" y="1795"/>
                      <a:pt x="1" y="1"/>
                    </a:cubicBezTo>
                    <a:cubicBezTo>
                      <a:pt x="1" y="1"/>
                      <a:pt x="943" y="2620"/>
                      <a:pt x="1119" y="3466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13;p16">
                <a:extLst>
                  <a:ext uri="{FF2B5EF4-FFF2-40B4-BE49-F238E27FC236}">
                    <a16:creationId xmlns:a16="http://schemas.microsoft.com/office/drawing/2014/main" xmlns="" id="{A6F17849-F532-4777-B726-4DE0EF43382A}"/>
                  </a:ext>
                </a:extLst>
              </p:cNvPr>
              <p:cNvSpPr/>
              <p:nvPr/>
            </p:nvSpPr>
            <p:spPr>
              <a:xfrm>
                <a:off x="5193375" y="2216400"/>
                <a:ext cx="8872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04" extrusionOk="0">
                    <a:moveTo>
                      <a:pt x="0" y="903"/>
                    </a:moveTo>
                    <a:cubicBezTo>
                      <a:pt x="0" y="903"/>
                      <a:pt x="1891" y="752"/>
                      <a:pt x="3549" y="0"/>
                    </a:cubicBezTo>
                    <a:cubicBezTo>
                      <a:pt x="3549" y="0"/>
                      <a:pt x="814" y="602"/>
                      <a:pt x="0" y="90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14;p16">
                <a:extLst>
                  <a:ext uri="{FF2B5EF4-FFF2-40B4-BE49-F238E27FC236}">
                    <a16:creationId xmlns:a16="http://schemas.microsoft.com/office/drawing/2014/main" xmlns="" id="{D45A15CA-209E-4BA6-9DD2-A07DD418C75C}"/>
                  </a:ext>
                </a:extLst>
              </p:cNvPr>
              <p:cNvSpPr/>
              <p:nvPr/>
            </p:nvSpPr>
            <p:spPr>
              <a:xfrm>
                <a:off x="5220300" y="2162575"/>
                <a:ext cx="85325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675" extrusionOk="0">
                    <a:moveTo>
                      <a:pt x="1" y="674"/>
                    </a:moveTo>
                    <a:cubicBezTo>
                      <a:pt x="1" y="674"/>
                      <a:pt x="1810" y="643"/>
                      <a:pt x="3413" y="0"/>
                    </a:cubicBezTo>
                    <a:cubicBezTo>
                      <a:pt x="3413" y="0"/>
                      <a:pt x="786" y="426"/>
                      <a:pt x="1" y="67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15;p16">
                <a:extLst>
                  <a:ext uri="{FF2B5EF4-FFF2-40B4-BE49-F238E27FC236}">
                    <a16:creationId xmlns:a16="http://schemas.microsoft.com/office/drawing/2014/main" xmlns="" id="{0762F343-984B-45F4-A7B0-ACB71EA95981}"/>
                  </a:ext>
                </a:extLst>
              </p:cNvPr>
              <p:cNvSpPr/>
              <p:nvPr/>
            </p:nvSpPr>
            <p:spPr>
              <a:xfrm>
                <a:off x="5270525" y="2103425"/>
                <a:ext cx="9715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634" extrusionOk="0">
                    <a:moveTo>
                      <a:pt x="1" y="527"/>
                    </a:moveTo>
                    <a:cubicBezTo>
                      <a:pt x="1" y="527"/>
                      <a:pt x="2046" y="634"/>
                      <a:pt x="3885" y="1"/>
                    </a:cubicBezTo>
                    <a:cubicBezTo>
                      <a:pt x="3885" y="1"/>
                      <a:pt x="898" y="296"/>
                      <a:pt x="1" y="527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16;p16">
                <a:extLst>
                  <a:ext uri="{FF2B5EF4-FFF2-40B4-BE49-F238E27FC236}">
                    <a16:creationId xmlns:a16="http://schemas.microsoft.com/office/drawing/2014/main" xmlns="" id="{30883DBA-0EF4-4C9C-B0AE-BA7AC2137170}"/>
                  </a:ext>
                </a:extLst>
              </p:cNvPr>
              <p:cNvSpPr/>
              <p:nvPr/>
            </p:nvSpPr>
            <p:spPr>
              <a:xfrm>
                <a:off x="5321825" y="2053750"/>
                <a:ext cx="8075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555" extrusionOk="0">
                    <a:moveTo>
                      <a:pt x="210" y="528"/>
                    </a:moveTo>
                    <a:cubicBezTo>
                      <a:pt x="210" y="528"/>
                      <a:pt x="1" y="554"/>
                      <a:pt x="323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17;p16">
                <a:extLst>
                  <a:ext uri="{FF2B5EF4-FFF2-40B4-BE49-F238E27FC236}">
                    <a16:creationId xmlns:a16="http://schemas.microsoft.com/office/drawing/2014/main" xmlns="" id="{579E5E89-E810-4309-8EA9-47C0CD8D2562}"/>
                  </a:ext>
                </a:extLst>
              </p:cNvPr>
              <p:cNvSpPr/>
              <p:nvPr/>
            </p:nvSpPr>
            <p:spPr>
              <a:xfrm>
                <a:off x="5281550" y="2110950"/>
                <a:ext cx="10675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253" extrusionOk="0">
                    <a:moveTo>
                      <a:pt x="163" y="253"/>
                    </a:moveTo>
                    <a:cubicBezTo>
                      <a:pt x="163" y="253"/>
                      <a:pt x="1" y="221"/>
                      <a:pt x="427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18;p16">
                <a:extLst>
                  <a:ext uri="{FF2B5EF4-FFF2-40B4-BE49-F238E27FC236}">
                    <a16:creationId xmlns:a16="http://schemas.microsoft.com/office/drawing/2014/main" xmlns="" id="{800FFDEE-A094-4B5C-9693-3FA081877DF1}"/>
                  </a:ext>
                </a:extLst>
              </p:cNvPr>
              <p:cNvSpPr/>
              <p:nvPr/>
            </p:nvSpPr>
            <p:spPr>
              <a:xfrm>
                <a:off x="5233125" y="2171575"/>
                <a:ext cx="9450" cy="575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30" extrusionOk="0">
                    <a:moveTo>
                      <a:pt x="146" y="230"/>
                    </a:moveTo>
                    <a:cubicBezTo>
                      <a:pt x="146" y="230"/>
                      <a:pt x="1" y="207"/>
                      <a:pt x="377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19;p16">
                <a:extLst>
                  <a:ext uri="{FF2B5EF4-FFF2-40B4-BE49-F238E27FC236}">
                    <a16:creationId xmlns:a16="http://schemas.microsoft.com/office/drawing/2014/main" xmlns="" id="{21CD18D9-8434-4E62-97F3-A68C51773F9D}"/>
                  </a:ext>
                </a:extLst>
              </p:cNvPr>
              <p:cNvSpPr/>
              <p:nvPr/>
            </p:nvSpPr>
            <p:spPr>
              <a:xfrm>
                <a:off x="5203725" y="2230750"/>
                <a:ext cx="8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39" extrusionOk="0">
                    <a:moveTo>
                      <a:pt x="143" y="238"/>
                    </a:moveTo>
                    <a:cubicBezTo>
                      <a:pt x="143" y="238"/>
                      <a:pt x="1" y="224"/>
                      <a:pt x="355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20;p16">
                <a:extLst>
                  <a:ext uri="{FF2B5EF4-FFF2-40B4-BE49-F238E27FC236}">
                    <a16:creationId xmlns:a16="http://schemas.microsoft.com/office/drawing/2014/main" xmlns="" id="{1B7899CB-BC9F-42A3-ACF5-6DCC1FE44839}"/>
                  </a:ext>
                </a:extLst>
              </p:cNvPr>
              <p:cNvSpPr/>
              <p:nvPr/>
            </p:nvSpPr>
            <p:spPr>
              <a:xfrm>
                <a:off x="5291975" y="2062775"/>
                <a:ext cx="525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463" extrusionOk="0">
                    <a:moveTo>
                      <a:pt x="210" y="321"/>
                    </a:moveTo>
                    <a:cubicBezTo>
                      <a:pt x="210" y="321"/>
                      <a:pt x="85" y="462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21;p16">
                <a:extLst>
                  <a:ext uri="{FF2B5EF4-FFF2-40B4-BE49-F238E27FC236}">
                    <a16:creationId xmlns:a16="http://schemas.microsoft.com/office/drawing/2014/main" xmlns="" id="{3AE7BD48-B4F0-4D69-A0F7-4CB02F92DEB3}"/>
                  </a:ext>
                </a:extLst>
              </p:cNvPr>
              <p:cNvSpPr/>
              <p:nvPr/>
            </p:nvSpPr>
            <p:spPr>
              <a:xfrm>
                <a:off x="5239775" y="2099925"/>
                <a:ext cx="6775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436" extrusionOk="0">
                    <a:moveTo>
                      <a:pt x="270" y="272"/>
                    </a:moveTo>
                    <a:cubicBezTo>
                      <a:pt x="270" y="272"/>
                      <a:pt x="177" y="435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22;p16">
                <a:extLst>
                  <a:ext uri="{FF2B5EF4-FFF2-40B4-BE49-F238E27FC236}">
                    <a16:creationId xmlns:a16="http://schemas.microsoft.com/office/drawing/2014/main" xmlns="" id="{79DA56D7-9520-437A-8BA9-41D1F7E6ACE0}"/>
                  </a:ext>
                </a:extLst>
              </p:cNvPr>
              <p:cNvSpPr/>
              <p:nvPr/>
            </p:nvSpPr>
            <p:spPr>
              <a:xfrm>
                <a:off x="5201425" y="2171900"/>
                <a:ext cx="7575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303" h="349" extrusionOk="0">
                    <a:moveTo>
                      <a:pt x="302" y="177"/>
                    </a:moveTo>
                    <a:cubicBezTo>
                      <a:pt x="302" y="177"/>
                      <a:pt x="246" y="348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23;p16">
                <a:extLst>
                  <a:ext uri="{FF2B5EF4-FFF2-40B4-BE49-F238E27FC236}">
                    <a16:creationId xmlns:a16="http://schemas.microsoft.com/office/drawing/2014/main" xmlns="" id="{4FB724B2-AFFD-4532-8E1A-1513E7826DDC}"/>
                  </a:ext>
                </a:extLst>
              </p:cNvPr>
              <p:cNvSpPr/>
              <p:nvPr/>
            </p:nvSpPr>
            <p:spPr>
              <a:xfrm>
                <a:off x="5172225" y="2234750"/>
                <a:ext cx="690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249" extrusionOk="0">
                    <a:moveTo>
                      <a:pt x="276" y="100"/>
                    </a:moveTo>
                    <a:cubicBezTo>
                      <a:pt x="276" y="100"/>
                      <a:pt x="255" y="249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24;p16">
                <a:extLst>
                  <a:ext uri="{FF2B5EF4-FFF2-40B4-BE49-F238E27FC236}">
                    <a16:creationId xmlns:a16="http://schemas.microsoft.com/office/drawing/2014/main" xmlns="" id="{FEC132FD-A84A-4B4D-A332-47D207999794}"/>
                  </a:ext>
                </a:extLst>
              </p:cNvPr>
              <p:cNvSpPr/>
              <p:nvPr/>
            </p:nvSpPr>
            <p:spPr>
              <a:xfrm>
                <a:off x="5330700" y="2039050"/>
                <a:ext cx="10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828" extrusionOk="0">
                    <a:moveTo>
                      <a:pt x="266" y="817"/>
                    </a:moveTo>
                    <a:cubicBezTo>
                      <a:pt x="266" y="817"/>
                      <a:pt x="0" y="827"/>
                      <a:pt x="433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25;p16">
                <a:extLst>
                  <a:ext uri="{FF2B5EF4-FFF2-40B4-BE49-F238E27FC236}">
                    <a16:creationId xmlns:a16="http://schemas.microsoft.com/office/drawing/2014/main" xmlns="" id="{733738BF-EB49-4956-8BE1-CEF135BAC70A}"/>
                  </a:ext>
                </a:extLst>
              </p:cNvPr>
              <p:cNvSpPr/>
              <p:nvPr/>
            </p:nvSpPr>
            <p:spPr>
              <a:xfrm>
                <a:off x="5290775" y="2105775"/>
                <a:ext cx="150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93" extrusionOk="0">
                    <a:moveTo>
                      <a:pt x="199" y="392"/>
                    </a:moveTo>
                    <a:cubicBezTo>
                      <a:pt x="199" y="392"/>
                      <a:pt x="0" y="340"/>
                      <a:pt x="603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26;p16">
                <a:extLst>
                  <a:ext uri="{FF2B5EF4-FFF2-40B4-BE49-F238E27FC236}">
                    <a16:creationId xmlns:a16="http://schemas.microsoft.com/office/drawing/2014/main" xmlns="" id="{87EA9EB2-A529-449C-B2E7-FAEEC2341335}"/>
                  </a:ext>
                </a:extLst>
              </p:cNvPr>
              <p:cNvSpPr/>
              <p:nvPr/>
            </p:nvSpPr>
            <p:spPr>
              <a:xfrm>
                <a:off x="5241300" y="2166575"/>
                <a:ext cx="1330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358" extrusionOk="0">
                    <a:moveTo>
                      <a:pt x="179" y="357"/>
                    </a:moveTo>
                    <a:cubicBezTo>
                      <a:pt x="179" y="357"/>
                      <a:pt x="1" y="318"/>
                      <a:pt x="53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327;p16">
                <a:extLst>
                  <a:ext uri="{FF2B5EF4-FFF2-40B4-BE49-F238E27FC236}">
                    <a16:creationId xmlns:a16="http://schemas.microsoft.com/office/drawing/2014/main" xmlns="" id="{E42C12E9-B2B8-4644-90FC-F4317384C37A}"/>
                  </a:ext>
                </a:extLst>
              </p:cNvPr>
              <p:cNvSpPr/>
              <p:nvPr/>
            </p:nvSpPr>
            <p:spPr>
              <a:xfrm>
                <a:off x="5211575" y="2225225"/>
                <a:ext cx="124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499" h="369" extrusionOk="0">
                    <a:moveTo>
                      <a:pt x="176" y="369"/>
                    </a:moveTo>
                    <a:cubicBezTo>
                      <a:pt x="176" y="369"/>
                      <a:pt x="0" y="340"/>
                      <a:pt x="499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328;p16">
                <a:extLst>
                  <a:ext uri="{FF2B5EF4-FFF2-40B4-BE49-F238E27FC236}">
                    <a16:creationId xmlns:a16="http://schemas.microsoft.com/office/drawing/2014/main" xmlns="" id="{C80BEDE8-B00A-473B-A498-90B33C92A2DE}"/>
                  </a:ext>
                </a:extLst>
              </p:cNvPr>
              <p:cNvSpPr/>
              <p:nvPr/>
            </p:nvSpPr>
            <p:spPr>
              <a:xfrm>
                <a:off x="5291800" y="2048625"/>
                <a:ext cx="8225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329" h="660" extrusionOk="0">
                    <a:moveTo>
                      <a:pt x="328" y="490"/>
                    </a:moveTo>
                    <a:cubicBezTo>
                      <a:pt x="328" y="490"/>
                      <a:pt x="157" y="660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329;p16">
                <a:extLst>
                  <a:ext uri="{FF2B5EF4-FFF2-40B4-BE49-F238E27FC236}">
                    <a16:creationId xmlns:a16="http://schemas.microsoft.com/office/drawing/2014/main" xmlns="" id="{4013F05B-EE62-4142-8344-B20298B098E1}"/>
                  </a:ext>
                </a:extLst>
              </p:cNvPr>
              <p:cNvSpPr/>
              <p:nvPr/>
            </p:nvSpPr>
            <p:spPr>
              <a:xfrm>
                <a:off x="5236725" y="2086100"/>
                <a:ext cx="10550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615" extrusionOk="0">
                    <a:moveTo>
                      <a:pt x="422" y="415"/>
                    </a:moveTo>
                    <a:cubicBezTo>
                      <a:pt x="422" y="415"/>
                      <a:pt x="288" y="615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330;p16">
                <a:extLst>
                  <a:ext uri="{FF2B5EF4-FFF2-40B4-BE49-F238E27FC236}">
                    <a16:creationId xmlns:a16="http://schemas.microsoft.com/office/drawing/2014/main" xmlns="" id="{733B7D72-39FB-4021-8086-33178B09CD9A}"/>
                  </a:ext>
                </a:extLst>
              </p:cNvPr>
              <p:cNvSpPr/>
              <p:nvPr/>
            </p:nvSpPr>
            <p:spPr>
              <a:xfrm>
                <a:off x="5195975" y="2160150"/>
                <a:ext cx="1182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84" extrusionOk="0">
                    <a:moveTo>
                      <a:pt x="472" y="268"/>
                    </a:moveTo>
                    <a:cubicBezTo>
                      <a:pt x="472" y="268"/>
                      <a:pt x="384" y="483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31;p16">
                <a:extLst>
                  <a:ext uri="{FF2B5EF4-FFF2-40B4-BE49-F238E27FC236}">
                    <a16:creationId xmlns:a16="http://schemas.microsoft.com/office/drawing/2014/main" xmlns="" id="{81EA4F56-DD99-4852-91E7-FC8D26920A9B}"/>
                  </a:ext>
                </a:extLst>
              </p:cNvPr>
              <p:cNvSpPr/>
              <p:nvPr/>
            </p:nvSpPr>
            <p:spPr>
              <a:xfrm>
                <a:off x="5166025" y="2226000"/>
                <a:ext cx="10675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37" extrusionOk="0">
                    <a:moveTo>
                      <a:pt x="426" y="149"/>
                    </a:moveTo>
                    <a:cubicBezTo>
                      <a:pt x="426" y="149"/>
                      <a:pt x="387" y="337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332;p16">
                <a:extLst>
                  <a:ext uri="{FF2B5EF4-FFF2-40B4-BE49-F238E27FC236}">
                    <a16:creationId xmlns:a16="http://schemas.microsoft.com/office/drawing/2014/main" xmlns="" id="{BF83D783-1894-46CF-B985-F8140274C688}"/>
                  </a:ext>
                </a:extLst>
              </p:cNvPr>
              <p:cNvSpPr/>
              <p:nvPr/>
            </p:nvSpPr>
            <p:spPr>
              <a:xfrm>
                <a:off x="5342675" y="2027375"/>
                <a:ext cx="120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1013" extrusionOk="0">
                    <a:moveTo>
                      <a:pt x="311" y="995"/>
                    </a:moveTo>
                    <a:cubicBezTo>
                      <a:pt x="311" y="995"/>
                      <a:pt x="0" y="1012"/>
                      <a:pt x="48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33;p16">
                <a:extLst>
                  <a:ext uri="{FF2B5EF4-FFF2-40B4-BE49-F238E27FC236}">
                    <a16:creationId xmlns:a16="http://schemas.microsoft.com/office/drawing/2014/main" xmlns="" id="{F632217C-2E1D-4BF2-9D9A-4839E736E83E}"/>
                  </a:ext>
                </a:extLst>
              </p:cNvPr>
              <p:cNvSpPr/>
              <p:nvPr/>
            </p:nvSpPr>
            <p:spPr>
              <a:xfrm>
                <a:off x="5301950" y="2102475"/>
                <a:ext cx="1757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486" extrusionOk="0">
                    <a:moveTo>
                      <a:pt x="236" y="486"/>
                    </a:moveTo>
                    <a:cubicBezTo>
                      <a:pt x="236" y="486"/>
                      <a:pt x="1" y="428"/>
                      <a:pt x="702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34;p16">
                <a:extLst>
                  <a:ext uri="{FF2B5EF4-FFF2-40B4-BE49-F238E27FC236}">
                    <a16:creationId xmlns:a16="http://schemas.microsoft.com/office/drawing/2014/main" xmlns="" id="{409CC518-6BA7-490B-B062-6A7356897B54}"/>
                  </a:ext>
                </a:extLst>
              </p:cNvPr>
              <p:cNvSpPr/>
              <p:nvPr/>
            </p:nvSpPr>
            <p:spPr>
              <a:xfrm>
                <a:off x="5251250" y="2163250"/>
                <a:ext cx="154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42" extrusionOk="0">
                    <a:moveTo>
                      <a:pt x="210" y="441"/>
                    </a:moveTo>
                    <a:cubicBezTo>
                      <a:pt x="210" y="441"/>
                      <a:pt x="1" y="398"/>
                      <a:pt x="618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335;p16">
                <a:extLst>
                  <a:ext uri="{FF2B5EF4-FFF2-40B4-BE49-F238E27FC236}">
                    <a16:creationId xmlns:a16="http://schemas.microsoft.com/office/drawing/2014/main" xmlns="" id="{20C63036-CDD1-43F2-9B46-4F91CDBFD648}"/>
                  </a:ext>
                </a:extLst>
              </p:cNvPr>
              <p:cNvSpPr/>
              <p:nvPr/>
            </p:nvSpPr>
            <p:spPr>
              <a:xfrm>
                <a:off x="5221200" y="2221275"/>
                <a:ext cx="14500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580" h="454" extrusionOk="0">
                    <a:moveTo>
                      <a:pt x="207" y="453"/>
                    </a:moveTo>
                    <a:cubicBezTo>
                      <a:pt x="207" y="453"/>
                      <a:pt x="0" y="423"/>
                      <a:pt x="579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336;p16">
                <a:extLst>
                  <a:ext uri="{FF2B5EF4-FFF2-40B4-BE49-F238E27FC236}">
                    <a16:creationId xmlns:a16="http://schemas.microsoft.com/office/drawing/2014/main" xmlns="" id="{62AF214C-04E7-4982-879C-D7687133C0A5}"/>
                  </a:ext>
                </a:extLst>
              </p:cNvPr>
              <p:cNvSpPr/>
              <p:nvPr/>
            </p:nvSpPr>
            <p:spPr>
              <a:xfrm>
                <a:off x="5294200" y="2034950"/>
                <a:ext cx="10625" cy="19475"/>
              </a:xfrm>
              <a:custGeom>
                <a:avLst/>
                <a:gdLst/>
                <a:ahLst/>
                <a:cxnLst/>
                <a:rect l="l" t="t" r="r" b="b"/>
                <a:pathLst>
                  <a:path w="425" h="779" extrusionOk="0">
                    <a:moveTo>
                      <a:pt x="424" y="578"/>
                    </a:moveTo>
                    <a:cubicBezTo>
                      <a:pt x="424" y="578"/>
                      <a:pt x="227" y="778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337;p16">
                <a:extLst>
                  <a:ext uri="{FF2B5EF4-FFF2-40B4-BE49-F238E27FC236}">
                    <a16:creationId xmlns:a16="http://schemas.microsoft.com/office/drawing/2014/main" xmlns="" id="{CE9D4150-C054-4DC6-83EF-19625338329C}"/>
                  </a:ext>
                </a:extLst>
              </p:cNvPr>
              <p:cNvSpPr/>
              <p:nvPr/>
            </p:nvSpPr>
            <p:spPr>
              <a:xfrm>
                <a:off x="5236325" y="2072275"/>
                <a:ext cx="13350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715" extrusionOk="0">
                    <a:moveTo>
                      <a:pt x="533" y="479"/>
                    </a:moveTo>
                    <a:cubicBezTo>
                      <a:pt x="533" y="479"/>
                      <a:pt x="380" y="714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338;p16">
                <a:extLst>
                  <a:ext uri="{FF2B5EF4-FFF2-40B4-BE49-F238E27FC236}">
                    <a16:creationId xmlns:a16="http://schemas.microsoft.com/office/drawing/2014/main" xmlns="" id="{46027EE2-090E-4B26-A8A8-6BA8EFD50651}"/>
                  </a:ext>
                </a:extLst>
              </p:cNvPr>
              <p:cNvSpPr/>
              <p:nvPr/>
            </p:nvSpPr>
            <p:spPr>
              <a:xfrm>
                <a:off x="5193050" y="2147700"/>
                <a:ext cx="14700" cy="138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53" extrusionOk="0">
                    <a:moveTo>
                      <a:pt x="588" y="300"/>
                    </a:moveTo>
                    <a:cubicBezTo>
                      <a:pt x="588" y="300"/>
                      <a:pt x="488" y="553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339;p16">
                <a:extLst>
                  <a:ext uri="{FF2B5EF4-FFF2-40B4-BE49-F238E27FC236}">
                    <a16:creationId xmlns:a16="http://schemas.microsoft.com/office/drawing/2014/main" xmlns="" id="{EF4587D8-F734-4EE5-B0D3-B3C2114E1E92}"/>
                  </a:ext>
                </a:extLst>
              </p:cNvPr>
              <p:cNvSpPr/>
              <p:nvPr/>
            </p:nvSpPr>
            <p:spPr>
              <a:xfrm>
                <a:off x="5161725" y="2216300"/>
                <a:ext cx="13125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78" extrusionOk="0">
                    <a:moveTo>
                      <a:pt x="525" y="157"/>
                    </a:moveTo>
                    <a:cubicBezTo>
                      <a:pt x="525" y="157"/>
                      <a:pt x="482" y="377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340;p16">
                <a:extLst>
                  <a:ext uri="{FF2B5EF4-FFF2-40B4-BE49-F238E27FC236}">
                    <a16:creationId xmlns:a16="http://schemas.microsoft.com/office/drawing/2014/main" xmlns="" id="{7A4A3BAA-1FA8-4974-9273-7A2833DE1182}"/>
                  </a:ext>
                </a:extLst>
              </p:cNvPr>
              <p:cNvSpPr/>
              <p:nvPr/>
            </p:nvSpPr>
            <p:spPr>
              <a:xfrm>
                <a:off x="5357450" y="2009800"/>
                <a:ext cx="152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1454" extrusionOk="0">
                    <a:moveTo>
                      <a:pt x="416" y="1086"/>
                    </a:moveTo>
                    <a:cubicBezTo>
                      <a:pt x="416" y="1086"/>
                      <a:pt x="0" y="1454"/>
                      <a:pt x="607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341;p16">
                <a:extLst>
                  <a:ext uri="{FF2B5EF4-FFF2-40B4-BE49-F238E27FC236}">
                    <a16:creationId xmlns:a16="http://schemas.microsoft.com/office/drawing/2014/main" xmlns="" id="{FD7E594B-2404-4663-81CC-D187CA014D24}"/>
                  </a:ext>
                </a:extLst>
              </p:cNvPr>
              <p:cNvSpPr/>
              <p:nvPr/>
            </p:nvSpPr>
            <p:spPr>
              <a:xfrm>
                <a:off x="5315075" y="2097150"/>
                <a:ext cx="23700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631" extrusionOk="0">
                    <a:moveTo>
                      <a:pt x="433" y="528"/>
                    </a:moveTo>
                    <a:cubicBezTo>
                      <a:pt x="433" y="528"/>
                      <a:pt x="1" y="631"/>
                      <a:pt x="947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342;p16">
                <a:extLst>
                  <a:ext uri="{FF2B5EF4-FFF2-40B4-BE49-F238E27FC236}">
                    <a16:creationId xmlns:a16="http://schemas.microsoft.com/office/drawing/2014/main" xmlns="" id="{698AC55B-2A1D-4F15-8840-3541780DAA0E}"/>
                  </a:ext>
                </a:extLst>
              </p:cNvPr>
              <p:cNvSpPr/>
              <p:nvPr/>
            </p:nvSpPr>
            <p:spPr>
              <a:xfrm>
                <a:off x="5262900" y="2157975"/>
                <a:ext cx="2085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584" extrusionOk="0">
                    <a:moveTo>
                      <a:pt x="383" y="479"/>
                    </a:moveTo>
                    <a:cubicBezTo>
                      <a:pt x="383" y="479"/>
                      <a:pt x="1" y="583"/>
                      <a:pt x="833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343;p16">
                <a:extLst>
                  <a:ext uri="{FF2B5EF4-FFF2-40B4-BE49-F238E27FC236}">
                    <a16:creationId xmlns:a16="http://schemas.microsoft.com/office/drawing/2014/main" xmlns="" id="{6B356008-47ED-4143-AE3F-742B4211DE8C}"/>
                  </a:ext>
                </a:extLst>
              </p:cNvPr>
              <p:cNvSpPr/>
              <p:nvPr/>
            </p:nvSpPr>
            <p:spPr>
              <a:xfrm>
                <a:off x="5232525" y="2215125"/>
                <a:ext cx="19475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619" extrusionOk="0">
                    <a:moveTo>
                      <a:pt x="368" y="494"/>
                    </a:moveTo>
                    <a:cubicBezTo>
                      <a:pt x="368" y="494"/>
                      <a:pt x="1" y="618"/>
                      <a:pt x="779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344;p16">
                <a:extLst>
                  <a:ext uri="{FF2B5EF4-FFF2-40B4-BE49-F238E27FC236}">
                    <a16:creationId xmlns:a16="http://schemas.microsoft.com/office/drawing/2014/main" xmlns="" id="{821DB0D1-CC7B-4033-9807-21A64EA39FDD}"/>
                  </a:ext>
                </a:extLst>
              </p:cNvPr>
              <p:cNvSpPr/>
              <p:nvPr/>
            </p:nvSpPr>
            <p:spPr>
              <a:xfrm>
                <a:off x="5296625" y="2015525"/>
                <a:ext cx="115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1067" extrusionOk="0">
                    <a:moveTo>
                      <a:pt x="459" y="635"/>
                    </a:moveTo>
                    <a:cubicBezTo>
                      <a:pt x="459" y="635"/>
                      <a:pt x="381" y="1066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345;p16">
                <a:extLst>
                  <a:ext uri="{FF2B5EF4-FFF2-40B4-BE49-F238E27FC236}">
                    <a16:creationId xmlns:a16="http://schemas.microsoft.com/office/drawing/2014/main" xmlns="" id="{09CDB183-C1A0-4309-AECF-1E58FFF02C63}"/>
                  </a:ext>
                </a:extLst>
              </p:cNvPr>
              <p:cNvSpPr/>
              <p:nvPr/>
            </p:nvSpPr>
            <p:spPr>
              <a:xfrm>
                <a:off x="5234850" y="2052750"/>
                <a:ext cx="1467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968" extrusionOk="0">
                    <a:moveTo>
                      <a:pt x="576" y="530"/>
                    </a:moveTo>
                    <a:cubicBezTo>
                      <a:pt x="576" y="530"/>
                      <a:pt x="587" y="967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346;p16">
                <a:extLst>
                  <a:ext uri="{FF2B5EF4-FFF2-40B4-BE49-F238E27FC236}">
                    <a16:creationId xmlns:a16="http://schemas.microsoft.com/office/drawing/2014/main" xmlns="" id="{8B730096-9D44-4580-A76F-7D34C7359BA2}"/>
                  </a:ext>
                </a:extLst>
              </p:cNvPr>
              <p:cNvSpPr/>
              <p:nvPr/>
            </p:nvSpPr>
            <p:spPr>
              <a:xfrm>
                <a:off x="5188000" y="2130450"/>
                <a:ext cx="182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27" extrusionOk="0">
                    <a:moveTo>
                      <a:pt x="639" y="333"/>
                    </a:moveTo>
                    <a:cubicBezTo>
                      <a:pt x="639" y="333"/>
                      <a:pt x="729" y="726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347;p16">
                <a:extLst>
                  <a:ext uri="{FF2B5EF4-FFF2-40B4-BE49-F238E27FC236}">
                    <a16:creationId xmlns:a16="http://schemas.microsoft.com/office/drawing/2014/main" xmlns="" id="{73D152C8-995E-4EC8-B33F-16BD0071332E}"/>
                  </a:ext>
                </a:extLst>
              </p:cNvPr>
              <p:cNvSpPr/>
              <p:nvPr/>
            </p:nvSpPr>
            <p:spPr>
              <a:xfrm>
                <a:off x="5154950" y="2202975"/>
                <a:ext cx="1767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84" extrusionOk="0">
                    <a:moveTo>
                      <a:pt x="571" y="176"/>
                    </a:moveTo>
                    <a:cubicBezTo>
                      <a:pt x="571" y="176"/>
                      <a:pt x="707" y="483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348;p16">
                <a:extLst>
                  <a:ext uri="{FF2B5EF4-FFF2-40B4-BE49-F238E27FC236}">
                    <a16:creationId xmlns:a16="http://schemas.microsoft.com/office/drawing/2014/main" xmlns="" id="{1CD1591F-9421-4E7D-98C5-E93FDF03CBBB}"/>
                  </a:ext>
                </a:extLst>
              </p:cNvPr>
              <p:cNvSpPr/>
              <p:nvPr/>
            </p:nvSpPr>
            <p:spPr>
              <a:xfrm>
                <a:off x="5369350" y="1997425"/>
                <a:ext cx="27300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598" extrusionOk="0">
                    <a:moveTo>
                      <a:pt x="580" y="1171"/>
                    </a:moveTo>
                    <a:cubicBezTo>
                      <a:pt x="580" y="1171"/>
                      <a:pt x="0" y="1598"/>
                      <a:pt x="1092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349;p16">
                <a:extLst>
                  <a:ext uri="{FF2B5EF4-FFF2-40B4-BE49-F238E27FC236}">
                    <a16:creationId xmlns:a16="http://schemas.microsoft.com/office/drawing/2014/main" xmlns="" id="{D1BB73E8-98EB-4BBD-B076-1A5F1ACB92FE}"/>
                  </a:ext>
                </a:extLst>
              </p:cNvPr>
              <p:cNvSpPr/>
              <p:nvPr/>
            </p:nvSpPr>
            <p:spPr>
              <a:xfrm>
                <a:off x="5326850" y="2095850"/>
                <a:ext cx="33800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602" extrusionOk="0">
                    <a:moveTo>
                      <a:pt x="573" y="504"/>
                    </a:moveTo>
                    <a:cubicBezTo>
                      <a:pt x="573" y="504"/>
                      <a:pt x="0" y="602"/>
                      <a:pt x="135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350;p16">
                <a:extLst>
                  <a:ext uri="{FF2B5EF4-FFF2-40B4-BE49-F238E27FC236}">
                    <a16:creationId xmlns:a16="http://schemas.microsoft.com/office/drawing/2014/main" xmlns="" id="{55EE0260-7688-4C69-981F-3A397E4939E6}"/>
                  </a:ext>
                </a:extLst>
              </p:cNvPr>
              <p:cNvSpPr/>
              <p:nvPr/>
            </p:nvSpPr>
            <p:spPr>
              <a:xfrm>
                <a:off x="5273325" y="2156125"/>
                <a:ext cx="298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571" extrusionOk="0">
                    <a:moveTo>
                      <a:pt x="509" y="467"/>
                    </a:moveTo>
                    <a:cubicBezTo>
                      <a:pt x="509" y="467"/>
                      <a:pt x="0" y="571"/>
                      <a:pt x="1193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351;p16">
                <a:extLst>
                  <a:ext uri="{FF2B5EF4-FFF2-40B4-BE49-F238E27FC236}">
                    <a16:creationId xmlns:a16="http://schemas.microsoft.com/office/drawing/2014/main" xmlns="" id="{5401B411-919C-48B8-A65E-F3D6B98D530E}"/>
                  </a:ext>
                </a:extLst>
              </p:cNvPr>
              <p:cNvSpPr/>
              <p:nvPr/>
            </p:nvSpPr>
            <p:spPr>
              <a:xfrm>
                <a:off x="5242600" y="2212225"/>
                <a:ext cx="28275" cy="15650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626" extrusionOk="0">
                    <a:moveTo>
                      <a:pt x="489" y="495"/>
                    </a:moveTo>
                    <a:cubicBezTo>
                      <a:pt x="489" y="495"/>
                      <a:pt x="0" y="626"/>
                      <a:pt x="113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352;p16">
                <a:extLst>
                  <a:ext uri="{FF2B5EF4-FFF2-40B4-BE49-F238E27FC236}">
                    <a16:creationId xmlns:a16="http://schemas.microsoft.com/office/drawing/2014/main" xmlns="" id="{E56DD5CA-1CC4-453D-ADEB-B7129618B530}"/>
                  </a:ext>
                </a:extLst>
              </p:cNvPr>
              <p:cNvSpPr/>
              <p:nvPr/>
            </p:nvSpPr>
            <p:spPr>
              <a:xfrm>
                <a:off x="5305925" y="1994850"/>
                <a:ext cx="7275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433" extrusionOk="0">
                    <a:moveTo>
                      <a:pt x="291" y="872"/>
                    </a:moveTo>
                    <a:cubicBezTo>
                      <a:pt x="291" y="872"/>
                      <a:pt x="136" y="1433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353;p16">
                <a:extLst>
                  <a:ext uri="{FF2B5EF4-FFF2-40B4-BE49-F238E27FC236}">
                    <a16:creationId xmlns:a16="http://schemas.microsoft.com/office/drawing/2014/main" xmlns="" id="{68AA12E4-5E2A-4B51-945B-C028539B2928}"/>
                  </a:ext>
                </a:extLst>
              </p:cNvPr>
              <p:cNvSpPr/>
              <p:nvPr/>
            </p:nvSpPr>
            <p:spPr>
              <a:xfrm>
                <a:off x="5239750" y="2030675"/>
                <a:ext cx="11550" cy="343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375" extrusionOk="0">
                    <a:moveTo>
                      <a:pt x="462" y="795"/>
                    </a:moveTo>
                    <a:cubicBezTo>
                      <a:pt x="462" y="795"/>
                      <a:pt x="423" y="1374"/>
                      <a:pt x="1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354;p16">
                <a:extLst>
                  <a:ext uri="{FF2B5EF4-FFF2-40B4-BE49-F238E27FC236}">
                    <a16:creationId xmlns:a16="http://schemas.microsoft.com/office/drawing/2014/main" xmlns="" id="{41D674C3-1C23-48F2-A192-EC3710B6153D}"/>
                  </a:ext>
                </a:extLst>
              </p:cNvPr>
              <p:cNvSpPr/>
              <p:nvPr/>
            </p:nvSpPr>
            <p:spPr>
              <a:xfrm>
                <a:off x="5188475" y="2109200"/>
                <a:ext cx="16300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38" extrusionOk="0">
                    <a:moveTo>
                      <a:pt x="580" y="603"/>
                    </a:moveTo>
                    <a:cubicBezTo>
                      <a:pt x="580" y="603"/>
                      <a:pt x="652" y="1137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355;p16">
                <a:extLst>
                  <a:ext uri="{FF2B5EF4-FFF2-40B4-BE49-F238E27FC236}">
                    <a16:creationId xmlns:a16="http://schemas.microsoft.com/office/drawing/2014/main" xmlns="" id="{16A05B0C-E1FA-4A96-9E42-676A0DB118D6}"/>
                  </a:ext>
                </a:extLst>
              </p:cNvPr>
              <p:cNvSpPr/>
              <p:nvPr/>
            </p:nvSpPr>
            <p:spPr>
              <a:xfrm>
                <a:off x="5152075" y="2185575"/>
                <a:ext cx="17650" cy="207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831" extrusionOk="0">
                    <a:moveTo>
                      <a:pt x="566" y="406"/>
                    </a:moveTo>
                    <a:cubicBezTo>
                      <a:pt x="566" y="406"/>
                      <a:pt x="706" y="831"/>
                      <a:pt x="0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356;p16">
                <a:extLst>
                  <a:ext uri="{FF2B5EF4-FFF2-40B4-BE49-F238E27FC236}">
                    <a16:creationId xmlns:a16="http://schemas.microsoft.com/office/drawing/2014/main" xmlns="" id="{852D22FE-9CE6-4BD9-B4D5-754E086D82ED}"/>
                  </a:ext>
                </a:extLst>
              </p:cNvPr>
              <p:cNvSpPr/>
              <p:nvPr/>
            </p:nvSpPr>
            <p:spPr>
              <a:xfrm>
                <a:off x="5374075" y="2018675"/>
                <a:ext cx="425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413" extrusionOk="0">
                    <a:moveTo>
                      <a:pt x="629" y="75"/>
                    </a:moveTo>
                    <a:cubicBezTo>
                      <a:pt x="629" y="75"/>
                      <a:pt x="1" y="413"/>
                      <a:pt x="1702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357;p16">
                <a:extLst>
                  <a:ext uri="{FF2B5EF4-FFF2-40B4-BE49-F238E27FC236}">
                    <a16:creationId xmlns:a16="http://schemas.microsoft.com/office/drawing/2014/main" xmlns="" id="{EA36A949-9180-46CA-855F-8A4B84AE3BAF}"/>
                  </a:ext>
                </a:extLst>
              </p:cNvPr>
              <p:cNvSpPr/>
              <p:nvPr/>
            </p:nvSpPr>
            <p:spPr>
              <a:xfrm>
                <a:off x="5333225" y="2106500"/>
                <a:ext cx="34800" cy="4850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94" extrusionOk="0">
                    <a:moveTo>
                      <a:pt x="577" y="0"/>
                    </a:moveTo>
                    <a:cubicBezTo>
                      <a:pt x="577" y="0"/>
                      <a:pt x="0" y="41"/>
                      <a:pt x="1391" y="19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358;p16">
                <a:extLst>
                  <a:ext uri="{FF2B5EF4-FFF2-40B4-BE49-F238E27FC236}">
                    <a16:creationId xmlns:a16="http://schemas.microsoft.com/office/drawing/2014/main" xmlns="" id="{A94A8384-0CCD-43FE-A455-724D4F724B1E}"/>
                  </a:ext>
                </a:extLst>
              </p:cNvPr>
              <p:cNvSpPr/>
              <p:nvPr/>
            </p:nvSpPr>
            <p:spPr>
              <a:xfrm>
                <a:off x="5278925" y="2165875"/>
                <a:ext cx="31000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44" extrusionOk="0">
                    <a:moveTo>
                      <a:pt x="514" y="0"/>
                    </a:moveTo>
                    <a:cubicBezTo>
                      <a:pt x="514" y="0"/>
                      <a:pt x="1" y="55"/>
                      <a:pt x="1240" y="14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359;p16">
                <a:extLst>
                  <a:ext uri="{FF2B5EF4-FFF2-40B4-BE49-F238E27FC236}">
                    <a16:creationId xmlns:a16="http://schemas.microsoft.com/office/drawing/2014/main" xmlns="" id="{3CC06808-DA54-41DC-8B78-AF42811B0308}"/>
                  </a:ext>
                </a:extLst>
              </p:cNvPr>
              <p:cNvSpPr/>
              <p:nvPr/>
            </p:nvSpPr>
            <p:spPr>
              <a:xfrm>
                <a:off x="5247875" y="2222375"/>
                <a:ext cx="30375" cy="2475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99" extrusionOk="0">
                    <a:moveTo>
                      <a:pt x="498" y="1"/>
                    </a:moveTo>
                    <a:cubicBezTo>
                      <a:pt x="498" y="1"/>
                      <a:pt x="0" y="84"/>
                      <a:pt x="1215" y="9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360;p16">
                <a:extLst>
                  <a:ext uri="{FF2B5EF4-FFF2-40B4-BE49-F238E27FC236}">
                    <a16:creationId xmlns:a16="http://schemas.microsoft.com/office/drawing/2014/main" xmlns="" id="{A6E87CF2-5524-42DB-BBA0-4099FF6019C0}"/>
                  </a:ext>
                </a:extLst>
              </p:cNvPr>
              <p:cNvSpPr/>
              <p:nvPr/>
            </p:nvSpPr>
            <p:spPr>
              <a:xfrm>
                <a:off x="5307950" y="1992650"/>
                <a:ext cx="22650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246" extrusionOk="0">
                    <a:moveTo>
                      <a:pt x="234" y="698"/>
                    </a:moveTo>
                    <a:cubicBezTo>
                      <a:pt x="234" y="698"/>
                      <a:pt x="0" y="1245"/>
                      <a:pt x="906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361;p16">
                <a:extLst>
                  <a:ext uri="{FF2B5EF4-FFF2-40B4-BE49-F238E27FC236}">
                    <a16:creationId xmlns:a16="http://schemas.microsoft.com/office/drawing/2014/main" xmlns="" id="{0493F720-86F0-442F-89BF-E954AFD3C772}"/>
                  </a:ext>
                </a:extLst>
              </p:cNvPr>
              <p:cNvSpPr/>
              <p:nvPr/>
            </p:nvSpPr>
            <p:spPr>
              <a:xfrm>
                <a:off x="5247575" y="2023575"/>
                <a:ext cx="159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1399" extrusionOk="0">
                    <a:moveTo>
                      <a:pt x="120" y="816"/>
                    </a:moveTo>
                    <a:cubicBezTo>
                      <a:pt x="120" y="816"/>
                      <a:pt x="0" y="1399"/>
                      <a:pt x="638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362;p16">
                <a:extLst>
                  <a:ext uri="{FF2B5EF4-FFF2-40B4-BE49-F238E27FC236}">
                    <a16:creationId xmlns:a16="http://schemas.microsoft.com/office/drawing/2014/main" xmlns="" id="{77A1E673-580F-4211-890D-59B9A7C4C4B9}"/>
                  </a:ext>
                </a:extLst>
              </p:cNvPr>
              <p:cNvSpPr/>
              <p:nvPr/>
            </p:nvSpPr>
            <p:spPr>
              <a:xfrm>
                <a:off x="5200975" y="2096750"/>
                <a:ext cx="842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429" extrusionOk="0">
                    <a:moveTo>
                      <a:pt x="4" y="870"/>
                    </a:moveTo>
                    <a:cubicBezTo>
                      <a:pt x="4" y="870"/>
                      <a:pt x="1" y="1428"/>
                      <a:pt x="336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363;p16">
                <a:extLst>
                  <a:ext uri="{FF2B5EF4-FFF2-40B4-BE49-F238E27FC236}">
                    <a16:creationId xmlns:a16="http://schemas.microsoft.com/office/drawing/2014/main" xmlns="" id="{166A1845-034A-4C53-9BA9-6318C99DA255}"/>
                  </a:ext>
                </a:extLst>
              </p:cNvPr>
              <p:cNvSpPr/>
              <p:nvPr/>
            </p:nvSpPr>
            <p:spPr>
              <a:xfrm>
                <a:off x="5163775" y="2172300"/>
                <a:ext cx="34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216" extrusionOk="0">
                    <a:moveTo>
                      <a:pt x="0" y="759"/>
                    </a:moveTo>
                    <a:cubicBezTo>
                      <a:pt x="0" y="759"/>
                      <a:pt x="83" y="1215"/>
                      <a:pt x="138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364;p16">
                <a:extLst>
                  <a:ext uri="{FF2B5EF4-FFF2-40B4-BE49-F238E27FC236}">
                    <a16:creationId xmlns:a16="http://schemas.microsoft.com/office/drawing/2014/main" xmlns="" id="{B02FE5DA-6385-4CA0-ABD6-FED848F8402A}"/>
                  </a:ext>
                </a:extLst>
              </p:cNvPr>
              <p:cNvSpPr/>
              <p:nvPr/>
            </p:nvSpPr>
            <p:spPr>
              <a:xfrm>
                <a:off x="5368375" y="2032425"/>
                <a:ext cx="29400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269" extrusionOk="0">
                    <a:moveTo>
                      <a:pt x="79" y="1"/>
                    </a:moveTo>
                    <a:cubicBezTo>
                      <a:pt x="79" y="1"/>
                      <a:pt x="1" y="269"/>
                      <a:pt x="1175" y="162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365;p16">
                <a:extLst>
                  <a:ext uri="{FF2B5EF4-FFF2-40B4-BE49-F238E27FC236}">
                    <a16:creationId xmlns:a16="http://schemas.microsoft.com/office/drawing/2014/main" xmlns="" id="{8EDC3C9B-F0EF-48A1-855A-B65EA91F812C}"/>
                  </a:ext>
                </a:extLst>
              </p:cNvPr>
              <p:cNvSpPr/>
              <p:nvPr/>
            </p:nvSpPr>
            <p:spPr>
              <a:xfrm>
                <a:off x="5325525" y="2108525"/>
                <a:ext cx="225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322" extrusionOk="0">
                    <a:moveTo>
                      <a:pt x="150" y="0"/>
                    </a:moveTo>
                    <a:cubicBezTo>
                      <a:pt x="150" y="0"/>
                      <a:pt x="0" y="124"/>
                      <a:pt x="900" y="322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366;p16">
                <a:extLst>
                  <a:ext uri="{FF2B5EF4-FFF2-40B4-BE49-F238E27FC236}">
                    <a16:creationId xmlns:a16="http://schemas.microsoft.com/office/drawing/2014/main" xmlns="" id="{21D8378F-CFF5-4446-A867-54694729ED3A}"/>
                  </a:ext>
                </a:extLst>
              </p:cNvPr>
              <p:cNvSpPr/>
              <p:nvPr/>
            </p:nvSpPr>
            <p:spPr>
              <a:xfrm>
                <a:off x="5272175" y="2168250"/>
                <a:ext cx="20075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58" extrusionOk="0">
                    <a:moveTo>
                      <a:pt x="132" y="0"/>
                    </a:moveTo>
                    <a:cubicBezTo>
                      <a:pt x="132" y="0"/>
                      <a:pt x="0" y="114"/>
                      <a:pt x="803" y="25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367;p16">
                <a:extLst>
                  <a:ext uri="{FF2B5EF4-FFF2-40B4-BE49-F238E27FC236}">
                    <a16:creationId xmlns:a16="http://schemas.microsoft.com/office/drawing/2014/main" xmlns="" id="{03895A9A-2E4D-4356-BB6E-9DBBD0275488}"/>
                  </a:ext>
                </a:extLst>
              </p:cNvPr>
              <p:cNvSpPr/>
              <p:nvPr/>
            </p:nvSpPr>
            <p:spPr>
              <a:xfrm>
                <a:off x="5241475" y="2225625"/>
                <a:ext cx="198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14" extrusionOk="0">
                    <a:moveTo>
                      <a:pt x="123" y="1"/>
                    </a:moveTo>
                    <a:cubicBezTo>
                      <a:pt x="123" y="1"/>
                      <a:pt x="1" y="119"/>
                      <a:pt x="792" y="21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368;p16">
                <a:extLst>
                  <a:ext uri="{FF2B5EF4-FFF2-40B4-BE49-F238E27FC236}">
                    <a16:creationId xmlns:a16="http://schemas.microsoft.com/office/drawing/2014/main" xmlns="" id="{55FAD572-0DFD-444B-AF34-56244EC438BD}"/>
                  </a:ext>
                </a:extLst>
              </p:cNvPr>
              <p:cNvSpPr/>
              <p:nvPr/>
            </p:nvSpPr>
            <p:spPr>
              <a:xfrm>
                <a:off x="5307325" y="2012725"/>
                <a:ext cx="20350" cy="19400"/>
              </a:xfrm>
              <a:custGeom>
                <a:avLst/>
                <a:gdLst/>
                <a:ahLst/>
                <a:cxnLst/>
                <a:rect l="l" t="t" r="r" b="b"/>
                <a:pathLst>
                  <a:path w="814" h="776" extrusionOk="0">
                    <a:moveTo>
                      <a:pt x="1" y="599"/>
                    </a:moveTo>
                    <a:cubicBezTo>
                      <a:pt x="1" y="599"/>
                      <a:pt x="93" y="776"/>
                      <a:pt x="814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369;p16">
                <a:extLst>
                  <a:ext uri="{FF2B5EF4-FFF2-40B4-BE49-F238E27FC236}">
                    <a16:creationId xmlns:a16="http://schemas.microsoft.com/office/drawing/2014/main" xmlns="" id="{B3ED0209-8018-4B78-88A9-C94DFB26D1A1}"/>
                  </a:ext>
                </a:extLst>
              </p:cNvPr>
              <p:cNvSpPr/>
              <p:nvPr/>
            </p:nvSpPr>
            <p:spPr>
              <a:xfrm>
                <a:off x="5247750" y="2043800"/>
                <a:ext cx="1695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903" extrusionOk="0">
                    <a:moveTo>
                      <a:pt x="1" y="750"/>
                    </a:moveTo>
                    <a:cubicBezTo>
                      <a:pt x="1" y="750"/>
                      <a:pt x="127" y="903"/>
                      <a:pt x="678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370;p16">
                <a:extLst>
                  <a:ext uri="{FF2B5EF4-FFF2-40B4-BE49-F238E27FC236}">
                    <a16:creationId xmlns:a16="http://schemas.microsoft.com/office/drawing/2014/main" xmlns="" id="{B245ED3E-0AF1-4C1B-A710-4B710A71EC51}"/>
                  </a:ext>
                </a:extLst>
              </p:cNvPr>
              <p:cNvSpPr/>
              <p:nvPr/>
            </p:nvSpPr>
            <p:spPr>
              <a:xfrm>
                <a:off x="5201900" y="2114775"/>
                <a:ext cx="12350" cy="2395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958" extrusionOk="0">
                    <a:moveTo>
                      <a:pt x="1" y="850"/>
                    </a:moveTo>
                    <a:cubicBezTo>
                      <a:pt x="1" y="850"/>
                      <a:pt x="147" y="957"/>
                      <a:pt x="494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371;p16">
                <a:extLst>
                  <a:ext uri="{FF2B5EF4-FFF2-40B4-BE49-F238E27FC236}">
                    <a16:creationId xmlns:a16="http://schemas.microsoft.com/office/drawing/2014/main" xmlns="" id="{982B99A7-1026-4D59-BD88-2F3938C1E4B0}"/>
                  </a:ext>
                </a:extLst>
              </p:cNvPr>
              <p:cNvSpPr/>
              <p:nvPr/>
            </p:nvSpPr>
            <p:spPr>
              <a:xfrm>
                <a:off x="5167150" y="2186275"/>
                <a:ext cx="6825" cy="208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833" extrusionOk="0">
                    <a:moveTo>
                      <a:pt x="1" y="767"/>
                    </a:moveTo>
                    <a:cubicBezTo>
                      <a:pt x="1" y="767"/>
                      <a:pt x="136" y="833"/>
                      <a:pt x="272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372;p16">
                <a:extLst>
                  <a:ext uri="{FF2B5EF4-FFF2-40B4-BE49-F238E27FC236}">
                    <a16:creationId xmlns:a16="http://schemas.microsoft.com/office/drawing/2014/main" xmlns="" id="{F59C4575-9EC3-4FC8-8752-712BA2EF4B80}"/>
                  </a:ext>
                </a:extLst>
              </p:cNvPr>
              <p:cNvSpPr/>
              <p:nvPr/>
            </p:nvSpPr>
            <p:spPr>
              <a:xfrm>
                <a:off x="5353075" y="2044400"/>
                <a:ext cx="29400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269" extrusionOk="0">
                    <a:moveTo>
                      <a:pt x="79" y="0"/>
                    </a:moveTo>
                    <a:cubicBezTo>
                      <a:pt x="79" y="0"/>
                      <a:pt x="1" y="268"/>
                      <a:pt x="1175" y="16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373;p16">
                <a:extLst>
                  <a:ext uri="{FF2B5EF4-FFF2-40B4-BE49-F238E27FC236}">
                    <a16:creationId xmlns:a16="http://schemas.microsoft.com/office/drawing/2014/main" xmlns="" id="{64BE49B2-1351-4E25-919F-1B0F2048264D}"/>
                  </a:ext>
                </a:extLst>
              </p:cNvPr>
              <p:cNvSpPr/>
              <p:nvPr/>
            </p:nvSpPr>
            <p:spPr>
              <a:xfrm>
                <a:off x="5310200" y="2111500"/>
                <a:ext cx="225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22" extrusionOk="0">
                    <a:moveTo>
                      <a:pt x="149" y="0"/>
                    </a:moveTo>
                    <a:cubicBezTo>
                      <a:pt x="149" y="0"/>
                      <a:pt x="0" y="123"/>
                      <a:pt x="899" y="32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374;p16">
                <a:extLst>
                  <a:ext uri="{FF2B5EF4-FFF2-40B4-BE49-F238E27FC236}">
                    <a16:creationId xmlns:a16="http://schemas.microsoft.com/office/drawing/2014/main" xmlns="" id="{DFEFCC5A-8365-4AE1-8C87-1EB0E5B50428}"/>
                  </a:ext>
                </a:extLst>
              </p:cNvPr>
              <p:cNvSpPr/>
              <p:nvPr/>
            </p:nvSpPr>
            <p:spPr>
              <a:xfrm>
                <a:off x="5258575" y="2171325"/>
                <a:ext cx="20075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58" extrusionOk="0">
                    <a:moveTo>
                      <a:pt x="132" y="0"/>
                    </a:moveTo>
                    <a:cubicBezTo>
                      <a:pt x="132" y="0"/>
                      <a:pt x="0" y="114"/>
                      <a:pt x="803" y="25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375;p16">
                <a:extLst>
                  <a:ext uri="{FF2B5EF4-FFF2-40B4-BE49-F238E27FC236}">
                    <a16:creationId xmlns:a16="http://schemas.microsoft.com/office/drawing/2014/main" xmlns="" id="{0487C4A5-3508-4513-A49B-5EAD4EDA8DF1}"/>
                  </a:ext>
                </a:extLst>
              </p:cNvPr>
              <p:cNvSpPr/>
              <p:nvPr/>
            </p:nvSpPr>
            <p:spPr>
              <a:xfrm>
                <a:off x="5228400" y="2229425"/>
                <a:ext cx="198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14" extrusionOk="0">
                    <a:moveTo>
                      <a:pt x="122" y="1"/>
                    </a:moveTo>
                    <a:cubicBezTo>
                      <a:pt x="122" y="1"/>
                      <a:pt x="1" y="119"/>
                      <a:pt x="792" y="214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376;p16">
                <a:extLst>
                  <a:ext uri="{FF2B5EF4-FFF2-40B4-BE49-F238E27FC236}">
                    <a16:creationId xmlns:a16="http://schemas.microsoft.com/office/drawing/2014/main" xmlns="" id="{66D00A82-28BC-460C-96FF-E960618FC537}"/>
                  </a:ext>
                </a:extLst>
              </p:cNvPr>
              <p:cNvSpPr/>
              <p:nvPr/>
            </p:nvSpPr>
            <p:spPr>
              <a:xfrm>
                <a:off x="5303625" y="2027850"/>
                <a:ext cx="2035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775" extrusionOk="0">
                    <a:moveTo>
                      <a:pt x="0" y="599"/>
                    </a:moveTo>
                    <a:cubicBezTo>
                      <a:pt x="0" y="599"/>
                      <a:pt x="93" y="775"/>
                      <a:pt x="813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377;p16">
                <a:extLst>
                  <a:ext uri="{FF2B5EF4-FFF2-40B4-BE49-F238E27FC236}">
                    <a16:creationId xmlns:a16="http://schemas.microsoft.com/office/drawing/2014/main" xmlns="" id="{480CFF45-47F0-4E98-9122-420AAE9ED57D}"/>
                  </a:ext>
                </a:extLst>
              </p:cNvPr>
              <p:cNvSpPr/>
              <p:nvPr/>
            </p:nvSpPr>
            <p:spPr>
              <a:xfrm>
                <a:off x="5247175" y="2059325"/>
                <a:ext cx="16950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904" extrusionOk="0">
                    <a:moveTo>
                      <a:pt x="0" y="750"/>
                    </a:moveTo>
                    <a:cubicBezTo>
                      <a:pt x="0" y="750"/>
                      <a:pt x="126" y="903"/>
                      <a:pt x="677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378;p16">
                <a:extLst>
                  <a:ext uri="{FF2B5EF4-FFF2-40B4-BE49-F238E27FC236}">
                    <a16:creationId xmlns:a16="http://schemas.microsoft.com/office/drawing/2014/main" xmlns="" id="{9D872B2D-FE5A-4DF0-9A6E-1217B65265C8}"/>
                  </a:ext>
                </a:extLst>
              </p:cNvPr>
              <p:cNvSpPr/>
              <p:nvPr/>
            </p:nvSpPr>
            <p:spPr>
              <a:xfrm>
                <a:off x="5204250" y="2129000"/>
                <a:ext cx="12350" cy="2392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957" extrusionOk="0">
                    <a:moveTo>
                      <a:pt x="1" y="849"/>
                    </a:moveTo>
                    <a:cubicBezTo>
                      <a:pt x="1" y="849"/>
                      <a:pt x="147" y="956"/>
                      <a:pt x="493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379;p16">
                <a:extLst>
                  <a:ext uri="{FF2B5EF4-FFF2-40B4-BE49-F238E27FC236}">
                    <a16:creationId xmlns:a16="http://schemas.microsoft.com/office/drawing/2014/main" xmlns="" id="{10A6DF45-2398-4474-B6F8-8F5A190418C8}"/>
                  </a:ext>
                </a:extLst>
              </p:cNvPr>
              <p:cNvSpPr/>
              <p:nvPr/>
            </p:nvSpPr>
            <p:spPr>
              <a:xfrm>
                <a:off x="5171225" y="2197525"/>
                <a:ext cx="6850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832" extrusionOk="0">
                    <a:moveTo>
                      <a:pt x="1" y="766"/>
                    </a:moveTo>
                    <a:cubicBezTo>
                      <a:pt x="1" y="766"/>
                      <a:pt x="137" y="831"/>
                      <a:pt x="273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380;p16">
                <a:extLst>
                  <a:ext uri="{FF2B5EF4-FFF2-40B4-BE49-F238E27FC236}">
                    <a16:creationId xmlns:a16="http://schemas.microsoft.com/office/drawing/2014/main" xmlns="" id="{C09918F3-559B-40E6-AC82-5B9660B3F17A}"/>
                  </a:ext>
                </a:extLst>
              </p:cNvPr>
              <p:cNvSpPr/>
              <p:nvPr/>
            </p:nvSpPr>
            <p:spPr>
              <a:xfrm>
                <a:off x="5334525" y="2058700"/>
                <a:ext cx="24850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279" extrusionOk="0">
                    <a:moveTo>
                      <a:pt x="91" y="1"/>
                    </a:moveTo>
                    <a:cubicBezTo>
                      <a:pt x="91" y="1"/>
                      <a:pt x="1" y="279"/>
                      <a:pt x="993" y="65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381;p16">
                <a:extLst>
                  <a:ext uri="{FF2B5EF4-FFF2-40B4-BE49-F238E27FC236}">
                    <a16:creationId xmlns:a16="http://schemas.microsoft.com/office/drawing/2014/main" xmlns="" id="{FE86893B-D054-4726-812B-59D04488E121}"/>
                  </a:ext>
                </a:extLst>
              </p:cNvPr>
              <p:cNvSpPr/>
              <p:nvPr/>
            </p:nvSpPr>
            <p:spPr>
              <a:xfrm>
                <a:off x="5291550" y="2115050"/>
                <a:ext cx="20075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29" extrusionOk="0">
                    <a:moveTo>
                      <a:pt x="162" y="0"/>
                    </a:moveTo>
                    <a:cubicBezTo>
                      <a:pt x="162" y="0"/>
                      <a:pt x="0" y="126"/>
                      <a:pt x="803" y="228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382;p16">
                <a:extLst>
                  <a:ext uri="{FF2B5EF4-FFF2-40B4-BE49-F238E27FC236}">
                    <a16:creationId xmlns:a16="http://schemas.microsoft.com/office/drawing/2014/main" xmlns="" id="{D37E9084-EBFC-4FB8-A624-758DE20A04B9}"/>
                  </a:ext>
                </a:extLst>
              </p:cNvPr>
              <p:cNvSpPr/>
              <p:nvPr/>
            </p:nvSpPr>
            <p:spPr>
              <a:xfrm>
                <a:off x="5242075" y="2175050"/>
                <a:ext cx="1787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80" extrusionOk="0">
                    <a:moveTo>
                      <a:pt x="142" y="1"/>
                    </a:moveTo>
                    <a:cubicBezTo>
                      <a:pt x="142" y="1"/>
                      <a:pt x="0" y="116"/>
                      <a:pt x="714" y="18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383;p16">
                <a:extLst>
                  <a:ext uri="{FF2B5EF4-FFF2-40B4-BE49-F238E27FC236}">
                    <a16:creationId xmlns:a16="http://schemas.microsoft.com/office/drawing/2014/main" xmlns="" id="{CD1A9B73-A973-4BF9-83C0-9E77D628E280}"/>
                  </a:ext>
                </a:extLst>
              </p:cNvPr>
              <p:cNvSpPr/>
              <p:nvPr/>
            </p:nvSpPr>
            <p:spPr>
              <a:xfrm>
                <a:off x="5212500" y="2234000"/>
                <a:ext cx="17550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43" extrusionOk="0">
                    <a:moveTo>
                      <a:pt x="132" y="0"/>
                    </a:moveTo>
                    <a:cubicBezTo>
                      <a:pt x="132" y="0"/>
                      <a:pt x="1" y="121"/>
                      <a:pt x="702" y="14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384;p16">
                <a:extLst>
                  <a:ext uri="{FF2B5EF4-FFF2-40B4-BE49-F238E27FC236}">
                    <a16:creationId xmlns:a16="http://schemas.microsoft.com/office/drawing/2014/main" xmlns="" id="{F6C1E0DF-E795-477A-910C-931C98B3FDA7}"/>
                  </a:ext>
                </a:extLst>
              </p:cNvPr>
              <p:cNvSpPr/>
              <p:nvPr/>
            </p:nvSpPr>
            <p:spPr>
              <a:xfrm>
                <a:off x="5299225" y="2047725"/>
                <a:ext cx="15825" cy="17850"/>
              </a:xfrm>
              <a:custGeom>
                <a:avLst/>
                <a:gdLst/>
                <a:ahLst/>
                <a:cxnLst/>
                <a:rect l="l" t="t" r="r" b="b"/>
                <a:pathLst>
                  <a:path w="633" h="714" extrusionOk="0">
                    <a:moveTo>
                      <a:pt x="1" y="526"/>
                    </a:moveTo>
                    <a:cubicBezTo>
                      <a:pt x="1" y="526"/>
                      <a:pt x="90" y="713"/>
                      <a:pt x="633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385;p16">
                <a:extLst>
                  <a:ext uri="{FF2B5EF4-FFF2-40B4-BE49-F238E27FC236}">
                    <a16:creationId xmlns:a16="http://schemas.microsoft.com/office/drawing/2014/main" xmlns="" id="{BFD17335-7391-4312-B45C-3523E05306A9}"/>
                  </a:ext>
                </a:extLst>
              </p:cNvPr>
              <p:cNvSpPr/>
              <p:nvPr/>
            </p:nvSpPr>
            <p:spPr>
              <a:xfrm>
                <a:off x="5246500" y="2080550"/>
                <a:ext cx="12875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515" h="808" extrusionOk="0">
                    <a:moveTo>
                      <a:pt x="0" y="643"/>
                    </a:moveTo>
                    <a:cubicBezTo>
                      <a:pt x="0" y="643"/>
                      <a:pt x="126" y="808"/>
                      <a:pt x="515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386;p16">
                <a:extLst>
                  <a:ext uri="{FF2B5EF4-FFF2-40B4-BE49-F238E27FC236}">
                    <a16:creationId xmlns:a16="http://schemas.microsoft.com/office/drawing/2014/main" xmlns="" id="{D33DED07-7C3B-4D94-9CFF-DA8804861152}"/>
                  </a:ext>
                </a:extLst>
              </p:cNvPr>
              <p:cNvSpPr/>
              <p:nvPr/>
            </p:nvSpPr>
            <p:spPr>
              <a:xfrm>
                <a:off x="5207075" y="2149400"/>
                <a:ext cx="9050" cy="2075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830" extrusionOk="0">
                    <a:moveTo>
                      <a:pt x="0" y="712"/>
                    </a:moveTo>
                    <a:cubicBezTo>
                      <a:pt x="0" y="712"/>
                      <a:pt x="149" y="829"/>
                      <a:pt x="362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387;p16">
                <a:extLst>
                  <a:ext uri="{FF2B5EF4-FFF2-40B4-BE49-F238E27FC236}">
                    <a16:creationId xmlns:a16="http://schemas.microsoft.com/office/drawing/2014/main" xmlns="" id="{C112037C-226C-4A37-9A51-15DD230C137E}"/>
                  </a:ext>
                </a:extLst>
              </p:cNvPr>
              <p:cNvSpPr/>
              <p:nvPr/>
            </p:nvSpPr>
            <p:spPr>
              <a:xfrm>
                <a:off x="5176150" y="2214225"/>
                <a:ext cx="467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709" extrusionOk="0">
                    <a:moveTo>
                      <a:pt x="0" y="635"/>
                    </a:moveTo>
                    <a:cubicBezTo>
                      <a:pt x="0" y="635"/>
                      <a:pt x="139" y="708"/>
                      <a:pt x="186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388;p16">
                <a:extLst>
                  <a:ext uri="{FF2B5EF4-FFF2-40B4-BE49-F238E27FC236}">
                    <a16:creationId xmlns:a16="http://schemas.microsoft.com/office/drawing/2014/main" xmlns="" id="{51F35C6C-1852-463F-8C94-69962F792008}"/>
                  </a:ext>
                </a:extLst>
              </p:cNvPr>
              <p:cNvSpPr/>
              <p:nvPr/>
            </p:nvSpPr>
            <p:spPr>
              <a:xfrm>
                <a:off x="5318275" y="2070075"/>
                <a:ext cx="19775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224" extrusionOk="0">
                    <a:moveTo>
                      <a:pt x="73" y="1"/>
                    </a:moveTo>
                    <a:cubicBezTo>
                      <a:pt x="73" y="1"/>
                      <a:pt x="0" y="223"/>
                      <a:pt x="790" y="49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389;p16">
                <a:extLst>
                  <a:ext uri="{FF2B5EF4-FFF2-40B4-BE49-F238E27FC236}">
                    <a16:creationId xmlns:a16="http://schemas.microsoft.com/office/drawing/2014/main" xmlns="" id="{47C3FBBC-FCED-4C37-A32B-2CAEEECCBC58}"/>
                  </a:ext>
                </a:extLst>
              </p:cNvPr>
              <p:cNvSpPr/>
              <p:nvPr/>
            </p:nvSpPr>
            <p:spPr>
              <a:xfrm>
                <a:off x="5276150" y="2117375"/>
                <a:ext cx="16025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2" extrusionOk="0">
                    <a:moveTo>
                      <a:pt x="130" y="1"/>
                    </a:moveTo>
                    <a:cubicBezTo>
                      <a:pt x="130" y="1"/>
                      <a:pt x="1" y="102"/>
                      <a:pt x="641" y="182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390;p16">
                <a:extLst>
                  <a:ext uri="{FF2B5EF4-FFF2-40B4-BE49-F238E27FC236}">
                    <a16:creationId xmlns:a16="http://schemas.microsoft.com/office/drawing/2014/main" xmlns="" id="{296B7BA4-60BB-4DDD-9BFC-2DC0AF479F4C}"/>
                  </a:ext>
                </a:extLst>
              </p:cNvPr>
              <p:cNvSpPr/>
              <p:nvPr/>
            </p:nvSpPr>
            <p:spPr>
              <a:xfrm>
                <a:off x="5228400" y="2177625"/>
                <a:ext cx="14275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43" extrusionOk="0">
                    <a:moveTo>
                      <a:pt x="114" y="1"/>
                    </a:moveTo>
                    <a:cubicBezTo>
                      <a:pt x="114" y="1"/>
                      <a:pt x="1" y="93"/>
                      <a:pt x="571" y="142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391;p16">
                <a:extLst>
                  <a:ext uri="{FF2B5EF4-FFF2-40B4-BE49-F238E27FC236}">
                    <a16:creationId xmlns:a16="http://schemas.microsoft.com/office/drawing/2014/main" xmlns="" id="{BE41A045-0123-40D8-8B36-F5EEABC251E3}"/>
                  </a:ext>
                </a:extLst>
              </p:cNvPr>
              <p:cNvSpPr/>
              <p:nvPr/>
            </p:nvSpPr>
            <p:spPr>
              <a:xfrm>
                <a:off x="5199275" y="2237325"/>
                <a:ext cx="14025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113" extrusionOk="0">
                    <a:moveTo>
                      <a:pt x="107" y="1"/>
                    </a:moveTo>
                    <a:cubicBezTo>
                      <a:pt x="107" y="1"/>
                      <a:pt x="1" y="98"/>
                      <a:pt x="560" y="113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392;p16">
                <a:extLst>
                  <a:ext uri="{FF2B5EF4-FFF2-40B4-BE49-F238E27FC236}">
                    <a16:creationId xmlns:a16="http://schemas.microsoft.com/office/drawing/2014/main" xmlns="" id="{6C963DBD-6F5C-45C3-8D6B-F06632795101}"/>
                  </a:ext>
                </a:extLst>
              </p:cNvPr>
              <p:cNvSpPr/>
              <p:nvPr/>
            </p:nvSpPr>
            <p:spPr>
              <a:xfrm>
                <a:off x="5294275" y="2066100"/>
                <a:ext cx="12550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70" extrusionOk="0">
                    <a:moveTo>
                      <a:pt x="1" y="419"/>
                    </a:moveTo>
                    <a:cubicBezTo>
                      <a:pt x="1" y="419"/>
                      <a:pt x="72" y="569"/>
                      <a:pt x="502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393;p16">
                <a:extLst>
                  <a:ext uri="{FF2B5EF4-FFF2-40B4-BE49-F238E27FC236}">
                    <a16:creationId xmlns:a16="http://schemas.microsoft.com/office/drawing/2014/main" xmlns="" id="{5F9A85C9-740D-4084-840B-1D95BE91DA13}"/>
                  </a:ext>
                </a:extLst>
              </p:cNvPr>
              <p:cNvSpPr/>
              <p:nvPr/>
            </p:nvSpPr>
            <p:spPr>
              <a:xfrm>
                <a:off x="5244825" y="2100175"/>
                <a:ext cx="1017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407" h="645" extrusionOk="0">
                    <a:moveTo>
                      <a:pt x="0" y="512"/>
                    </a:moveTo>
                    <a:cubicBezTo>
                      <a:pt x="0" y="512"/>
                      <a:pt x="101" y="644"/>
                      <a:pt x="407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394;p16">
                <a:extLst>
                  <a:ext uri="{FF2B5EF4-FFF2-40B4-BE49-F238E27FC236}">
                    <a16:creationId xmlns:a16="http://schemas.microsoft.com/office/drawing/2014/main" xmlns="" id="{683F836F-79C4-4896-80BF-4101D8065571}"/>
                  </a:ext>
                </a:extLst>
              </p:cNvPr>
              <p:cNvSpPr/>
              <p:nvPr/>
            </p:nvSpPr>
            <p:spPr>
              <a:xfrm>
                <a:off x="5208550" y="2168300"/>
                <a:ext cx="717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661" extrusionOk="0">
                    <a:moveTo>
                      <a:pt x="1" y="565"/>
                    </a:moveTo>
                    <a:cubicBezTo>
                      <a:pt x="1" y="565"/>
                      <a:pt x="120" y="660"/>
                      <a:pt x="286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395;p16">
                <a:extLst>
                  <a:ext uri="{FF2B5EF4-FFF2-40B4-BE49-F238E27FC236}">
                    <a16:creationId xmlns:a16="http://schemas.microsoft.com/office/drawing/2014/main" xmlns="" id="{7E46A12C-A7D9-431D-8327-118D36E087E2}"/>
                  </a:ext>
                </a:extLst>
              </p:cNvPr>
              <p:cNvSpPr/>
              <p:nvPr/>
            </p:nvSpPr>
            <p:spPr>
              <a:xfrm>
                <a:off x="5179675" y="2229700"/>
                <a:ext cx="370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564" extrusionOk="0">
                    <a:moveTo>
                      <a:pt x="1" y="504"/>
                    </a:moveTo>
                    <a:cubicBezTo>
                      <a:pt x="1" y="504"/>
                      <a:pt x="112" y="563"/>
                      <a:pt x="147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396;p16">
                <a:extLst>
                  <a:ext uri="{FF2B5EF4-FFF2-40B4-BE49-F238E27FC236}">
                    <a16:creationId xmlns:a16="http://schemas.microsoft.com/office/drawing/2014/main" xmlns="" id="{B6E17563-89F0-43AE-90F6-80D8E4221FEA}"/>
                  </a:ext>
                </a:extLst>
              </p:cNvPr>
              <p:cNvSpPr/>
              <p:nvPr/>
            </p:nvSpPr>
            <p:spPr>
              <a:xfrm>
                <a:off x="5365450" y="1998000"/>
                <a:ext cx="55825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461" extrusionOk="0">
                    <a:moveTo>
                      <a:pt x="926" y="1043"/>
                    </a:moveTo>
                    <a:cubicBezTo>
                      <a:pt x="926" y="1043"/>
                      <a:pt x="0" y="1461"/>
                      <a:pt x="2233" y="1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397;p16">
                <a:extLst>
                  <a:ext uri="{FF2B5EF4-FFF2-40B4-BE49-F238E27FC236}">
                    <a16:creationId xmlns:a16="http://schemas.microsoft.com/office/drawing/2014/main" xmlns="" id="{E08DB38C-A356-48C6-8790-BCC66876AFF7}"/>
                  </a:ext>
                </a:extLst>
              </p:cNvPr>
              <p:cNvSpPr/>
              <p:nvPr/>
            </p:nvSpPr>
            <p:spPr>
              <a:xfrm>
                <a:off x="5324950" y="2101500"/>
                <a:ext cx="5360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83" extrusionOk="0">
                    <a:moveTo>
                      <a:pt x="825" y="264"/>
                    </a:moveTo>
                    <a:cubicBezTo>
                      <a:pt x="825" y="264"/>
                      <a:pt x="0" y="282"/>
                      <a:pt x="2143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398;p16">
                <a:extLst>
                  <a:ext uri="{FF2B5EF4-FFF2-40B4-BE49-F238E27FC236}">
                    <a16:creationId xmlns:a16="http://schemas.microsoft.com/office/drawing/2014/main" xmlns="" id="{6C81B3CF-54DF-48BD-967B-67CC1AFBD686}"/>
                  </a:ext>
                </a:extLst>
              </p:cNvPr>
              <p:cNvSpPr/>
              <p:nvPr/>
            </p:nvSpPr>
            <p:spPr>
              <a:xfrm>
                <a:off x="5271475" y="2160050"/>
                <a:ext cx="4755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17" extrusionOk="0">
                    <a:moveTo>
                      <a:pt x="738" y="292"/>
                    </a:moveTo>
                    <a:cubicBezTo>
                      <a:pt x="738" y="292"/>
                      <a:pt x="0" y="317"/>
                      <a:pt x="1902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399;p16">
                <a:extLst>
                  <a:ext uri="{FF2B5EF4-FFF2-40B4-BE49-F238E27FC236}">
                    <a16:creationId xmlns:a16="http://schemas.microsoft.com/office/drawing/2014/main" xmlns="" id="{AAB30234-1122-4F15-B24E-78376E433FD2}"/>
                  </a:ext>
                </a:extLst>
              </p:cNvPr>
              <p:cNvSpPr/>
              <p:nvPr/>
            </p:nvSpPr>
            <p:spPr>
              <a:xfrm>
                <a:off x="5241375" y="2215050"/>
                <a:ext cx="459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419" extrusionOk="0">
                    <a:moveTo>
                      <a:pt x="689" y="356"/>
                    </a:moveTo>
                    <a:cubicBezTo>
                      <a:pt x="689" y="356"/>
                      <a:pt x="0" y="419"/>
                      <a:pt x="1836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400;p16">
                <a:extLst>
                  <a:ext uri="{FF2B5EF4-FFF2-40B4-BE49-F238E27FC236}">
                    <a16:creationId xmlns:a16="http://schemas.microsoft.com/office/drawing/2014/main" xmlns="" id="{0E28AA6D-D698-4715-8CA3-E60CBA56B9B4}"/>
                  </a:ext>
                </a:extLst>
              </p:cNvPr>
              <p:cNvSpPr/>
              <p:nvPr/>
            </p:nvSpPr>
            <p:spPr>
              <a:xfrm>
                <a:off x="5304825" y="1979175"/>
                <a:ext cx="1737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695" h="2070" extrusionOk="0">
                    <a:moveTo>
                      <a:pt x="404" y="1333"/>
                    </a:moveTo>
                    <a:cubicBezTo>
                      <a:pt x="404" y="1333"/>
                      <a:pt x="0" y="2070"/>
                      <a:pt x="694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401;p16">
                <a:extLst>
                  <a:ext uri="{FF2B5EF4-FFF2-40B4-BE49-F238E27FC236}">
                    <a16:creationId xmlns:a16="http://schemas.microsoft.com/office/drawing/2014/main" xmlns="" id="{AC7B26C9-3B98-4644-9714-7929D86619D7}"/>
                  </a:ext>
                </a:extLst>
              </p:cNvPr>
              <p:cNvSpPr/>
              <p:nvPr/>
            </p:nvSpPr>
            <p:spPr>
              <a:xfrm>
                <a:off x="5245950" y="2012075"/>
                <a:ext cx="662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165" extrusionOk="0">
                    <a:moveTo>
                      <a:pt x="248" y="1362"/>
                    </a:moveTo>
                    <a:cubicBezTo>
                      <a:pt x="248" y="1362"/>
                      <a:pt x="1" y="2165"/>
                      <a:pt x="264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402;p16">
                <a:extLst>
                  <a:ext uri="{FF2B5EF4-FFF2-40B4-BE49-F238E27FC236}">
                    <a16:creationId xmlns:a16="http://schemas.microsoft.com/office/drawing/2014/main" xmlns="" id="{62824A08-2323-4141-8E0A-3EC922B59E38}"/>
                  </a:ext>
                </a:extLst>
              </p:cNvPr>
              <p:cNvSpPr/>
              <p:nvPr/>
            </p:nvSpPr>
            <p:spPr>
              <a:xfrm>
                <a:off x="5196975" y="2089100"/>
                <a:ext cx="5975" cy="50675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027" extrusionOk="0">
                    <a:moveTo>
                      <a:pt x="239" y="1238"/>
                    </a:moveTo>
                    <a:cubicBezTo>
                      <a:pt x="239" y="1238"/>
                      <a:pt x="157" y="2027"/>
                      <a:pt x="0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403;p16">
                <a:extLst>
                  <a:ext uri="{FF2B5EF4-FFF2-40B4-BE49-F238E27FC236}">
                    <a16:creationId xmlns:a16="http://schemas.microsoft.com/office/drawing/2014/main" xmlns="" id="{1632A19D-3D99-4019-A1CD-2476D033D33E}"/>
                  </a:ext>
                </a:extLst>
              </p:cNvPr>
              <p:cNvSpPr/>
              <p:nvPr/>
            </p:nvSpPr>
            <p:spPr>
              <a:xfrm>
                <a:off x="5155925" y="2167950"/>
                <a:ext cx="110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629" extrusionOk="0">
                    <a:moveTo>
                      <a:pt x="385" y="974"/>
                    </a:moveTo>
                    <a:cubicBezTo>
                      <a:pt x="385" y="974"/>
                      <a:pt x="439" y="1628"/>
                      <a:pt x="1" y="0"/>
                    </a:cubicBezTo>
                    <a:close/>
                  </a:path>
                </a:pathLst>
              </a:custGeom>
              <a:solidFill>
                <a:srgbClr val="C3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404;p16">
                <a:extLst>
                  <a:ext uri="{FF2B5EF4-FFF2-40B4-BE49-F238E27FC236}">
                    <a16:creationId xmlns:a16="http://schemas.microsoft.com/office/drawing/2014/main" xmlns="" id="{8DE66FB9-AD72-4C38-BCF5-C011F2BCD961}"/>
                  </a:ext>
                </a:extLst>
              </p:cNvPr>
              <p:cNvSpPr/>
              <p:nvPr/>
            </p:nvSpPr>
            <p:spPr>
              <a:xfrm>
                <a:off x="5090675" y="1802125"/>
                <a:ext cx="182925" cy="234200"/>
              </a:xfrm>
              <a:custGeom>
                <a:avLst/>
                <a:gdLst/>
                <a:ahLst/>
                <a:cxnLst/>
                <a:rect l="l" t="t" r="r" b="b"/>
                <a:pathLst>
                  <a:path w="7317" h="9368" extrusionOk="0">
                    <a:moveTo>
                      <a:pt x="187" y="9363"/>
                    </a:moveTo>
                    <a:cubicBezTo>
                      <a:pt x="732" y="9288"/>
                      <a:pt x="1270" y="9206"/>
                      <a:pt x="1808" y="9100"/>
                    </a:cubicBezTo>
                    <a:lnTo>
                      <a:pt x="1860" y="9076"/>
                    </a:lnTo>
                    <a:lnTo>
                      <a:pt x="1841" y="9014"/>
                    </a:lnTo>
                    <a:cubicBezTo>
                      <a:pt x="1361" y="9085"/>
                      <a:pt x="876" y="9116"/>
                      <a:pt x="408" y="9232"/>
                    </a:cubicBezTo>
                    <a:lnTo>
                      <a:pt x="129" y="9351"/>
                    </a:lnTo>
                    <a:cubicBezTo>
                      <a:pt x="129" y="9351"/>
                      <a:pt x="154" y="9367"/>
                      <a:pt x="187" y="9363"/>
                    </a:cubicBezTo>
                    <a:close/>
                    <a:moveTo>
                      <a:pt x="413" y="9168"/>
                    </a:moveTo>
                    <a:cubicBezTo>
                      <a:pt x="413" y="9168"/>
                      <a:pt x="973" y="8971"/>
                      <a:pt x="1239" y="8897"/>
                    </a:cubicBezTo>
                    <a:cubicBezTo>
                      <a:pt x="1649" y="8784"/>
                      <a:pt x="1393" y="8776"/>
                      <a:pt x="1393" y="8776"/>
                    </a:cubicBezTo>
                    <a:cubicBezTo>
                      <a:pt x="961" y="8848"/>
                      <a:pt x="1069" y="8826"/>
                      <a:pt x="740" y="8965"/>
                    </a:cubicBezTo>
                    <a:cubicBezTo>
                      <a:pt x="550" y="9044"/>
                      <a:pt x="413" y="9168"/>
                      <a:pt x="413" y="9168"/>
                    </a:cubicBezTo>
                    <a:close/>
                    <a:moveTo>
                      <a:pt x="95" y="7828"/>
                    </a:moveTo>
                    <a:cubicBezTo>
                      <a:pt x="95" y="7828"/>
                      <a:pt x="162" y="7417"/>
                      <a:pt x="175" y="7098"/>
                    </a:cubicBezTo>
                    <a:lnTo>
                      <a:pt x="122" y="7092"/>
                    </a:lnTo>
                    <a:cubicBezTo>
                      <a:pt x="110" y="7328"/>
                      <a:pt x="100" y="7565"/>
                      <a:pt x="56" y="7797"/>
                    </a:cubicBezTo>
                    <a:cubicBezTo>
                      <a:pt x="56" y="7797"/>
                      <a:pt x="42" y="7817"/>
                      <a:pt x="95" y="7828"/>
                    </a:cubicBezTo>
                    <a:close/>
                    <a:moveTo>
                      <a:pt x="489" y="6586"/>
                    </a:moveTo>
                    <a:cubicBezTo>
                      <a:pt x="446" y="7063"/>
                      <a:pt x="362" y="7458"/>
                      <a:pt x="165" y="7857"/>
                    </a:cubicBezTo>
                    <a:cubicBezTo>
                      <a:pt x="1" y="8190"/>
                      <a:pt x="114" y="8086"/>
                      <a:pt x="114" y="8086"/>
                    </a:cubicBezTo>
                    <a:cubicBezTo>
                      <a:pt x="262" y="7987"/>
                      <a:pt x="171" y="8112"/>
                      <a:pt x="302" y="7840"/>
                    </a:cubicBezTo>
                    <a:cubicBezTo>
                      <a:pt x="451" y="7529"/>
                      <a:pt x="531" y="7185"/>
                      <a:pt x="543" y="6839"/>
                    </a:cubicBezTo>
                    <a:cubicBezTo>
                      <a:pt x="548" y="6684"/>
                      <a:pt x="495" y="6507"/>
                      <a:pt x="489" y="6586"/>
                    </a:cubicBezTo>
                    <a:close/>
                    <a:moveTo>
                      <a:pt x="3446" y="7432"/>
                    </a:moveTo>
                    <a:cubicBezTo>
                      <a:pt x="3788" y="7479"/>
                      <a:pt x="3547" y="7445"/>
                      <a:pt x="3720" y="7472"/>
                    </a:cubicBezTo>
                    <a:cubicBezTo>
                      <a:pt x="3968" y="7514"/>
                      <a:pt x="4215" y="7575"/>
                      <a:pt x="4452" y="7645"/>
                    </a:cubicBezTo>
                    <a:cubicBezTo>
                      <a:pt x="4452" y="7645"/>
                      <a:pt x="4732" y="7622"/>
                      <a:pt x="4179" y="7463"/>
                    </a:cubicBezTo>
                    <a:cubicBezTo>
                      <a:pt x="3950" y="7397"/>
                      <a:pt x="3607" y="7367"/>
                      <a:pt x="3607" y="7367"/>
                    </a:cubicBezTo>
                    <a:cubicBezTo>
                      <a:pt x="3510" y="7367"/>
                      <a:pt x="3382" y="7399"/>
                      <a:pt x="3382" y="7399"/>
                    </a:cubicBezTo>
                    <a:cubicBezTo>
                      <a:pt x="3382" y="7399"/>
                      <a:pt x="3404" y="7427"/>
                      <a:pt x="3446" y="7432"/>
                    </a:cubicBezTo>
                    <a:close/>
                    <a:moveTo>
                      <a:pt x="3714" y="7281"/>
                    </a:moveTo>
                    <a:cubicBezTo>
                      <a:pt x="4085" y="7260"/>
                      <a:pt x="4457" y="7231"/>
                      <a:pt x="4827" y="7260"/>
                    </a:cubicBezTo>
                    <a:cubicBezTo>
                      <a:pt x="4856" y="7263"/>
                      <a:pt x="4955" y="7249"/>
                      <a:pt x="4835" y="7198"/>
                    </a:cubicBezTo>
                    <a:cubicBezTo>
                      <a:pt x="4591" y="7159"/>
                      <a:pt x="4233" y="7170"/>
                      <a:pt x="4233" y="7170"/>
                    </a:cubicBezTo>
                    <a:cubicBezTo>
                      <a:pt x="3911" y="7200"/>
                      <a:pt x="3470" y="7296"/>
                      <a:pt x="3714" y="7281"/>
                    </a:cubicBezTo>
                    <a:close/>
                    <a:moveTo>
                      <a:pt x="3249" y="5556"/>
                    </a:moveTo>
                    <a:cubicBezTo>
                      <a:pt x="3479" y="5325"/>
                      <a:pt x="3679" y="5073"/>
                      <a:pt x="3858" y="4791"/>
                    </a:cubicBezTo>
                    <a:lnTo>
                      <a:pt x="3798" y="4749"/>
                    </a:lnTo>
                    <a:cubicBezTo>
                      <a:pt x="3608" y="5013"/>
                      <a:pt x="3421" y="5277"/>
                      <a:pt x="3208" y="5517"/>
                    </a:cubicBezTo>
                    <a:cubicBezTo>
                      <a:pt x="3208" y="5517"/>
                      <a:pt x="3169" y="5559"/>
                      <a:pt x="3249" y="5556"/>
                    </a:cubicBezTo>
                    <a:close/>
                    <a:moveTo>
                      <a:pt x="2572" y="6268"/>
                    </a:moveTo>
                    <a:cubicBezTo>
                      <a:pt x="2674" y="6211"/>
                      <a:pt x="2760" y="6161"/>
                      <a:pt x="2770" y="6155"/>
                    </a:cubicBezTo>
                    <a:cubicBezTo>
                      <a:pt x="3478" y="5676"/>
                      <a:pt x="4044" y="5017"/>
                      <a:pt x="4477" y="4274"/>
                    </a:cubicBezTo>
                    <a:lnTo>
                      <a:pt x="4457" y="4247"/>
                    </a:lnTo>
                    <a:cubicBezTo>
                      <a:pt x="3991" y="4953"/>
                      <a:pt x="3417" y="5591"/>
                      <a:pt x="2734" y="6103"/>
                    </a:cubicBezTo>
                    <a:cubicBezTo>
                      <a:pt x="2649" y="6175"/>
                      <a:pt x="2510" y="6261"/>
                      <a:pt x="2572" y="6268"/>
                    </a:cubicBezTo>
                    <a:close/>
                    <a:moveTo>
                      <a:pt x="2175" y="3934"/>
                    </a:moveTo>
                    <a:cubicBezTo>
                      <a:pt x="2175" y="3934"/>
                      <a:pt x="2077" y="3451"/>
                      <a:pt x="1897" y="3081"/>
                    </a:cubicBezTo>
                    <a:lnTo>
                      <a:pt x="1851" y="3064"/>
                    </a:lnTo>
                    <a:cubicBezTo>
                      <a:pt x="1851" y="3064"/>
                      <a:pt x="2055" y="3599"/>
                      <a:pt x="2117" y="3914"/>
                    </a:cubicBezTo>
                    <a:cubicBezTo>
                      <a:pt x="2117" y="3914"/>
                      <a:pt x="2145" y="3974"/>
                      <a:pt x="2175" y="3934"/>
                    </a:cubicBezTo>
                    <a:close/>
                    <a:moveTo>
                      <a:pt x="2320" y="4739"/>
                    </a:moveTo>
                    <a:cubicBezTo>
                      <a:pt x="2320" y="4739"/>
                      <a:pt x="2523" y="4097"/>
                      <a:pt x="2527" y="3810"/>
                    </a:cubicBezTo>
                    <a:cubicBezTo>
                      <a:pt x="2530" y="3606"/>
                      <a:pt x="2516" y="3403"/>
                      <a:pt x="2484" y="3203"/>
                    </a:cubicBezTo>
                    <a:cubicBezTo>
                      <a:pt x="2414" y="2762"/>
                      <a:pt x="2261" y="2338"/>
                      <a:pt x="1976" y="1975"/>
                    </a:cubicBezTo>
                    <a:cubicBezTo>
                      <a:pt x="1976" y="1975"/>
                      <a:pt x="1856" y="1862"/>
                      <a:pt x="1980" y="2100"/>
                    </a:cubicBezTo>
                    <a:cubicBezTo>
                      <a:pt x="2377" y="2881"/>
                      <a:pt x="2477" y="3816"/>
                      <a:pt x="2274" y="4680"/>
                    </a:cubicBezTo>
                    <a:cubicBezTo>
                      <a:pt x="2274" y="4680"/>
                      <a:pt x="2277" y="4726"/>
                      <a:pt x="2320" y="4739"/>
                    </a:cubicBezTo>
                    <a:close/>
                    <a:moveTo>
                      <a:pt x="4591" y="5630"/>
                    </a:moveTo>
                    <a:cubicBezTo>
                      <a:pt x="5366" y="4933"/>
                      <a:pt x="6317" y="4468"/>
                      <a:pt x="7317" y="4217"/>
                    </a:cubicBezTo>
                    <a:lnTo>
                      <a:pt x="7308" y="4173"/>
                    </a:lnTo>
                    <a:cubicBezTo>
                      <a:pt x="6275" y="4327"/>
                      <a:pt x="5267" y="4814"/>
                      <a:pt x="4539" y="5576"/>
                    </a:cubicBezTo>
                    <a:cubicBezTo>
                      <a:pt x="4539" y="5576"/>
                      <a:pt x="4471" y="5545"/>
                      <a:pt x="4572" y="5647"/>
                    </a:cubicBezTo>
                    <a:cubicBezTo>
                      <a:pt x="4579" y="5642"/>
                      <a:pt x="4585" y="5635"/>
                      <a:pt x="4591" y="5630"/>
                    </a:cubicBezTo>
                    <a:close/>
                    <a:moveTo>
                      <a:pt x="5670" y="4596"/>
                    </a:moveTo>
                    <a:cubicBezTo>
                      <a:pt x="5697" y="4578"/>
                      <a:pt x="5724" y="4560"/>
                      <a:pt x="5751" y="4542"/>
                    </a:cubicBezTo>
                    <a:cubicBezTo>
                      <a:pt x="6159" y="4284"/>
                      <a:pt x="6605" y="4083"/>
                      <a:pt x="7014" y="3822"/>
                    </a:cubicBezTo>
                    <a:cubicBezTo>
                      <a:pt x="7014" y="3822"/>
                      <a:pt x="7025" y="3805"/>
                      <a:pt x="6980" y="3761"/>
                    </a:cubicBezTo>
                    <a:cubicBezTo>
                      <a:pt x="6525" y="3997"/>
                      <a:pt x="6058" y="4212"/>
                      <a:pt x="5642" y="4512"/>
                    </a:cubicBezTo>
                    <a:cubicBezTo>
                      <a:pt x="5642" y="4512"/>
                      <a:pt x="5549" y="4575"/>
                      <a:pt x="5670" y="4596"/>
                    </a:cubicBezTo>
                    <a:close/>
                    <a:moveTo>
                      <a:pt x="3689" y="1804"/>
                    </a:moveTo>
                    <a:cubicBezTo>
                      <a:pt x="3797" y="1622"/>
                      <a:pt x="3747" y="1550"/>
                      <a:pt x="3750" y="1433"/>
                    </a:cubicBezTo>
                    <a:cubicBezTo>
                      <a:pt x="3763" y="946"/>
                      <a:pt x="3687" y="1179"/>
                      <a:pt x="3687" y="1179"/>
                    </a:cubicBezTo>
                    <a:cubicBezTo>
                      <a:pt x="3693" y="1478"/>
                      <a:pt x="3615" y="1851"/>
                      <a:pt x="3689" y="1804"/>
                    </a:cubicBezTo>
                    <a:close/>
                    <a:moveTo>
                      <a:pt x="3615" y="2651"/>
                    </a:moveTo>
                    <a:cubicBezTo>
                      <a:pt x="3615" y="2651"/>
                      <a:pt x="3916" y="2168"/>
                      <a:pt x="4002" y="1691"/>
                    </a:cubicBezTo>
                    <a:cubicBezTo>
                      <a:pt x="4085" y="1230"/>
                      <a:pt x="4071" y="756"/>
                      <a:pt x="4004" y="309"/>
                    </a:cubicBezTo>
                    <a:cubicBezTo>
                      <a:pt x="4004" y="309"/>
                      <a:pt x="3998" y="0"/>
                      <a:pt x="3979" y="764"/>
                    </a:cubicBezTo>
                    <a:cubicBezTo>
                      <a:pt x="3964" y="1376"/>
                      <a:pt x="3877" y="1991"/>
                      <a:pt x="3596" y="2553"/>
                    </a:cubicBezTo>
                    <a:cubicBezTo>
                      <a:pt x="3596" y="2553"/>
                      <a:pt x="3563" y="2665"/>
                      <a:pt x="3615" y="2651"/>
                    </a:cubicBezTo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405;p16">
                <a:extLst>
                  <a:ext uri="{FF2B5EF4-FFF2-40B4-BE49-F238E27FC236}">
                    <a16:creationId xmlns:a16="http://schemas.microsoft.com/office/drawing/2014/main" xmlns="" id="{119488AE-95A7-47E0-8629-615A52F8F25F}"/>
                  </a:ext>
                </a:extLst>
              </p:cNvPr>
              <p:cNvSpPr/>
              <p:nvPr/>
            </p:nvSpPr>
            <p:spPr>
              <a:xfrm>
                <a:off x="5247425" y="2108450"/>
                <a:ext cx="301925" cy="250650"/>
              </a:xfrm>
              <a:custGeom>
                <a:avLst/>
                <a:gdLst/>
                <a:ahLst/>
                <a:cxnLst/>
                <a:rect l="l" t="t" r="r" b="b"/>
                <a:pathLst>
                  <a:path w="12077" h="10026" extrusionOk="0">
                    <a:moveTo>
                      <a:pt x="0" y="8425"/>
                    </a:moveTo>
                    <a:cubicBezTo>
                      <a:pt x="1361" y="7975"/>
                      <a:pt x="1545" y="6509"/>
                      <a:pt x="1315" y="5096"/>
                    </a:cubicBezTo>
                    <a:cubicBezTo>
                      <a:pt x="1235" y="4606"/>
                      <a:pt x="1070" y="3341"/>
                      <a:pt x="1772" y="3329"/>
                    </a:cubicBezTo>
                    <a:cubicBezTo>
                      <a:pt x="2048" y="3325"/>
                      <a:pt x="2177" y="3928"/>
                      <a:pt x="2197" y="4089"/>
                    </a:cubicBezTo>
                    <a:cubicBezTo>
                      <a:pt x="2283" y="4777"/>
                      <a:pt x="2027" y="5305"/>
                      <a:pt x="2002" y="5954"/>
                    </a:cubicBezTo>
                    <a:cubicBezTo>
                      <a:pt x="1993" y="6189"/>
                      <a:pt x="1963" y="6629"/>
                      <a:pt x="2335" y="6510"/>
                    </a:cubicBezTo>
                    <a:cubicBezTo>
                      <a:pt x="2729" y="6384"/>
                      <a:pt x="2833" y="5893"/>
                      <a:pt x="2927" y="5522"/>
                    </a:cubicBezTo>
                    <a:cubicBezTo>
                      <a:pt x="3157" y="4608"/>
                      <a:pt x="2998" y="3600"/>
                      <a:pt x="3387" y="2747"/>
                    </a:cubicBezTo>
                    <a:cubicBezTo>
                      <a:pt x="3519" y="2457"/>
                      <a:pt x="3673" y="2125"/>
                      <a:pt x="3933" y="1941"/>
                    </a:cubicBezTo>
                    <a:cubicBezTo>
                      <a:pt x="3977" y="1910"/>
                      <a:pt x="4174" y="1776"/>
                      <a:pt x="4244" y="1834"/>
                    </a:cubicBezTo>
                    <a:cubicBezTo>
                      <a:pt x="4490" y="2038"/>
                      <a:pt x="4494" y="2508"/>
                      <a:pt x="4484" y="2745"/>
                    </a:cubicBezTo>
                    <a:cubicBezTo>
                      <a:pt x="4449" y="3507"/>
                      <a:pt x="4106" y="4161"/>
                      <a:pt x="3796" y="4790"/>
                    </a:cubicBezTo>
                    <a:cubicBezTo>
                      <a:pt x="3721" y="4942"/>
                      <a:pt x="3244" y="5604"/>
                      <a:pt x="3654" y="5634"/>
                    </a:cubicBezTo>
                    <a:cubicBezTo>
                      <a:pt x="4243" y="5678"/>
                      <a:pt x="4617" y="5185"/>
                      <a:pt x="4864" y="4753"/>
                    </a:cubicBezTo>
                    <a:cubicBezTo>
                      <a:pt x="5434" y="3758"/>
                      <a:pt x="5548" y="2453"/>
                      <a:pt x="5996" y="1372"/>
                    </a:cubicBezTo>
                    <a:cubicBezTo>
                      <a:pt x="6163" y="971"/>
                      <a:pt x="6317" y="513"/>
                      <a:pt x="6633" y="222"/>
                    </a:cubicBezTo>
                    <a:cubicBezTo>
                      <a:pt x="6703" y="158"/>
                      <a:pt x="6930" y="1"/>
                      <a:pt x="7053" y="76"/>
                    </a:cubicBezTo>
                    <a:cubicBezTo>
                      <a:pt x="7325" y="241"/>
                      <a:pt x="7257" y="773"/>
                      <a:pt x="7230" y="978"/>
                    </a:cubicBezTo>
                    <a:cubicBezTo>
                      <a:pt x="7118" y="1808"/>
                      <a:pt x="6597" y="2426"/>
                      <a:pt x="6304" y="3158"/>
                    </a:cubicBezTo>
                    <a:cubicBezTo>
                      <a:pt x="6227" y="3352"/>
                      <a:pt x="5853" y="3984"/>
                      <a:pt x="6244" y="4160"/>
                    </a:cubicBezTo>
                    <a:cubicBezTo>
                      <a:pt x="6761" y="4391"/>
                      <a:pt x="7292" y="3988"/>
                      <a:pt x="7622" y="3740"/>
                    </a:cubicBezTo>
                    <a:cubicBezTo>
                      <a:pt x="8534" y="3058"/>
                      <a:pt x="9301" y="2154"/>
                      <a:pt x="10141" y="1384"/>
                    </a:cubicBezTo>
                    <a:cubicBezTo>
                      <a:pt x="10481" y="1071"/>
                      <a:pt x="11241" y="436"/>
                      <a:pt x="11860" y="870"/>
                    </a:cubicBezTo>
                    <a:cubicBezTo>
                      <a:pt x="12076" y="1021"/>
                      <a:pt x="12013" y="1342"/>
                      <a:pt x="11953" y="1510"/>
                    </a:cubicBezTo>
                    <a:cubicBezTo>
                      <a:pt x="11788" y="1975"/>
                      <a:pt x="11329" y="2312"/>
                      <a:pt x="10975" y="2611"/>
                    </a:cubicBezTo>
                    <a:cubicBezTo>
                      <a:pt x="9851" y="3559"/>
                      <a:pt x="8536" y="4086"/>
                      <a:pt x="7099" y="4530"/>
                    </a:cubicBezTo>
                    <a:cubicBezTo>
                      <a:pt x="6619" y="4678"/>
                      <a:pt x="6145" y="4832"/>
                      <a:pt x="5704" y="5054"/>
                    </a:cubicBezTo>
                    <a:cubicBezTo>
                      <a:pt x="5612" y="5101"/>
                      <a:pt x="5309" y="5188"/>
                      <a:pt x="5261" y="5309"/>
                    </a:cubicBezTo>
                    <a:cubicBezTo>
                      <a:pt x="5250" y="5335"/>
                      <a:pt x="5441" y="5470"/>
                      <a:pt x="5453" y="5478"/>
                    </a:cubicBezTo>
                    <a:cubicBezTo>
                      <a:pt x="5702" y="5653"/>
                      <a:pt x="5990" y="5701"/>
                      <a:pt x="6258" y="5719"/>
                    </a:cubicBezTo>
                    <a:cubicBezTo>
                      <a:pt x="7070" y="5773"/>
                      <a:pt x="7815" y="5522"/>
                      <a:pt x="8623" y="5554"/>
                    </a:cubicBezTo>
                    <a:cubicBezTo>
                      <a:pt x="8891" y="5564"/>
                      <a:pt x="9386" y="5649"/>
                      <a:pt x="9447" y="6026"/>
                    </a:cubicBezTo>
                    <a:cubicBezTo>
                      <a:pt x="9537" y="6575"/>
                      <a:pt x="8914" y="6915"/>
                      <a:pt x="8511" y="7046"/>
                    </a:cubicBezTo>
                    <a:cubicBezTo>
                      <a:pt x="7362" y="7421"/>
                      <a:pt x="6112" y="6761"/>
                      <a:pt x="4886" y="6591"/>
                    </a:cubicBezTo>
                    <a:cubicBezTo>
                      <a:pt x="4460" y="6533"/>
                      <a:pt x="4035" y="6541"/>
                      <a:pt x="3643" y="6628"/>
                    </a:cubicBezTo>
                    <a:cubicBezTo>
                      <a:pt x="3610" y="6636"/>
                      <a:pt x="3271" y="6703"/>
                      <a:pt x="3286" y="6768"/>
                    </a:cubicBezTo>
                    <a:cubicBezTo>
                      <a:pt x="3343" y="7015"/>
                      <a:pt x="3782" y="7199"/>
                      <a:pt x="3974" y="7276"/>
                    </a:cubicBezTo>
                    <a:cubicBezTo>
                      <a:pt x="4689" y="7561"/>
                      <a:pt x="5448" y="7555"/>
                      <a:pt x="6172" y="7739"/>
                    </a:cubicBezTo>
                    <a:cubicBezTo>
                      <a:pt x="6321" y="7777"/>
                      <a:pt x="6934" y="7870"/>
                      <a:pt x="7018" y="8095"/>
                    </a:cubicBezTo>
                    <a:cubicBezTo>
                      <a:pt x="7229" y="8661"/>
                      <a:pt x="6386" y="8772"/>
                      <a:pt x="6026" y="8767"/>
                    </a:cubicBezTo>
                    <a:cubicBezTo>
                      <a:pt x="5090" y="8755"/>
                      <a:pt x="4350" y="8349"/>
                      <a:pt x="3486" y="7836"/>
                    </a:cubicBezTo>
                    <a:cubicBezTo>
                      <a:pt x="3190" y="7661"/>
                      <a:pt x="2553" y="7222"/>
                      <a:pt x="2260" y="7456"/>
                    </a:cubicBezTo>
                    <a:cubicBezTo>
                      <a:pt x="2142" y="7551"/>
                      <a:pt x="2725" y="8008"/>
                      <a:pt x="2762" y="8035"/>
                    </a:cubicBezTo>
                    <a:cubicBezTo>
                      <a:pt x="3321" y="8442"/>
                      <a:pt x="3945" y="8717"/>
                      <a:pt x="4498" y="9141"/>
                    </a:cubicBezTo>
                    <a:cubicBezTo>
                      <a:pt x="4621" y="9236"/>
                      <a:pt x="5004" y="9493"/>
                      <a:pt x="4906" y="9679"/>
                    </a:cubicBezTo>
                    <a:cubicBezTo>
                      <a:pt x="4724" y="10025"/>
                      <a:pt x="4041" y="9719"/>
                      <a:pt x="3748" y="9556"/>
                    </a:cubicBezTo>
                    <a:cubicBezTo>
                      <a:pt x="2832" y="9045"/>
                      <a:pt x="2053" y="8115"/>
                      <a:pt x="1036" y="82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5" name="Google Shape;406;p16">
                <a:extLst>
                  <a:ext uri="{FF2B5EF4-FFF2-40B4-BE49-F238E27FC236}">
                    <a16:creationId xmlns:a16="http://schemas.microsoft.com/office/drawing/2014/main" xmlns="" id="{B45F9BD7-8D86-4BAD-B564-16A4CE71CD91}"/>
                  </a:ext>
                </a:extLst>
              </p:cNvPr>
              <p:cNvSpPr/>
              <p:nvPr/>
            </p:nvSpPr>
            <p:spPr>
              <a:xfrm>
                <a:off x="4622450" y="2116675"/>
                <a:ext cx="295425" cy="252400"/>
              </a:xfrm>
              <a:custGeom>
                <a:avLst/>
                <a:gdLst/>
                <a:ahLst/>
                <a:cxnLst/>
                <a:rect l="l" t="t" r="r" b="b"/>
                <a:pathLst>
                  <a:path w="11817" h="10096" extrusionOk="0">
                    <a:moveTo>
                      <a:pt x="11816" y="8657"/>
                    </a:moveTo>
                    <a:cubicBezTo>
                      <a:pt x="10472" y="8161"/>
                      <a:pt x="10338" y="6689"/>
                      <a:pt x="10617" y="5286"/>
                    </a:cubicBezTo>
                    <a:cubicBezTo>
                      <a:pt x="10713" y="4798"/>
                      <a:pt x="10922" y="3540"/>
                      <a:pt x="10220" y="3504"/>
                    </a:cubicBezTo>
                    <a:cubicBezTo>
                      <a:pt x="9944" y="3490"/>
                      <a:pt x="9795" y="4089"/>
                      <a:pt x="9770" y="4249"/>
                    </a:cubicBezTo>
                    <a:cubicBezTo>
                      <a:pt x="9659" y="4933"/>
                      <a:pt x="9897" y="5470"/>
                      <a:pt x="9900" y="6119"/>
                    </a:cubicBezTo>
                    <a:cubicBezTo>
                      <a:pt x="9901" y="6355"/>
                      <a:pt x="9917" y="6795"/>
                      <a:pt x="9549" y="6664"/>
                    </a:cubicBezTo>
                    <a:cubicBezTo>
                      <a:pt x="9160" y="6525"/>
                      <a:pt x="9071" y="6030"/>
                      <a:pt x="8991" y="5656"/>
                    </a:cubicBezTo>
                    <a:cubicBezTo>
                      <a:pt x="8791" y="4735"/>
                      <a:pt x="8985" y="3733"/>
                      <a:pt x="8626" y="2867"/>
                    </a:cubicBezTo>
                    <a:cubicBezTo>
                      <a:pt x="8505" y="2572"/>
                      <a:pt x="8361" y="2235"/>
                      <a:pt x="8107" y="2043"/>
                    </a:cubicBezTo>
                    <a:cubicBezTo>
                      <a:pt x="8065" y="2010"/>
                      <a:pt x="7873" y="1869"/>
                      <a:pt x="7800" y="1925"/>
                    </a:cubicBezTo>
                    <a:cubicBezTo>
                      <a:pt x="7549" y="2120"/>
                      <a:pt x="7528" y="2591"/>
                      <a:pt x="7530" y="2827"/>
                    </a:cubicBezTo>
                    <a:cubicBezTo>
                      <a:pt x="7539" y="3590"/>
                      <a:pt x="7859" y="4256"/>
                      <a:pt x="8147" y="4895"/>
                    </a:cubicBezTo>
                    <a:cubicBezTo>
                      <a:pt x="8217" y="5049"/>
                      <a:pt x="8671" y="5727"/>
                      <a:pt x="8260" y="5744"/>
                    </a:cubicBezTo>
                    <a:cubicBezTo>
                      <a:pt x="7670" y="5767"/>
                      <a:pt x="7313" y="5262"/>
                      <a:pt x="7081" y="4822"/>
                    </a:cubicBezTo>
                    <a:cubicBezTo>
                      <a:pt x="6545" y="3807"/>
                      <a:pt x="6476" y="2499"/>
                      <a:pt x="6065" y="1404"/>
                    </a:cubicBezTo>
                    <a:cubicBezTo>
                      <a:pt x="5912" y="996"/>
                      <a:pt x="5774" y="534"/>
                      <a:pt x="5468" y="232"/>
                    </a:cubicBezTo>
                    <a:cubicBezTo>
                      <a:pt x="5401" y="166"/>
                      <a:pt x="5179" y="1"/>
                      <a:pt x="5054" y="72"/>
                    </a:cubicBezTo>
                    <a:cubicBezTo>
                      <a:pt x="4776" y="228"/>
                      <a:pt x="4825" y="761"/>
                      <a:pt x="4846" y="967"/>
                    </a:cubicBezTo>
                    <a:cubicBezTo>
                      <a:pt x="4930" y="1801"/>
                      <a:pt x="5430" y="2437"/>
                      <a:pt x="5697" y="3177"/>
                    </a:cubicBezTo>
                    <a:cubicBezTo>
                      <a:pt x="5767" y="3374"/>
                      <a:pt x="6119" y="4019"/>
                      <a:pt x="5723" y="4181"/>
                    </a:cubicBezTo>
                    <a:cubicBezTo>
                      <a:pt x="5198" y="4394"/>
                      <a:pt x="4680" y="3974"/>
                      <a:pt x="4359" y="3715"/>
                    </a:cubicBezTo>
                    <a:cubicBezTo>
                      <a:pt x="3472" y="3001"/>
                      <a:pt x="2735" y="2071"/>
                      <a:pt x="1923" y="1273"/>
                    </a:cubicBezTo>
                    <a:cubicBezTo>
                      <a:pt x="1594" y="950"/>
                      <a:pt x="856" y="289"/>
                      <a:pt x="223" y="700"/>
                    </a:cubicBezTo>
                    <a:cubicBezTo>
                      <a:pt x="0" y="845"/>
                      <a:pt x="53" y="1167"/>
                      <a:pt x="107" y="1338"/>
                    </a:cubicBezTo>
                    <a:cubicBezTo>
                      <a:pt x="256" y="1807"/>
                      <a:pt x="704" y="2160"/>
                      <a:pt x="1047" y="2470"/>
                    </a:cubicBezTo>
                    <a:cubicBezTo>
                      <a:pt x="2139" y="3458"/>
                      <a:pt x="3434" y="4029"/>
                      <a:pt x="4855" y="4522"/>
                    </a:cubicBezTo>
                    <a:cubicBezTo>
                      <a:pt x="5329" y="4686"/>
                      <a:pt x="5798" y="4856"/>
                      <a:pt x="6231" y="5093"/>
                    </a:cubicBezTo>
                    <a:cubicBezTo>
                      <a:pt x="6322" y="5144"/>
                      <a:pt x="6622" y="5241"/>
                      <a:pt x="6666" y="5364"/>
                    </a:cubicBezTo>
                    <a:cubicBezTo>
                      <a:pt x="6675" y="5390"/>
                      <a:pt x="6480" y="5518"/>
                      <a:pt x="6468" y="5526"/>
                    </a:cubicBezTo>
                    <a:cubicBezTo>
                      <a:pt x="6212" y="5692"/>
                      <a:pt x="5924" y="5730"/>
                      <a:pt x="5655" y="5738"/>
                    </a:cubicBezTo>
                    <a:cubicBezTo>
                      <a:pt x="4842" y="5765"/>
                      <a:pt x="4106" y="5489"/>
                      <a:pt x="3296" y="5493"/>
                    </a:cubicBezTo>
                    <a:cubicBezTo>
                      <a:pt x="3029" y="5494"/>
                      <a:pt x="2532" y="5562"/>
                      <a:pt x="2456" y="5937"/>
                    </a:cubicBezTo>
                    <a:cubicBezTo>
                      <a:pt x="2348" y="6482"/>
                      <a:pt x="2959" y="6843"/>
                      <a:pt x="3358" y="6988"/>
                    </a:cubicBezTo>
                    <a:cubicBezTo>
                      <a:pt x="4494" y="7402"/>
                      <a:pt x="5766" y="6786"/>
                      <a:pt x="6997" y="6658"/>
                    </a:cubicBezTo>
                    <a:cubicBezTo>
                      <a:pt x="7424" y="6613"/>
                      <a:pt x="7849" y="6637"/>
                      <a:pt x="8237" y="6737"/>
                    </a:cubicBezTo>
                    <a:cubicBezTo>
                      <a:pt x="8271" y="6746"/>
                      <a:pt x="8607" y="6825"/>
                      <a:pt x="8589" y="6888"/>
                    </a:cubicBezTo>
                    <a:cubicBezTo>
                      <a:pt x="8524" y="7134"/>
                      <a:pt x="8079" y="7303"/>
                      <a:pt x="7884" y="7374"/>
                    </a:cubicBezTo>
                    <a:cubicBezTo>
                      <a:pt x="7160" y="7634"/>
                      <a:pt x="6401" y="7602"/>
                      <a:pt x="5671" y="7761"/>
                    </a:cubicBezTo>
                    <a:cubicBezTo>
                      <a:pt x="5521" y="7794"/>
                      <a:pt x="4906" y="7865"/>
                      <a:pt x="4814" y="8087"/>
                    </a:cubicBezTo>
                    <a:cubicBezTo>
                      <a:pt x="4584" y="8645"/>
                      <a:pt x="5423" y="8786"/>
                      <a:pt x="5781" y="8793"/>
                    </a:cubicBezTo>
                    <a:cubicBezTo>
                      <a:pt x="6719" y="8814"/>
                      <a:pt x="7472" y="8433"/>
                      <a:pt x="8353" y="7950"/>
                    </a:cubicBezTo>
                    <a:cubicBezTo>
                      <a:pt x="8655" y="7785"/>
                      <a:pt x="9306" y="7368"/>
                      <a:pt x="9591" y="7612"/>
                    </a:cubicBezTo>
                    <a:cubicBezTo>
                      <a:pt x="9706" y="7711"/>
                      <a:pt x="9108" y="8147"/>
                      <a:pt x="9070" y="8174"/>
                    </a:cubicBezTo>
                    <a:cubicBezTo>
                      <a:pt x="8498" y="8561"/>
                      <a:pt x="7864" y="8815"/>
                      <a:pt x="7297" y="9220"/>
                    </a:cubicBezTo>
                    <a:cubicBezTo>
                      <a:pt x="7171" y="9309"/>
                      <a:pt x="6779" y="9554"/>
                      <a:pt x="6870" y="9743"/>
                    </a:cubicBezTo>
                    <a:cubicBezTo>
                      <a:pt x="7041" y="10095"/>
                      <a:pt x="7735" y="9812"/>
                      <a:pt x="8031" y="9660"/>
                    </a:cubicBezTo>
                    <a:cubicBezTo>
                      <a:pt x="8965" y="9180"/>
                      <a:pt x="9776" y="8277"/>
                      <a:pt x="10787" y="84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6" name="Google Shape;407;p16">
                <a:extLst>
                  <a:ext uri="{FF2B5EF4-FFF2-40B4-BE49-F238E27FC236}">
                    <a16:creationId xmlns:a16="http://schemas.microsoft.com/office/drawing/2014/main" xmlns="" id="{CFF827EF-7249-4D8F-9AAC-67BF81F3213D}"/>
                  </a:ext>
                </a:extLst>
              </p:cNvPr>
              <p:cNvSpPr/>
              <p:nvPr/>
            </p:nvSpPr>
            <p:spPr>
              <a:xfrm>
                <a:off x="4953650" y="1911100"/>
                <a:ext cx="27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690" extrusionOk="0">
                    <a:moveTo>
                      <a:pt x="827" y="0"/>
                    </a:moveTo>
                    <a:cubicBezTo>
                      <a:pt x="639" y="0"/>
                      <a:pt x="377" y="280"/>
                      <a:pt x="205" y="682"/>
                    </a:cubicBezTo>
                    <a:cubicBezTo>
                      <a:pt x="8" y="1139"/>
                      <a:pt x="0" y="1584"/>
                      <a:pt x="188" y="1674"/>
                    </a:cubicBezTo>
                    <a:cubicBezTo>
                      <a:pt x="211" y="1685"/>
                      <a:pt x="235" y="1690"/>
                      <a:pt x="261" y="1690"/>
                    </a:cubicBezTo>
                    <a:cubicBezTo>
                      <a:pt x="449" y="1690"/>
                      <a:pt x="710" y="1411"/>
                      <a:pt x="883" y="1008"/>
                    </a:cubicBezTo>
                    <a:cubicBezTo>
                      <a:pt x="1080" y="551"/>
                      <a:pt x="1087" y="106"/>
                      <a:pt x="900" y="16"/>
                    </a:cubicBezTo>
                    <a:cubicBezTo>
                      <a:pt x="877" y="5"/>
                      <a:pt x="853" y="0"/>
                      <a:pt x="827" y="0"/>
                    </a:cubicBezTo>
                    <a:close/>
                  </a:path>
                </a:pathLst>
              </a:custGeom>
              <a:solidFill>
                <a:srgbClr val="FD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408;p16">
                <a:extLst>
                  <a:ext uri="{FF2B5EF4-FFF2-40B4-BE49-F238E27FC236}">
                    <a16:creationId xmlns:a16="http://schemas.microsoft.com/office/drawing/2014/main" xmlns="" id="{C7E8F6B9-3E63-40D6-8B70-687D7154E8E6}"/>
                  </a:ext>
                </a:extLst>
              </p:cNvPr>
              <p:cNvSpPr/>
              <p:nvPr/>
            </p:nvSpPr>
            <p:spPr>
              <a:xfrm>
                <a:off x="4953650" y="1911100"/>
                <a:ext cx="27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690" extrusionOk="0">
                    <a:moveTo>
                      <a:pt x="827" y="0"/>
                    </a:moveTo>
                    <a:cubicBezTo>
                      <a:pt x="639" y="0"/>
                      <a:pt x="377" y="280"/>
                      <a:pt x="205" y="682"/>
                    </a:cubicBezTo>
                    <a:cubicBezTo>
                      <a:pt x="8" y="1139"/>
                      <a:pt x="0" y="1584"/>
                      <a:pt x="188" y="1674"/>
                    </a:cubicBezTo>
                    <a:cubicBezTo>
                      <a:pt x="211" y="1685"/>
                      <a:pt x="235" y="1690"/>
                      <a:pt x="261" y="1690"/>
                    </a:cubicBezTo>
                    <a:cubicBezTo>
                      <a:pt x="449" y="1690"/>
                      <a:pt x="710" y="1411"/>
                      <a:pt x="883" y="1008"/>
                    </a:cubicBezTo>
                    <a:cubicBezTo>
                      <a:pt x="1080" y="551"/>
                      <a:pt x="1087" y="106"/>
                      <a:pt x="900" y="16"/>
                    </a:cubicBezTo>
                    <a:cubicBezTo>
                      <a:pt x="877" y="5"/>
                      <a:pt x="853" y="0"/>
                      <a:pt x="827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409;p16">
                <a:extLst>
                  <a:ext uri="{FF2B5EF4-FFF2-40B4-BE49-F238E27FC236}">
                    <a16:creationId xmlns:a16="http://schemas.microsoft.com/office/drawing/2014/main" xmlns="" id="{7AEC9557-6EB3-4F4E-8DB9-D220A3F38A86}"/>
                  </a:ext>
                </a:extLst>
              </p:cNvPr>
              <p:cNvSpPr/>
              <p:nvPr/>
            </p:nvSpPr>
            <p:spPr>
              <a:xfrm>
                <a:off x="4955750" y="1932600"/>
                <a:ext cx="463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928" extrusionOk="0">
                    <a:moveTo>
                      <a:pt x="1375" y="1"/>
                    </a:moveTo>
                    <a:cubicBezTo>
                      <a:pt x="1205" y="1"/>
                      <a:pt x="997" y="38"/>
                      <a:pt x="784" y="114"/>
                    </a:cubicBezTo>
                    <a:cubicBezTo>
                      <a:pt x="316" y="282"/>
                      <a:pt x="0" y="575"/>
                      <a:pt x="78" y="768"/>
                    </a:cubicBezTo>
                    <a:cubicBezTo>
                      <a:pt x="121" y="874"/>
                      <a:pt x="272" y="927"/>
                      <a:pt x="476" y="927"/>
                    </a:cubicBezTo>
                    <a:cubicBezTo>
                      <a:pt x="647" y="927"/>
                      <a:pt x="854" y="890"/>
                      <a:pt x="1067" y="814"/>
                    </a:cubicBezTo>
                    <a:cubicBezTo>
                      <a:pt x="1536" y="646"/>
                      <a:pt x="1852" y="354"/>
                      <a:pt x="1774" y="161"/>
                    </a:cubicBezTo>
                    <a:cubicBezTo>
                      <a:pt x="1732" y="55"/>
                      <a:pt x="1580" y="1"/>
                      <a:pt x="1375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410;p16">
                <a:extLst>
                  <a:ext uri="{FF2B5EF4-FFF2-40B4-BE49-F238E27FC236}">
                    <a16:creationId xmlns:a16="http://schemas.microsoft.com/office/drawing/2014/main" xmlns="" id="{C12210E8-881C-4B6E-AD34-5AC5C729306C}"/>
                  </a:ext>
                </a:extLst>
              </p:cNvPr>
              <p:cNvSpPr/>
              <p:nvPr/>
            </p:nvSpPr>
            <p:spPr>
              <a:xfrm>
                <a:off x="4956100" y="1947500"/>
                <a:ext cx="464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037" extrusionOk="0">
                    <a:moveTo>
                      <a:pt x="366" y="1"/>
                    </a:moveTo>
                    <a:cubicBezTo>
                      <a:pt x="217" y="1"/>
                      <a:pt x="110" y="41"/>
                      <a:pt x="76" y="123"/>
                    </a:cubicBezTo>
                    <a:cubicBezTo>
                      <a:pt x="0" y="308"/>
                      <a:pt x="320" y="635"/>
                      <a:pt x="790" y="853"/>
                    </a:cubicBezTo>
                    <a:cubicBezTo>
                      <a:pt x="1052" y="974"/>
                      <a:pt x="1304" y="1037"/>
                      <a:pt x="1490" y="1037"/>
                    </a:cubicBezTo>
                    <a:cubicBezTo>
                      <a:pt x="1640" y="1037"/>
                      <a:pt x="1746" y="997"/>
                      <a:pt x="1781" y="914"/>
                    </a:cubicBezTo>
                    <a:cubicBezTo>
                      <a:pt x="1856" y="730"/>
                      <a:pt x="1537" y="403"/>
                      <a:pt x="1066" y="185"/>
                    </a:cubicBezTo>
                    <a:cubicBezTo>
                      <a:pt x="805" y="63"/>
                      <a:pt x="552" y="1"/>
                      <a:pt x="366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411;p16">
                <a:extLst>
                  <a:ext uri="{FF2B5EF4-FFF2-40B4-BE49-F238E27FC236}">
                    <a16:creationId xmlns:a16="http://schemas.microsoft.com/office/drawing/2014/main" xmlns="" id="{AF133D48-F224-4778-9C43-337681C95980}"/>
                  </a:ext>
                </a:extLst>
              </p:cNvPr>
              <p:cNvSpPr/>
              <p:nvPr/>
            </p:nvSpPr>
            <p:spPr>
              <a:xfrm>
                <a:off x="4954400" y="1949725"/>
                <a:ext cx="27650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755" extrusionOk="0">
                    <a:moveTo>
                      <a:pt x="241" y="1"/>
                    </a:moveTo>
                    <a:cubicBezTo>
                      <a:pt x="222" y="1"/>
                      <a:pt x="205" y="4"/>
                      <a:pt x="188" y="10"/>
                    </a:cubicBezTo>
                    <a:cubicBezTo>
                      <a:pt x="1" y="80"/>
                      <a:pt x="13" y="525"/>
                      <a:pt x="216" y="1004"/>
                    </a:cubicBezTo>
                    <a:cubicBezTo>
                      <a:pt x="399" y="1440"/>
                      <a:pt x="676" y="1754"/>
                      <a:pt x="865" y="1754"/>
                    </a:cubicBezTo>
                    <a:cubicBezTo>
                      <a:pt x="884" y="1754"/>
                      <a:pt x="902" y="1751"/>
                      <a:pt x="919" y="1745"/>
                    </a:cubicBezTo>
                    <a:cubicBezTo>
                      <a:pt x="1105" y="1675"/>
                      <a:pt x="1093" y="1230"/>
                      <a:pt x="891" y="751"/>
                    </a:cubicBezTo>
                    <a:cubicBezTo>
                      <a:pt x="707" y="315"/>
                      <a:pt x="430" y="1"/>
                      <a:pt x="241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412;p16">
                <a:extLst>
                  <a:ext uri="{FF2B5EF4-FFF2-40B4-BE49-F238E27FC236}">
                    <a16:creationId xmlns:a16="http://schemas.microsoft.com/office/drawing/2014/main" xmlns="" id="{69532914-299D-4C3F-BBE8-ADE0B66A0DB6}"/>
                  </a:ext>
                </a:extLst>
              </p:cNvPr>
              <p:cNvSpPr/>
              <p:nvPr/>
            </p:nvSpPr>
            <p:spPr>
              <a:xfrm>
                <a:off x="4938875" y="1949975"/>
                <a:ext cx="26350" cy="427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709" extrusionOk="0">
                    <a:moveTo>
                      <a:pt x="791" y="1"/>
                    </a:moveTo>
                    <a:cubicBezTo>
                      <a:pt x="603" y="1"/>
                      <a:pt x="346" y="289"/>
                      <a:pt x="184" y="701"/>
                    </a:cubicBezTo>
                    <a:cubicBezTo>
                      <a:pt x="0" y="1165"/>
                      <a:pt x="6" y="1610"/>
                      <a:pt x="196" y="1695"/>
                    </a:cubicBezTo>
                    <a:cubicBezTo>
                      <a:pt x="217" y="1704"/>
                      <a:pt x="240" y="1709"/>
                      <a:pt x="263" y="1709"/>
                    </a:cubicBezTo>
                    <a:cubicBezTo>
                      <a:pt x="451" y="1709"/>
                      <a:pt x="708" y="1420"/>
                      <a:pt x="871" y="1008"/>
                    </a:cubicBezTo>
                    <a:cubicBezTo>
                      <a:pt x="1053" y="545"/>
                      <a:pt x="1048" y="99"/>
                      <a:pt x="859" y="15"/>
                    </a:cubicBezTo>
                    <a:cubicBezTo>
                      <a:pt x="837" y="5"/>
                      <a:pt x="815" y="1"/>
                      <a:pt x="791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413;p16">
                <a:extLst>
                  <a:ext uri="{FF2B5EF4-FFF2-40B4-BE49-F238E27FC236}">
                    <a16:creationId xmlns:a16="http://schemas.microsoft.com/office/drawing/2014/main" xmlns="" id="{397A419F-28B9-4E9D-B64A-8C32B884D7EC}"/>
                  </a:ext>
                </a:extLst>
              </p:cNvPr>
              <p:cNvSpPr/>
              <p:nvPr/>
            </p:nvSpPr>
            <p:spPr>
              <a:xfrm>
                <a:off x="4917050" y="1947750"/>
                <a:ext cx="4607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955" extrusionOk="0">
                    <a:moveTo>
                      <a:pt x="1389" y="0"/>
                    </a:moveTo>
                    <a:cubicBezTo>
                      <a:pt x="1213" y="0"/>
                      <a:pt x="993" y="44"/>
                      <a:pt x="769" y="132"/>
                    </a:cubicBezTo>
                    <a:cubicBezTo>
                      <a:pt x="308" y="313"/>
                      <a:pt x="0" y="615"/>
                      <a:pt x="84" y="807"/>
                    </a:cubicBezTo>
                    <a:cubicBezTo>
                      <a:pt x="127" y="905"/>
                      <a:pt x="266" y="955"/>
                      <a:pt x="454" y="955"/>
                    </a:cubicBezTo>
                    <a:cubicBezTo>
                      <a:pt x="630" y="955"/>
                      <a:pt x="849" y="911"/>
                      <a:pt x="1072" y="823"/>
                    </a:cubicBezTo>
                    <a:cubicBezTo>
                      <a:pt x="1535" y="642"/>
                      <a:pt x="1842" y="340"/>
                      <a:pt x="1759" y="148"/>
                    </a:cubicBezTo>
                    <a:cubicBezTo>
                      <a:pt x="1715" y="50"/>
                      <a:pt x="1577" y="0"/>
                      <a:pt x="1389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414;p16">
                <a:extLst>
                  <a:ext uri="{FF2B5EF4-FFF2-40B4-BE49-F238E27FC236}">
                    <a16:creationId xmlns:a16="http://schemas.microsoft.com/office/drawing/2014/main" xmlns="" id="{8B135526-A38B-49C4-9784-84BB3A585178}"/>
                  </a:ext>
                </a:extLst>
              </p:cNvPr>
              <p:cNvSpPr/>
              <p:nvPr/>
            </p:nvSpPr>
            <p:spPr>
              <a:xfrm>
                <a:off x="4915875" y="1930825"/>
                <a:ext cx="4665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1007" extrusionOk="0">
                    <a:moveTo>
                      <a:pt x="383" y="0"/>
                    </a:moveTo>
                    <a:cubicBezTo>
                      <a:pt x="220" y="0"/>
                      <a:pt x="105" y="44"/>
                      <a:pt x="72" y="132"/>
                    </a:cubicBezTo>
                    <a:cubicBezTo>
                      <a:pt x="1" y="319"/>
                      <a:pt x="330" y="637"/>
                      <a:pt x="805" y="842"/>
                    </a:cubicBezTo>
                    <a:cubicBezTo>
                      <a:pt x="1058" y="951"/>
                      <a:pt x="1301" y="1006"/>
                      <a:pt x="1484" y="1006"/>
                    </a:cubicBezTo>
                    <a:cubicBezTo>
                      <a:pt x="1647" y="1006"/>
                      <a:pt x="1762" y="963"/>
                      <a:pt x="1795" y="875"/>
                    </a:cubicBezTo>
                    <a:cubicBezTo>
                      <a:pt x="1865" y="687"/>
                      <a:pt x="1537" y="370"/>
                      <a:pt x="1061" y="164"/>
                    </a:cubicBezTo>
                    <a:cubicBezTo>
                      <a:pt x="809" y="56"/>
                      <a:pt x="566" y="0"/>
                      <a:pt x="383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415;p16">
                <a:extLst>
                  <a:ext uri="{FF2B5EF4-FFF2-40B4-BE49-F238E27FC236}">
                    <a16:creationId xmlns:a16="http://schemas.microsoft.com/office/drawing/2014/main" xmlns="" id="{9876EEA2-B9E8-4F13-AA23-E5BF968D25DC}"/>
                  </a:ext>
                </a:extLst>
              </p:cNvPr>
              <p:cNvSpPr/>
              <p:nvPr/>
            </p:nvSpPr>
            <p:spPr>
              <a:xfrm>
                <a:off x="4935575" y="1910125"/>
                <a:ext cx="28725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740" extrusionOk="0">
                    <a:moveTo>
                      <a:pt x="242" y="1"/>
                    </a:moveTo>
                    <a:cubicBezTo>
                      <a:pt x="222" y="1"/>
                      <a:pt x="203" y="5"/>
                      <a:pt x="185" y="12"/>
                    </a:cubicBezTo>
                    <a:cubicBezTo>
                      <a:pt x="0" y="88"/>
                      <a:pt x="26" y="533"/>
                      <a:pt x="241" y="1007"/>
                    </a:cubicBezTo>
                    <a:cubicBezTo>
                      <a:pt x="435" y="1434"/>
                      <a:pt x="718" y="1739"/>
                      <a:pt x="907" y="1739"/>
                    </a:cubicBezTo>
                    <a:cubicBezTo>
                      <a:pt x="927" y="1739"/>
                      <a:pt x="946" y="1736"/>
                      <a:pt x="964" y="1728"/>
                    </a:cubicBezTo>
                    <a:cubicBezTo>
                      <a:pt x="1149" y="1652"/>
                      <a:pt x="1123" y="1207"/>
                      <a:pt x="908" y="733"/>
                    </a:cubicBezTo>
                    <a:cubicBezTo>
                      <a:pt x="714" y="305"/>
                      <a:pt x="431" y="1"/>
                      <a:pt x="242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416;p16">
                <a:extLst>
                  <a:ext uri="{FF2B5EF4-FFF2-40B4-BE49-F238E27FC236}">
                    <a16:creationId xmlns:a16="http://schemas.microsoft.com/office/drawing/2014/main" xmlns="" id="{F904259D-1133-4134-A009-E4527FA93AF0}"/>
                  </a:ext>
                </a:extLst>
              </p:cNvPr>
              <p:cNvSpPr/>
              <p:nvPr/>
            </p:nvSpPr>
            <p:spPr>
              <a:xfrm>
                <a:off x="4945275" y="1939075"/>
                <a:ext cx="2652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940" extrusionOk="0">
                    <a:moveTo>
                      <a:pt x="503" y="0"/>
                    </a:moveTo>
                    <a:cubicBezTo>
                      <a:pt x="331" y="0"/>
                      <a:pt x="171" y="97"/>
                      <a:pt x="100" y="263"/>
                    </a:cubicBezTo>
                    <a:cubicBezTo>
                      <a:pt x="0" y="495"/>
                      <a:pt x="112" y="776"/>
                      <a:pt x="349" y="892"/>
                    </a:cubicBezTo>
                    <a:cubicBezTo>
                      <a:pt x="418" y="924"/>
                      <a:pt x="489" y="940"/>
                      <a:pt x="558" y="940"/>
                    </a:cubicBezTo>
                    <a:cubicBezTo>
                      <a:pt x="730" y="940"/>
                      <a:pt x="890" y="843"/>
                      <a:pt x="961" y="677"/>
                    </a:cubicBezTo>
                    <a:cubicBezTo>
                      <a:pt x="1061" y="445"/>
                      <a:pt x="949" y="164"/>
                      <a:pt x="712" y="49"/>
                    </a:cubicBezTo>
                    <a:cubicBezTo>
                      <a:pt x="643" y="16"/>
                      <a:pt x="572" y="0"/>
                      <a:pt x="503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417;p16">
                <a:extLst>
                  <a:ext uri="{FF2B5EF4-FFF2-40B4-BE49-F238E27FC236}">
                    <a16:creationId xmlns:a16="http://schemas.microsoft.com/office/drawing/2014/main" xmlns="" id="{DE269B2D-BF24-4793-BA17-26F07269C82D}"/>
                  </a:ext>
                </a:extLst>
              </p:cNvPr>
              <p:cNvSpPr/>
              <p:nvPr/>
            </p:nvSpPr>
            <p:spPr>
              <a:xfrm>
                <a:off x="4957900" y="1947850"/>
                <a:ext cx="1230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492" h="1178" extrusionOk="0">
                    <a:moveTo>
                      <a:pt x="38" y="1"/>
                    </a:moveTo>
                    <a:cubicBezTo>
                      <a:pt x="20" y="1"/>
                      <a:pt x="0" y="21"/>
                      <a:pt x="10" y="44"/>
                    </a:cubicBezTo>
                    <a:cubicBezTo>
                      <a:pt x="92" y="233"/>
                      <a:pt x="170" y="424"/>
                      <a:pt x="245" y="616"/>
                    </a:cubicBezTo>
                    <a:cubicBezTo>
                      <a:pt x="281" y="710"/>
                      <a:pt x="317" y="804"/>
                      <a:pt x="351" y="900"/>
                    </a:cubicBezTo>
                    <a:cubicBezTo>
                      <a:pt x="383" y="987"/>
                      <a:pt x="408" y="1086"/>
                      <a:pt x="454" y="1168"/>
                    </a:cubicBezTo>
                    <a:cubicBezTo>
                      <a:pt x="458" y="1174"/>
                      <a:pt x="464" y="1177"/>
                      <a:pt x="469" y="1177"/>
                    </a:cubicBezTo>
                    <a:cubicBezTo>
                      <a:pt x="480" y="1177"/>
                      <a:pt x="491" y="1166"/>
                      <a:pt x="489" y="1153"/>
                    </a:cubicBezTo>
                    <a:cubicBezTo>
                      <a:pt x="476" y="1057"/>
                      <a:pt x="428" y="955"/>
                      <a:pt x="395" y="865"/>
                    </a:cubicBezTo>
                    <a:cubicBezTo>
                      <a:pt x="360" y="766"/>
                      <a:pt x="323" y="668"/>
                      <a:pt x="285" y="571"/>
                    </a:cubicBezTo>
                    <a:cubicBezTo>
                      <a:pt x="214" y="384"/>
                      <a:pt x="137" y="199"/>
                      <a:pt x="58" y="15"/>
                    </a:cubicBezTo>
                    <a:cubicBezTo>
                      <a:pt x="54" y="5"/>
                      <a:pt x="46" y="1"/>
                      <a:pt x="38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418;p16">
                <a:extLst>
                  <a:ext uri="{FF2B5EF4-FFF2-40B4-BE49-F238E27FC236}">
                    <a16:creationId xmlns:a16="http://schemas.microsoft.com/office/drawing/2014/main" xmlns="" id="{ADF252B0-A246-4CF7-B885-D1CA833E65C6}"/>
                  </a:ext>
                </a:extLst>
              </p:cNvPr>
              <p:cNvSpPr/>
              <p:nvPr/>
            </p:nvSpPr>
            <p:spPr>
              <a:xfrm>
                <a:off x="4962850" y="1954650"/>
                <a:ext cx="125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861" extrusionOk="0">
                    <a:moveTo>
                      <a:pt x="30" y="0"/>
                    </a:moveTo>
                    <a:cubicBezTo>
                      <a:pt x="15" y="0"/>
                      <a:pt x="1" y="16"/>
                      <a:pt x="10" y="33"/>
                    </a:cubicBezTo>
                    <a:cubicBezTo>
                      <a:pt x="86" y="173"/>
                      <a:pt x="162" y="312"/>
                      <a:pt x="237" y="451"/>
                    </a:cubicBezTo>
                    <a:cubicBezTo>
                      <a:pt x="275" y="520"/>
                      <a:pt x="313" y="588"/>
                      <a:pt x="350" y="657"/>
                    </a:cubicBezTo>
                    <a:cubicBezTo>
                      <a:pt x="387" y="724"/>
                      <a:pt x="421" y="794"/>
                      <a:pt x="468" y="855"/>
                    </a:cubicBezTo>
                    <a:cubicBezTo>
                      <a:pt x="471" y="859"/>
                      <a:pt x="475" y="860"/>
                      <a:pt x="478" y="860"/>
                    </a:cubicBezTo>
                    <a:cubicBezTo>
                      <a:pt x="489" y="860"/>
                      <a:pt x="500" y="849"/>
                      <a:pt x="496" y="838"/>
                    </a:cubicBezTo>
                    <a:cubicBezTo>
                      <a:pt x="470" y="766"/>
                      <a:pt x="429" y="700"/>
                      <a:pt x="391" y="633"/>
                    </a:cubicBezTo>
                    <a:cubicBezTo>
                      <a:pt x="354" y="565"/>
                      <a:pt x="316" y="496"/>
                      <a:pt x="278" y="428"/>
                    </a:cubicBezTo>
                    <a:cubicBezTo>
                      <a:pt x="201" y="289"/>
                      <a:pt x="124" y="150"/>
                      <a:pt x="47" y="11"/>
                    </a:cubicBezTo>
                    <a:cubicBezTo>
                      <a:pt x="43" y="4"/>
                      <a:pt x="36" y="0"/>
                      <a:pt x="30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419;p16">
                <a:extLst>
                  <a:ext uri="{FF2B5EF4-FFF2-40B4-BE49-F238E27FC236}">
                    <a16:creationId xmlns:a16="http://schemas.microsoft.com/office/drawing/2014/main" xmlns="" id="{697F79DA-D987-438F-BF8D-4F8C168705EC}"/>
                  </a:ext>
                </a:extLst>
              </p:cNvPr>
              <p:cNvSpPr/>
              <p:nvPr/>
            </p:nvSpPr>
            <p:spPr>
              <a:xfrm>
                <a:off x="4967100" y="1954175"/>
                <a:ext cx="19400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459" extrusionOk="0">
                    <a:moveTo>
                      <a:pt x="41" y="0"/>
                    </a:moveTo>
                    <a:cubicBezTo>
                      <a:pt x="17" y="0"/>
                      <a:pt x="1" y="37"/>
                      <a:pt x="26" y="54"/>
                    </a:cubicBezTo>
                    <a:cubicBezTo>
                      <a:pt x="143" y="129"/>
                      <a:pt x="260" y="201"/>
                      <a:pt x="379" y="271"/>
                    </a:cubicBezTo>
                    <a:cubicBezTo>
                      <a:pt x="437" y="304"/>
                      <a:pt x="494" y="337"/>
                      <a:pt x="553" y="369"/>
                    </a:cubicBezTo>
                    <a:cubicBezTo>
                      <a:pt x="610" y="400"/>
                      <a:pt x="673" y="445"/>
                      <a:pt x="737" y="458"/>
                    </a:cubicBezTo>
                    <a:cubicBezTo>
                      <a:pt x="739" y="458"/>
                      <a:pt x="740" y="458"/>
                      <a:pt x="742" y="458"/>
                    </a:cubicBezTo>
                    <a:cubicBezTo>
                      <a:pt x="761" y="458"/>
                      <a:pt x="775" y="435"/>
                      <a:pt x="759" y="420"/>
                    </a:cubicBezTo>
                    <a:cubicBezTo>
                      <a:pt x="711" y="375"/>
                      <a:pt x="640" y="349"/>
                      <a:pt x="583" y="317"/>
                    </a:cubicBezTo>
                    <a:cubicBezTo>
                      <a:pt x="524" y="286"/>
                      <a:pt x="466" y="254"/>
                      <a:pt x="408" y="220"/>
                    </a:cubicBezTo>
                    <a:cubicBezTo>
                      <a:pt x="289" y="152"/>
                      <a:pt x="171" y="80"/>
                      <a:pt x="55" y="5"/>
                    </a:cubicBezTo>
                    <a:cubicBezTo>
                      <a:pt x="50" y="2"/>
                      <a:pt x="45" y="0"/>
                      <a:pt x="41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420;p16">
                <a:extLst>
                  <a:ext uri="{FF2B5EF4-FFF2-40B4-BE49-F238E27FC236}">
                    <a16:creationId xmlns:a16="http://schemas.microsoft.com/office/drawing/2014/main" xmlns="" id="{C5AAF954-C463-46CF-811A-8F2109AD4D80}"/>
                  </a:ext>
                </a:extLst>
              </p:cNvPr>
              <p:cNvSpPr/>
              <p:nvPr/>
            </p:nvSpPr>
            <p:spPr>
              <a:xfrm>
                <a:off x="4963325" y="1943975"/>
                <a:ext cx="21900" cy="5075"/>
              </a:xfrm>
              <a:custGeom>
                <a:avLst/>
                <a:gdLst/>
                <a:ahLst/>
                <a:cxnLst/>
                <a:rect l="l" t="t" r="r" b="b"/>
                <a:pathLst>
                  <a:path w="876" h="203" extrusionOk="0">
                    <a:moveTo>
                      <a:pt x="842" y="1"/>
                    </a:moveTo>
                    <a:cubicBezTo>
                      <a:pt x="781" y="1"/>
                      <a:pt x="715" y="20"/>
                      <a:pt x="656" y="34"/>
                    </a:cubicBezTo>
                    <a:cubicBezTo>
                      <a:pt x="586" y="50"/>
                      <a:pt x="516" y="65"/>
                      <a:pt x="446" y="79"/>
                    </a:cubicBezTo>
                    <a:cubicBezTo>
                      <a:pt x="308" y="107"/>
                      <a:pt x="170" y="132"/>
                      <a:pt x="33" y="153"/>
                    </a:cubicBezTo>
                    <a:cubicBezTo>
                      <a:pt x="1" y="158"/>
                      <a:pt x="12" y="203"/>
                      <a:pt x="42" y="203"/>
                    </a:cubicBezTo>
                    <a:cubicBezTo>
                      <a:pt x="43" y="203"/>
                      <a:pt x="44" y="203"/>
                      <a:pt x="46" y="202"/>
                    </a:cubicBezTo>
                    <a:cubicBezTo>
                      <a:pt x="185" y="183"/>
                      <a:pt x="323" y="160"/>
                      <a:pt x="461" y="133"/>
                    </a:cubicBezTo>
                    <a:cubicBezTo>
                      <a:pt x="528" y="121"/>
                      <a:pt x="597" y="107"/>
                      <a:pt x="664" y="92"/>
                    </a:cubicBezTo>
                    <a:cubicBezTo>
                      <a:pt x="728" y="79"/>
                      <a:pt x="801" y="67"/>
                      <a:pt x="858" y="35"/>
                    </a:cubicBezTo>
                    <a:cubicBezTo>
                      <a:pt x="875" y="26"/>
                      <a:pt x="867" y="1"/>
                      <a:pt x="850" y="1"/>
                    </a:cubicBezTo>
                    <a:cubicBezTo>
                      <a:pt x="847" y="1"/>
                      <a:pt x="845" y="1"/>
                      <a:pt x="842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421;p16">
                <a:extLst>
                  <a:ext uri="{FF2B5EF4-FFF2-40B4-BE49-F238E27FC236}">
                    <a16:creationId xmlns:a16="http://schemas.microsoft.com/office/drawing/2014/main" xmlns="" id="{7AEFD5C0-290C-4DCF-9B30-1E0CD14D150D}"/>
                  </a:ext>
                </a:extLst>
              </p:cNvPr>
              <p:cNvSpPr/>
              <p:nvPr/>
            </p:nvSpPr>
            <p:spPr>
              <a:xfrm>
                <a:off x="4963825" y="1938350"/>
                <a:ext cx="193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352" extrusionOk="0">
                    <a:moveTo>
                      <a:pt x="751" y="1"/>
                    </a:moveTo>
                    <a:cubicBezTo>
                      <a:pt x="749" y="1"/>
                      <a:pt x="748" y="1"/>
                      <a:pt x="747" y="1"/>
                    </a:cubicBezTo>
                    <a:cubicBezTo>
                      <a:pt x="684" y="14"/>
                      <a:pt x="627" y="42"/>
                      <a:pt x="569" y="69"/>
                    </a:cubicBezTo>
                    <a:cubicBezTo>
                      <a:pt x="508" y="95"/>
                      <a:pt x="447" y="122"/>
                      <a:pt x="387" y="149"/>
                    </a:cubicBezTo>
                    <a:cubicBezTo>
                      <a:pt x="266" y="203"/>
                      <a:pt x="144" y="257"/>
                      <a:pt x="23" y="310"/>
                    </a:cubicBezTo>
                    <a:cubicBezTo>
                      <a:pt x="0" y="321"/>
                      <a:pt x="15" y="352"/>
                      <a:pt x="36" y="352"/>
                    </a:cubicBezTo>
                    <a:cubicBezTo>
                      <a:pt x="39" y="352"/>
                      <a:pt x="42" y="351"/>
                      <a:pt x="46" y="350"/>
                    </a:cubicBezTo>
                    <a:cubicBezTo>
                      <a:pt x="165" y="297"/>
                      <a:pt x="285" y="246"/>
                      <a:pt x="405" y="194"/>
                    </a:cubicBezTo>
                    <a:lnTo>
                      <a:pt x="581" y="117"/>
                    </a:lnTo>
                    <a:cubicBezTo>
                      <a:pt x="643" y="91"/>
                      <a:pt x="704" y="68"/>
                      <a:pt x="758" y="28"/>
                    </a:cubicBezTo>
                    <a:cubicBezTo>
                      <a:pt x="771" y="19"/>
                      <a:pt x="765" y="1"/>
                      <a:pt x="751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422;p16">
                <a:extLst>
                  <a:ext uri="{FF2B5EF4-FFF2-40B4-BE49-F238E27FC236}">
                    <a16:creationId xmlns:a16="http://schemas.microsoft.com/office/drawing/2014/main" xmlns="" id="{D887D5D2-1CA2-46C5-8A8E-1AE8326C9926}"/>
                  </a:ext>
                </a:extLst>
              </p:cNvPr>
              <p:cNvSpPr/>
              <p:nvPr/>
            </p:nvSpPr>
            <p:spPr>
              <a:xfrm>
                <a:off x="4959675" y="1926600"/>
                <a:ext cx="96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939" extrusionOk="0">
                    <a:moveTo>
                      <a:pt x="369" y="1"/>
                    </a:moveTo>
                    <a:cubicBezTo>
                      <a:pt x="365" y="1"/>
                      <a:pt x="361" y="2"/>
                      <a:pt x="358" y="7"/>
                    </a:cubicBezTo>
                    <a:cubicBezTo>
                      <a:pt x="322" y="74"/>
                      <a:pt x="301" y="151"/>
                      <a:pt x="275" y="222"/>
                    </a:cubicBezTo>
                    <a:cubicBezTo>
                      <a:pt x="247" y="301"/>
                      <a:pt x="220" y="380"/>
                      <a:pt x="190" y="457"/>
                    </a:cubicBezTo>
                    <a:cubicBezTo>
                      <a:pt x="133" y="610"/>
                      <a:pt x="72" y="761"/>
                      <a:pt x="7" y="911"/>
                    </a:cubicBezTo>
                    <a:cubicBezTo>
                      <a:pt x="1" y="926"/>
                      <a:pt x="16" y="939"/>
                      <a:pt x="30" y="939"/>
                    </a:cubicBezTo>
                    <a:cubicBezTo>
                      <a:pt x="36" y="939"/>
                      <a:pt x="43" y="935"/>
                      <a:pt x="46" y="928"/>
                    </a:cubicBezTo>
                    <a:cubicBezTo>
                      <a:pt x="111" y="779"/>
                      <a:pt x="172" y="628"/>
                      <a:pt x="231" y="477"/>
                    </a:cubicBezTo>
                    <a:cubicBezTo>
                      <a:pt x="260" y="401"/>
                      <a:pt x="288" y="325"/>
                      <a:pt x="314" y="250"/>
                    </a:cubicBezTo>
                    <a:cubicBezTo>
                      <a:pt x="341" y="174"/>
                      <a:pt x="372" y="94"/>
                      <a:pt x="383" y="14"/>
                    </a:cubicBezTo>
                    <a:cubicBezTo>
                      <a:pt x="384" y="6"/>
                      <a:pt x="377" y="1"/>
                      <a:pt x="369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423;p16">
                <a:extLst>
                  <a:ext uri="{FF2B5EF4-FFF2-40B4-BE49-F238E27FC236}">
                    <a16:creationId xmlns:a16="http://schemas.microsoft.com/office/drawing/2014/main" xmlns="" id="{8DB99B20-7FA4-48DF-9548-DCDF224F3AAD}"/>
                  </a:ext>
                </a:extLst>
              </p:cNvPr>
              <p:cNvSpPr/>
              <p:nvPr/>
            </p:nvSpPr>
            <p:spPr>
              <a:xfrm>
                <a:off x="4949850" y="1928900"/>
                <a:ext cx="62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754" extrusionOk="0">
                    <a:moveTo>
                      <a:pt x="15" y="1"/>
                    </a:moveTo>
                    <a:cubicBezTo>
                      <a:pt x="8" y="1"/>
                      <a:pt x="1" y="7"/>
                      <a:pt x="2" y="17"/>
                    </a:cubicBezTo>
                    <a:cubicBezTo>
                      <a:pt x="23" y="141"/>
                      <a:pt x="61" y="260"/>
                      <a:pt x="96" y="379"/>
                    </a:cubicBezTo>
                    <a:cubicBezTo>
                      <a:pt x="131" y="500"/>
                      <a:pt x="166" y="619"/>
                      <a:pt x="201" y="739"/>
                    </a:cubicBezTo>
                    <a:cubicBezTo>
                      <a:pt x="204" y="749"/>
                      <a:pt x="213" y="754"/>
                      <a:pt x="221" y="754"/>
                    </a:cubicBezTo>
                    <a:cubicBezTo>
                      <a:pt x="234" y="754"/>
                      <a:pt x="247" y="744"/>
                      <a:pt x="242" y="728"/>
                    </a:cubicBezTo>
                    <a:cubicBezTo>
                      <a:pt x="208" y="607"/>
                      <a:pt x="175" y="488"/>
                      <a:pt x="141" y="367"/>
                    </a:cubicBezTo>
                    <a:cubicBezTo>
                      <a:pt x="107" y="247"/>
                      <a:pt x="76" y="126"/>
                      <a:pt x="28" y="10"/>
                    </a:cubicBezTo>
                    <a:cubicBezTo>
                      <a:pt x="25" y="4"/>
                      <a:pt x="20" y="1"/>
                      <a:pt x="15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424;p16">
                <a:extLst>
                  <a:ext uri="{FF2B5EF4-FFF2-40B4-BE49-F238E27FC236}">
                    <a16:creationId xmlns:a16="http://schemas.microsoft.com/office/drawing/2014/main" xmlns="" id="{12F2CAF0-87F4-4F49-B750-65C05A646758}"/>
                  </a:ext>
                </a:extLst>
              </p:cNvPr>
              <p:cNvSpPr/>
              <p:nvPr/>
            </p:nvSpPr>
            <p:spPr>
              <a:xfrm>
                <a:off x="4933675" y="1941675"/>
                <a:ext cx="2135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316" extrusionOk="0">
                    <a:moveTo>
                      <a:pt x="22" y="1"/>
                    </a:moveTo>
                    <a:cubicBezTo>
                      <a:pt x="0" y="1"/>
                      <a:pt x="0" y="34"/>
                      <a:pt x="19" y="41"/>
                    </a:cubicBezTo>
                    <a:cubicBezTo>
                      <a:pt x="145" y="95"/>
                      <a:pt x="283" y="126"/>
                      <a:pt x="413" y="170"/>
                    </a:cubicBezTo>
                    <a:cubicBezTo>
                      <a:pt x="545" y="213"/>
                      <a:pt x="675" y="261"/>
                      <a:pt x="804" y="314"/>
                    </a:cubicBezTo>
                    <a:cubicBezTo>
                      <a:pt x="808" y="315"/>
                      <a:pt x="812" y="316"/>
                      <a:pt x="815" y="316"/>
                    </a:cubicBezTo>
                    <a:cubicBezTo>
                      <a:pt x="844" y="316"/>
                      <a:pt x="854" y="267"/>
                      <a:pt x="821" y="254"/>
                    </a:cubicBezTo>
                    <a:cubicBezTo>
                      <a:pt x="691" y="201"/>
                      <a:pt x="558" y="151"/>
                      <a:pt x="424" y="107"/>
                    </a:cubicBezTo>
                    <a:cubicBezTo>
                      <a:pt x="294" y="64"/>
                      <a:pt x="162" y="16"/>
                      <a:pt x="25" y="1"/>
                    </a:cubicBezTo>
                    <a:cubicBezTo>
                      <a:pt x="24" y="1"/>
                      <a:pt x="23" y="1"/>
                      <a:pt x="22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425;p16">
                <a:extLst>
                  <a:ext uri="{FF2B5EF4-FFF2-40B4-BE49-F238E27FC236}">
                    <a16:creationId xmlns:a16="http://schemas.microsoft.com/office/drawing/2014/main" xmlns="" id="{79DAE860-FC6E-4C41-BE21-A624624BE1E9}"/>
                  </a:ext>
                </a:extLst>
              </p:cNvPr>
              <p:cNvSpPr/>
              <p:nvPr/>
            </p:nvSpPr>
            <p:spPr>
              <a:xfrm>
                <a:off x="4932900" y="1949200"/>
                <a:ext cx="2270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908" h="369" extrusionOk="0">
                    <a:moveTo>
                      <a:pt x="868" y="1"/>
                    </a:moveTo>
                    <a:cubicBezTo>
                      <a:pt x="864" y="1"/>
                      <a:pt x="860" y="1"/>
                      <a:pt x="856" y="3"/>
                    </a:cubicBezTo>
                    <a:cubicBezTo>
                      <a:pt x="716" y="53"/>
                      <a:pt x="576" y="103"/>
                      <a:pt x="436" y="153"/>
                    </a:cubicBezTo>
                    <a:cubicBezTo>
                      <a:pt x="367" y="179"/>
                      <a:pt x="298" y="202"/>
                      <a:pt x="230" y="228"/>
                    </a:cubicBezTo>
                    <a:cubicBezTo>
                      <a:pt x="162" y="254"/>
                      <a:pt x="89" y="275"/>
                      <a:pt x="28" y="316"/>
                    </a:cubicBezTo>
                    <a:cubicBezTo>
                      <a:pt x="1" y="334"/>
                      <a:pt x="16" y="368"/>
                      <a:pt x="45" y="368"/>
                    </a:cubicBezTo>
                    <a:cubicBezTo>
                      <a:pt x="46" y="368"/>
                      <a:pt x="48" y="368"/>
                      <a:pt x="50" y="368"/>
                    </a:cubicBezTo>
                    <a:cubicBezTo>
                      <a:pt x="125" y="358"/>
                      <a:pt x="197" y="325"/>
                      <a:pt x="266" y="300"/>
                    </a:cubicBezTo>
                    <a:cubicBezTo>
                      <a:pt x="333" y="275"/>
                      <a:pt x="398" y="249"/>
                      <a:pt x="464" y="223"/>
                    </a:cubicBezTo>
                    <a:cubicBezTo>
                      <a:pt x="600" y="171"/>
                      <a:pt x="737" y="117"/>
                      <a:pt x="873" y="65"/>
                    </a:cubicBezTo>
                    <a:cubicBezTo>
                      <a:pt x="908" y="52"/>
                      <a:pt x="899" y="1"/>
                      <a:pt x="868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426;p16">
                <a:extLst>
                  <a:ext uri="{FF2B5EF4-FFF2-40B4-BE49-F238E27FC236}">
                    <a16:creationId xmlns:a16="http://schemas.microsoft.com/office/drawing/2014/main" xmlns="" id="{8A3B3870-B095-4730-A08A-2F2D20AF3D1B}"/>
                  </a:ext>
                </a:extLst>
              </p:cNvPr>
              <p:cNvSpPr/>
              <p:nvPr/>
            </p:nvSpPr>
            <p:spPr>
              <a:xfrm>
                <a:off x="4934000" y="1953650"/>
                <a:ext cx="19375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496" extrusionOk="0">
                    <a:moveTo>
                      <a:pt x="735" y="1"/>
                    </a:moveTo>
                    <a:cubicBezTo>
                      <a:pt x="731" y="1"/>
                      <a:pt x="727" y="2"/>
                      <a:pt x="723" y="4"/>
                    </a:cubicBezTo>
                    <a:cubicBezTo>
                      <a:pt x="595" y="70"/>
                      <a:pt x="469" y="142"/>
                      <a:pt x="348" y="220"/>
                    </a:cubicBezTo>
                    <a:cubicBezTo>
                      <a:pt x="288" y="256"/>
                      <a:pt x="229" y="296"/>
                      <a:pt x="172" y="335"/>
                    </a:cubicBezTo>
                    <a:cubicBezTo>
                      <a:pt x="116" y="373"/>
                      <a:pt x="49" y="413"/>
                      <a:pt x="9" y="467"/>
                    </a:cubicBezTo>
                    <a:cubicBezTo>
                      <a:pt x="1" y="478"/>
                      <a:pt x="12" y="496"/>
                      <a:pt x="25" y="496"/>
                    </a:cubicBezTo>
                    <a:cubicBezTo>
                      <a:pt x="27" y="496"/>
                      <a:pt x="29" y="495"/>
                      <a:pt x="30" y="495"/>
                    </a:cubicBezTo>
                    <a:cubicBezTo>
                      <a:pt x="92" y="472"/>
                      <a:pt x="147" y="423"/>
                      <a:pt x="201" y="386"/>
                    </a:cubicBezTo>
                    <a:cubicBezTo>
                      <a:pt x="261" y="345"/>
                      <a:pt x="321" y="303"/>
                      <a:pt x="382" y="264"/>
                    </a:cubicBezTo>
                    <a:cubicBezTo>
                      <a:pt x="501" y="188"/>
                      <a:pt x="624" y="116"/>
                      <a:pt x="749" y="49"/>
                    </a:cubicBezTo>
                    <a:cubicBezTo>
                      <a:pt x="775" y="35"/>
                      <a:pt x="759" y="1"/>
                      <a:pt x="735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427;p16">
                <a:extLst>
                  <a:ext uri="{FF2B5EF4-FFF2-40B4-BE49-F238E27FC236}">
                    <a16:creationId xmlns:a16="http://schemas.microsoft.com/office/drawing/2014/main" xmlns="" id="{8DCB1C53-659F-4255-A4A6-85AE94BCE6C0}"/>
                  </a:ext>
                </a:extLst>
              </p:cNvPr>
              <p:cNvSpPr/>
              <p:nvPr/>
            </p:nvSpPr>
            <p:spPr>
              <a:xfrm>
                <a:off x="4947225" y="1951475"/>
                <a:ext cx="1462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1016" extrusionOk="0">
                    <a:moveTo>
                      <a:pt x="544" y="1"/>
                    </a:moveTo>
                    <a:cubicBezTo>
                      <a:pt x="536" y="1"/>
                      <a:pt x="527" y="4"/>
                      <a:pt x="521" y="13"/>
                    </a:cubicBezTo>
                    <a:cubicBezTo>
                      <a:pt x="415" y="168"/>
                      <a:pt x="317" y="328"/>
                      <a:pt x="227" y="492"/>
                    </a:cubicBezTo>
                    <a:cubicBezTo>
                      <a:pt x="182" y="575"/>
                      <a:pt x="140" y="659"/>
                      <a:pt x="98" y="744"/>
                    </a:cubicBezTo>
                    <a:cubicBezTo>
                      <a:pt x="78" y="787"/>
                      <a:pt x="58" y="830"/>
                      <a:pt x="40" y="873"/>
                    </a:cubicBezTo>
                    <a:cubicBezTo>
                      <a:pt x="24" y="911"/>
                      <a:pt x="2" y="948"/>
                      <a:pt x="2" y="989"/>
                    </a:cubicBezTo>
                    <a:cubicBezTo>
                      <a:pt x="1" y="1005"/>
                      <a:pt x="15" y="1015"/>
                      <a:pt x="29" y="1015"/>
                    </a:cubicBezTo>
                    <a:cubicBezTo>
                      <a:pt x="35" y="1015"/>
                      <a:pt x="42" y="1013"/>
                      <a:pt x="47" y="1008"/>
                    </a:cubicBezTo>
                    <a:cubicBezTo>
                      <a:pt x="78" y="977"/>
                      <a:pt x="90" y="932"/>
                      <a:pt x="108" y="893"/>
                    </a:cubicBezTo>
                    <a:cubicBezTo>
                      <a:pt x="127" y="850"/>
                      <a:pt x="147" y="807"/>
                      <a:pt x="167" y="763"/>
                    </a:cubicBezTo>
                    <a:cubicBezTo>
                      <a:pt x="206" y="680"/>
                      <a:pt x="246" y="598"/>
                      <a:pt x="289" y="518"/>
                    </a:cubicBezTo>
                    <a:cubicBezTo>
                      <a:pt x="374" y="355"/>
                      <a:pt x="468" y="196"/>
                      <a:pt x="570" y="42"/>
                    </a:cubicBezTo>
                    <a:cubicBezTo>
                      <a:pt x="584" y="21"/>
                      <a:pt x="564" y="1"/>
                      <a:pt x="544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428;p16">
                <a:extLst>
                  <a:ext uri="{FF2B5EF4-FFF2-40B4-BE49-F238E27FC236}">
                    <a16:creationId xmlns:a16="http://schemas.microsoft.com/office/drawing/2014/main" xmlns="" id="{0897B25A-2723-4264-B62E-CAA39F95E33E}"/>
                  </a:ext>
                </a:extLst>
              </p:cNvPr>
              <p:cNvSpPr/>
              <p:nvPr/>
            </p:nvSpPr>
            <p:spPr>
              <a:xfrm>
                <a:off x="4955100" y="1958325"/>
                <a:ext cx="60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243" h="701" extrusionOk="0">
                    <a:moveTo>
                      <a:pt x="209" y="0"/>
                    </a:moveTo>
                    <a:cubicBezTo>
                      <a:pt x="198" y="0"/>
                      <a:pt x="188" y="6"/>
                      <a:pt x="183" y="20"/>
                    </a:cubicBezTo>
                    <a:cubicBezTo>
                      <a:pt x="151" y="130"/>
                      <a:pt x="119" y="242"/>
                      <a:pt x="86" y="354"/>
                    </a:cubicBezTo>
                    <a:cubicBezTo>
                      <a:pt x="71" y="407"/>
                      <a:pt x="55" y="461"/>
                      <a:pt x="40" y="515"/>
                    </a:cubicBezTo>
                    <a:cubicBezTo>
                      <a:pt x="24" y="570"/>
                      <a:pt x="2" y="626"/>
                      <a:pt x="1" y="683"/>
                    </a:cubicBezTo>
                    <a:cubicBezTo>
                      <a:pt x="1" y="694"/>
                      <a:pt x="10" y="700"/>
                      <a:pt x="19" y="700"/>
                    </a:cubicBezTo>
                    <a:cubicBezTo>
                      <a:pt x="25" y="700"/>
                      <a:pt x="31" y="698"/>
                      <a:pt x="35" y="692"/>
                    </a:cubicBezTo>
                    <a:cubicBezTo>
                      <a:pt x="65" y="643"/>
                      <a:pt x="76" y="584"/>
                      <a:pt x="92" y="529"/>
                    </a:cubicBezTo>
                    <a:lnTo>
                      <a:pt x="139" y="368"/>
                    </a:lnTo>
                    <a:lnTo>
                      <a:pt x="237" y="34"/>
                    </a:lnTo>
                    <a:cubicBezTo>
                      <a:pt x="242" y="14"/>
                      <a:pt x="226" y="0"/>
                      <a:pt x="209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429;p16">
                <a:extLst>
                  <a:ext uri="{FF2B5EF4-FFF2-40B4-BE49-F238E27FC236}">
                    <a16:creationId xmlns:a16="http://schemas.microsoft.com/office/drawing/2014/main" xmlns="" id="{F09F2ED6-B6F1-4B77-8FC1-A2A6A55D43FF}"/>
                  </a:ext>
                </a:extLst>
              </p:cNvPr>
              <p:cNvSpPr/>
              <p:nvPr/>
            </p:nvSpPr>
            <p:spPr>
              <a:xfrm>
                <a:off x="5035875" y="1822125"/>
                <a:ext cx="21525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338" extrusionOk="0">
                    <a:moveTo>
                      <a:pt x="654" y="0"/>
                    </a:moveTo>
                    <a:cubicBezTo>
                      <a:pt x="506" y="0"/>
                      <a:pt x="299" y="221"/>
                      <a:pt x="162" y="540"/>
                    </a:cubicBezTo>
                    <a:cubicBezTo>
                      <a:pt x="7" y="902"/>
                      <a:pt x="0" y="1253"/>
                      <a:pt x="149" y="1325"/>
                    </a:cubicBezTo>
                    <a:cubicBezTo>
                      <a:pt x="167" y="1333"/>
                      <a:pt x="186" y="1337"/>
                      <a:pt x="207" y="1337"/>
                    </a:cubicBezTo>
                    <a:cubicBezTo>
                      <a:pt x="356" y="1337"/>
                      <a:pt x="562" y="1117"/>
                      <a:pt x="699" y="798"/>
                    </a:cubicBezTo>
                    <a:cubicBezTo>
                      <a:pt x="855" y="436"/>
                      <a:pt x="861" y="85"/>
                      <a:pt x="712" y="13"/>
                    </a:cubicBezTo>
                    <a:cubicBezTo>
                      <a:pt x="694" y="4"/>
                      <a:pt x="675" y="0"/>
                      <a:pt x="654" y="0"/>
                    </a:cubicBezTo>
                    <a:close/>
                  </a:path>
                </a:pathLst>
              </a:custGeom>
              <a:solidFill>
                <a:srgbClr val="FD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430;p16">
                <a:extLst>
                  <a:ext uri="{FF2B5EF4-FFF2-40B4-BE49-F238E27FC236}">
                    <a16:creationId xmlns:a16="http://schemas.microsoft.com/office/drawing/2014/main" xmlns="" id="{07E4AE5D-B527-4FCB-BE9F-8258F5E08ECC}"/>
                  </a:ext>
                </a:extLst>
              </p:cNvPr>
              <p:cNvSpPr/>
              <p:nvPr/>
            </p:nvSpPr>
            <p:spPr>
              <a:xfrm>
                <a:off x="5035875" y="1822125"/>
                <a:ext cx="21525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338" extrusionOk="0">
                    <a:moveTo>
                      <a:pt x="654" y="0"/>
                    </a:moveTo>
                    <a:cubicBezTo>
                      <a:pt x="506" y="0"/>
                      <a:pt x="299" y="221"/>
                      <a:pt x="162" y="540"/>
                    </a:cubicBezTo>
                    <a:cubicBezTo>
                      <a:pt x="7" y="902"/>
                      <a:pt x="0" y="1253"/>
                      <a:pt x="149" y="1325"/>
                    </a:cubicBezTo>
                    <a:cubicBezTo>
                      <a:pt x="167" y="1333"/>
                      <a:pt x="186" y="1337"/>
                      <a:pt x="207" y="1337"/>
                    </a:cubicBezTo>
                    <a:cubicBezTo>
                      <a:pt x="356" y="1337"/>
                      <a:pt x="562" y="1117"/>
                      <a:pt x="699" y="798"/>
                    </a:cubicBezTo>
                    <a:cubicBezTo>
                      <a:pt x="855" y="436"/>
                      <a:pt x="861" y="85"/>
                      <a:pt x="712" y="13"/>
                    </a:cubicBezTo>
                    <a:cubicBezTo>
                      <a:pt x="694" y="4"/>
                      <a:pt x="675" y="0"/>
                      <a:pt x="654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431;p16">
                <a:extLst>
                  <a:ext uri="{FF2B5EF4-FFF2-40B4-BE49-F238E27FC236}">
                    <a16:creationId xmlns:a16="http://schemas.microsoft.com/office/drawing/2014/main" xmlns="" id="{BF53BE50-E94C-412E-8F91-5556B40DB6C7}"/>
                  </a:ext>
                </a:extLst>
              </p:cNvPr>
              <p:cNvSpPr/>
              <p:nvPr/>
            </p:nvSpPr>
            <p:spPr>
              <a:xfrm>
                <a:off x="5037525" y="1839150"/>
                <a:ext cx="366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734" extrusionOk="0">
                    <a:moveTo>
                      <a:pt x="1088" y="0"/>
                    </a:moveTo>
                    <a:cubicBezTo>
                      <a:pt x="953" y="0"/>
                      <a:pt x="790" y="30"/>
                      <a:pt x="622" y="90"/>
                    </a:cubicBezTo>
                    <a:cubicBezTo>
                      <a:pt x="251" y="224"/>
                      <a:pt x="1" y="455"/>
                      <a:pt x="63" y="608"/>
                    </a:cubicBezTo>
                    <a:cubicBezTo>
                      <a:pt x="96" y="691"/>
                      <a:pt x="216" y="734"/>
                      <a:pt x="377" y="734"/>
                    </a:cubicBezTo>
                    <a:cubicBezTo>
                      <a:pt x="513" y="734"/>
                      <a:pt x="677" y="704"/>
                      <a:pt x="846" y="644"/>
                    </a:cubicBezTo>
                    <a:cubicBezTo>
                      <a:pt x="1216" y="511"/>
                      <a:pt x="1467" y="279"/>
                      <a:pt x="1405" y="127"/>
                    </a:cubicBezTo>
                    <a:cubicBezTo>
                      <a:pt x="1371" y="43"/>
                      <a:pt x="1251" y="0"/>
                      <a:pt x="1088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432;p16">
                <a:extLst>
                  <a:ext uri="{FF2B5EF4-FFF2-40B4-BE49-F238E27FC236}">
                    <a16:creationId xmlns:a16="http://schemas.microsoft.com/office/drawing/2014/main" xmlns="" id="{1E8B1F64-7588-45B4-9F57-A7C07685A802}"/>
                  </a:ext>
                </a:extLst>
              </p:cNvPr>
              <p:cNvSpPr/>
              <p:nvPr/>
            </p:nvSpPr>
            <p:spPr>
              <a:xfrm>
                <a:off x="5037825" y="1850925"/>
                <a:ext cx="367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822" extrusionOk="0">
                    <a:moveTo>
                      <a:pt x="289" y="1"/>
                    </a:moveTo>
                    <a:cubicBezTo>
                      <a:pt x="171" y="1"/>
                      <a:pt x="87" y="33"/>
                      <a:pt x="60" y="97"/>
                    </a:cubicBezTo>
                    <a:cubicBezTo>
                      <a:pt x="0" y="244"/>
                      <a:pt x="253" y="503"/>
                      <a:pt x="625" y="675"/>
                    </a:cubicBezTo>
                    <a:cubicBezTo>
                      <a:pt x="832" y="772"/>
                      <a:pt x="1032" y="821"/>
                      <a:pt x="1179" y="821"/>
                    </a:cubicBezTo>
                    <a:cubicBezTo>
                      <a:pt x="1297" y="821"/>
                      <a:pt x="1382" y="789"/>
                      <a:pt x="1409" y="724"/>
                    </a:cubicBezTo>
                    <a:cubicBezTo>
                      <a:pt x="1469" y="579"/>
                      <a:pt x="1216" y="319"/>
                      <a:pt x="844" y="146"/>
                    </a:cubicBezTo>
                    <a:cubicBezTo>
                      <a:pt x="637" y="50"/>
                      <a:pt x="437" y="1"/>
                      <a:pt x="289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433;p16">
                <a:extLst>
                  <a:ext uri="{FF2B5EF4-FFF2-40B4-BE49-F238E27FC236}">
                    <a16:creationId xmlns:a16="http://schemas.microsoft.com/office/drawing/2014/main" xmlns="" id="{C52A5077-1FFD-4FF8-B861-9B7E8941A56E}"/>
                  </a:ext>
                </a:extLst>
              </p:cNvPr>
              <p:cNvSpPr/>
              <p:nvPr/>
            </p:nvSpPr>
            <p:spPr>
              <a:xfrm>
                <a:off x="5036475" y="1852700"/>
                <a:ext cx="21875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389" extrusionOk="0">
                    <a:moveTo>
                      <a:pt x="191" y="1"/>
                    </a:moveTo>
                    <a:cubicBezTo>
                      <a:pt x="176" y="1"/>
                      <a:pt x="162" y="3"/>
                      <a:pt x="149" y="8"/>
                    </a:cubicBezTo>
                    <a:cubicBezTo>
                      <a:pt x="1" y="63"/>
                      <a:pt x="11" y="416"/>
                      <a:pt x="170" y="795"/>
                    </a:cubicBezTo>
                    <a:cubicBezTo>
                      <a:pt x="316" y="1140"/>
                      <a:pt x="535" y="1389"/>
                      <a:pt x="685" y="1389"/>
                    </a:cubicBezTo>
                    <a:cubicBezTo>
                      <a:pt x="700" y="1389"/>
                      <a:pt x="714" y="1386"/>
                      <a:pt x="727" y="1382"/>
                    </a:cubicBezTo>
                    <a:cubicBezTo>
                      <a:pt x="875" y="1326"/>
                      <a:pt x="865" y="974"/>
                      <a:pt x="706" y="594"/>
                    </a:cubicBezTo>
                    <a:cubicBezTo>
                      <a:pt x="560" y="249"/>
                      <a:pt x="340" y="1"/>
                      <a:pt x="191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434;p16">
                <a:extLst>
                  <a:ext uri="{FF2B5EF4-FFF2-40B4-BE49-F238E27FC236}">
                    <a16:creationId xmlns:a16="http://schemas.microsoft.com/office/drawing/2014/main" xmlns="" id="{955A72B8-31C7-45DA-94B3-B5D9FE12E6F9}"/>
                  </a:ext>
                </a:extLst>
              </p:cNvPr>
              <p:cNvSpPr/>
              <p:nvPr/>
            </p:nvSpPr>
            <p:spPr>
              <a:xfrm>
                <a:off x="5024175" y="1852900"/>
                <a:ext cx="20875" cy="33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353" extrusionOk="0">
                    <a:moveTo>
                      <a:pt x="626" y="0"/>
                    </a:moveTo>
                    <a:cubicBezTo>
                      <a:pt x="477" y="0"/>
                      <a:pt x="274" y="228"/>
                      <a:pt x="145" y="555"/>
                    </a:cubicBezTo>
                    <a:cubicBezTo>
                      <a:pt x="0" y="922"/>
                      <a:pt x="5" y="1274"/>
                      <a:pt x="155" y="1341"/>
                    </a:cubicBezTo>
                    <a:cubicBezTo>
                      <a:pt x="172" y="1349"/>
                      <a:pt x="190" y="1352"/>
                      <a:pt x="209" y="1352"/>
                    </a:cubicBezTo>
                    <a:cubicBezTo>
                      <a:pt x="358" y="1352"/>
                      <a:pt x="561" y="1124"/>
                      <a:pt x="689" y="798"/>
                    </a:cubicBezTo>
                    <a:cubicBezTo>
                      <a:pt x="834" y="431"/>
                      <a:pt x="830" y="79"/>
                      <a:pt x="680" y="11"/>
                    </a:cubicBezTo>
                    <a:cubicBezTo>
                      <a:pt x="663" y="4"/>
                      <a:pt x="645" y="0"/>
                      <a:pt x="626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435;p16">
                <a:extLst>
                  <a:ext uri="{FF2B5EF4-FFF2-40B4-BE49-F238E27FC236}">
                    <a16:creationId xmlns:a16="http://schemas.microsoft.com/office/drawing/2014/main" xmlns="" id="{3C73E818-35D4-44A5-907D-D832F373E6DB}"/>
                  </a:ext>
                </a:extLst>
              </p:cNvPr>
              <p:cNvSpPr/>
              <p:nvPr/>
            </p:nvSpPr>
            <p:spPr>
              <a:xfrm>
                <a:off x="5006900" y="1851125"/>
                <a:ext cx="36475" cy="189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756" extrusionOk="0">
                    <a:moveTo>
                      <a:pt x="1099" y="0"/>
                    </a:moveTo>
                    <a:cubicBezTo>
                      <a:pt x="960" y="0"/>
                      <a:pt x="787" y="35"/>
                      <a:pt x="609" y="104"/>
                    </a:cubicBezTo>
                    <a:cubicBezTo>
                      <a:pt x="244" y="248"/>
                      <a:pt x="1" y="488"/>
                      <a:pt x="66" y="639"/>
                    </a:cubicBezTo>
                    <a:cubicBezTo>
                      <a:pt x="101" y="717"/>
                      <a:pt x="211" y="756"/>
                      <a:pt x="360" y="756"/>
                    </a:cubicBezTo>
                    <a:cubicBezTo>
                      <a:pt x="499" y="756"/>
                      <a:pt x="673" y="721"/>
                      <a:pt x="850" y="652"/>
                    </a:cubicBezTo>
                    <a:cubicBezTo>
                      <a:pt x="1215" y="509"/>
                      <a:pt x="1459" y="269"/>
                      <a:pt x="1393" y="118"/>
                    </a:cubicBezTo>
                    <a:cubicBezTo>
                      <a:pt x="1358" y="40"/>
                      <a:pt x="1248" y="0"/>
                      <a:pt x="1099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436;p16">
                <a:extLst>
                  <a:ext uri="{FF2B5EF4-FFF2-40B4-BE49-F238E27FC236}">
                    <a16:creationId xmlns:a16="http://schemas.microsoft.com/office/drawing/2014/main" xmlns="" id="{63C84022-BF00-46F8-B8DD-03FD71A790C2}"/>
                  </a:ext>
                </a:extLst>
              </p:cNvPr>
              <p:cNvSpPr/>
              <p:nvPr/>
            </p:nvSpPr>
            <p:spPr>
              <a:xfrm>
                <a:off x="5006000" y="1837725"/>
                <a:ext cx="36900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797" extrusionOk="0">
                    <a:moveTo>
                      <a:pt x="303" y="1"/>
                    </a:moveTo>
                    <a:cubicBezTo>
                      <a:pt x="174" y="1"/>
                      <a:pt x="82" y="35"/>
                      <a:pt x="56" y="105"/>
                    </a:cubicBezTo>
                    <a:cubicBezTo>
                      <a:pt x="0" y="253"/>
                      <a:pt x="260" y="505"/>
                      <a:pt x="637" y="667"/>
                    </a:cubicBezTo>
                    <a:cubicBezTo>
                      <a:pt x="836" y="753"/>
                      <a:pt x="1028" y="797"/>
                      <a:pt x="1173" y="797"/>
                    </a:cubicBezTo>
                    <a:cubicBezTo>
                      <a:pt x="1302" y="797"/>
                      <a:pt x="1394" y="763"/>
                      <a:pt x="1420" y="693"/>
                    </a:cubicBezTo>
                    <a:cubicBezTo>
                      <a:pt x="1476" y="545"/>
                      <a:pt x="1216" y="293"/>
                      <a:pt x="839" y="130"/>
                    </a:cubicBezTo>
                    <a:cubicBezTo>
                      <a:pt x="640" y="44"/>
                      <a:pt x="448" y="1"/>
                      <a:pt x="303" y="1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437;p16">
                <a:extLst>
                  <a:ext uri="{FF2B5EF4-FFF2-40B4-BE49-F238E27FC236}">
                    <a16:creationId xmlns:a16="http://schemas.microsoft.com/office/drawing/2014/main" xmlns="" id="{44C3D1FE-9C32-4332-80DC-4A853D25EA83}"/>
                  </a:ext>
                </a:extLst>
              </p:cNvPr>
              <p:cNvSpPr/>
              <p:nvPr/>
            </p:nvSpPr>
            <p:spPr>
              <a:xfrm>
                <a:off x="5021575" y="1821375"/>
                <a:ext cx="22725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1376" extrusionOk="0">
                    <a:moveTo>
                      <a:pt x="192" y="0"/>
                    </a:moveTo>
                    <a:cubicBezTo>
                      <a:pt x="176" y="0"/>
                      <a:pt x="161" y="3"/>
                      <a:pt x="146" y="9"/>
                    </a:cubicBezTo>
                    <a:cubicBezTo>
                      <a:pt x="1" y="68"/>
                      <a:pt x="21" y="421"/>
                      <a:pt x="191" y="796"/>
                    </a:cubicBezTo>
                    <a:cubicBezTo>
                      <a:pt x="344" y="1134"/>
                      <a:pt x="568" y="1376"/>
                      <a:pt x="717" y="1376"/>
                    </a:cubicBezTo>
                    <a:cubicBezTo>
                      <a:pt x="733" y="1376"/>
                      <a:pt x="749" y="1373"/>
                      <a:pt x="763" y="1367"/>
                    </a:cubicBezTo>
                    <a:cubicBezTo>
                      <a:pt x="909" y="1307"/>
                      <a:pt x="889" y="955"/>
                      <a:pt x="718" y="579"/>
                    </a:cubicBezTo>
                    <a:cubicBezTo>
                      <a:pt x="565" y="241"/>
                      <a:pt x="342" y="0"/>
                      <a:pt x="192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438;p16">
                <a:extLst>
                  <a:ext uri="{FF2B5EF4-FFF2-40B4-BE49-F238E27FC236}">
                    <a16:creationId xmlns:a16="http://schemas.microsoft.com/office/drawing/2014/main" xmlns="" id="{671F4C97-B666-473F-8997-9F00AD3D4C3E}"/>
                  </a:ext>
                </a:extLst>
              </p:cNvPr>
              <p:cNvSpPr/>
              <p:nvPr/>
            </p:nvSpPr>
            <p:spPr>
              <a:xfrm>
                <a:off x="5029250" y="1844275"/>
                <a:ext cx="2100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840" h="744" extrusionOk="0">
                    <a:moveTo>
                      <a:pt x="398" y="0"/>
                    </a:moveTo>
                    <a:cubicBezTo>
                      <a:pt x="262" y="0"/>
                      <a:pt x="136" y="77"/>
                      <a:pt x="80" y="208"/>
                    </a:cubicBezTo>
                    <a:cubicBezTo>
                      <a:pt x="0" y="391"/>
                      <a:pt x="88" y="615"/>
                      <a:pt x="277" y="705"/>
                    </a:cubicBezTo>
                    <a:cubicBezTo>
                      <a:pt x="331" y="731"/>
                      <a:pt x="387" y="743"/>
                      <a:pt x="442" y="743"/>
                    </a:cubicBezTo>
                    <a:cubicBezTo>
                      <a:pt x="578" y="743"/>
                      <a:pt x="705" y="667"/>
                      <a:pt x="761" y="535"/>
                    </a:cubicBezTo>
                    <a:cubicBezTo>
                      <a:pt x="840" y="351"/>
                      <a:pt x="752" y="129"/>
                      <a:pt x="563" y="39"/>
                    </a:cubicBezTo>
                    <a:cubicBezTo>
                      <a:pt x="509" y="13"/>
                      <a:pt x="453" y="0"/>
                      <a:pt x="398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439;p16">
                <a:extLst>
                  <a:ext uri="{FF2B5EF4-FFF2-40B4-BE49-F238E27FC236}">
                    <a16:creationId xmlns:a16="http://schemas.microsoft.com/office/drawing/2014/main" xmlns="" id="{E8FDC288-4935-4C96-AECF-984243D7EF20}"/>
                  </a:ext>
                </a:extLst>
              </p:cNvPr>
              <p:cNvSpPr/>
              <p:nvPr/>
            </p:nvSpPr>
            <p:spPr>
              <a:xfrm>
                <a:off x="5039250" y="1851225"/>
                <a:ext cx="97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932" extrusionOk="0">
                    <a:moveTo>
                      <a:pt x="29" y="0"/>
                    </a:moveTo>
                    <a:cubicBezTo>
                      <a:pt x="15" y="0"/>
                      <a:pt x="0" y="17"/>
                      <a:pt x="8" y="34"/>
                    </a:cubicBezTo>
                    <a:cubicBezTo>
                      <a:pt x="72" y="183"/>
                      <a:pt x="134" y="334"/>
                      <a:pt x="194" y="487"/>
                    </a:cubicBezTo>
                    <a:cubicBezTo>
                      <a:pt x="223" y="561"/>
                      <a:pt x="251" y="636"/>
                      <a:pt x="278" y="711"/>
                    </a:cubicBezTo>
                    <a:cubicBezTo>
                      <a:pt x="303" y="780"/>
                      <a:pt x="322" y="860"/>
                      <a:pt x="360" y="924"/>
                    </a:cubicBezTo>
                    <a:cubicBezTo>
                      <a:pt x="363" y="929"/>
                      <a:pt x="367" y="931"/>
                      <a:pt x="371" y="931"/>
                    </a:cubicBezTo>
                    <a:cubicBezTo>
                      <a:pt x="380" y="931"/>
                      <a:pt x="388" y="922"/>
                      <a:pt x="387" y="911"/>
                    </a:cubicBezTo>
                    <a:cubicBezTo>
                      <a:pt x="376" y="835"/>
                      <a:pt x="339" y="756"/>
                      <a:pt x="313" y="684"/>
                    </a:cubicBezTo>
                    <a:cubicBezTo>
                      <a:pt x="285" y="606"/>
                      <a:pt x="256" y="529"/>
                      <a:pt x="226" y="451"/>
                    </a:cubicBezTo>
                    <a:cubicBezTo>
                      <a:pt x="168" y="304"/>
                      <a:pt x="108" y="157"/>
                      <a:pt x="45" y="12"/>
                    </a:cubicBezTo>
                    <a:cubicBezTo>
                      <a:pt x="42" y="4"/>
                      <a:pt x="36" y="0"/>
                      <a:pt x="29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440;p16">
                <a:extLst>
                  <a:ext uri="{FF2B5EF4-FFF2-40B4-BE49-F238E27FC236}">
                    <a16:creationId xmlns:a16="http://schemas.microsoft.com/office/drawing/2014/main" xmlns="" id="{484D586B-58A9-43B4-9A7D-3AD75490311A}"/>
                  </a:ext>
                </a:extLst>
              </p:cNvPr>
              <p:cNvSpPr/>
              <p:nvPr/>
            </p:nvSpPr>
            <p:spPr>
              <a:xfrm>
                <a:off x="5043150" y="1856600"/>
                <a:ext cx="99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397" h="681" extrusionOk="0">
                    <a:moveTo>
                      <a:pt x="24" y="0"/>
                    </a:moveTo>
                    <a:cubicBezTo>
                      <a:pt x="13" y="0"/>
                      <a:pt x="1" y="13"/>
                      <a:pt x="8" y="26"/>
                    </a:cubicBezTo>
                    <a:cubicBezTo>
                      <a:pt x="68" y="136"/>
                      <a:pt x="129" y="247"/>
                      <a:pt x="189" y="357"/>
                    </a:cubicBezTo>
                    <a:cubicBezTo>
                      <a:pt x="219" y="411"/>
                      <a:pt x="248" y="465"/>
                      <a:pt x="278" y="520"/>
                    </a:cubicBezTo>
                    <a:cubicBezTo>
                      <a:pt x="307" y="573"/>
                      <a:pt x="334" y="628"/>
                      <a:pt x="370" y="676"/>
                    </a:cubicBezTo>
                    <a:cubicBezTo>
                      <a:pt x="373" y="679"/>
                      <a:pt x="376" y="680"/>
                      <a:pt x="379" y="680"/>
                    </a:cubicBezTo>
                    <a:cubicBezTo>
                      <a:pt x="388" y="680"/>
                      <a:pt x="396" y="672"/>
                      <a:pt x="393" y="663"/>
                    </a:cubicBezTo>
                    <a:cubicBezTo>
                      <a:pt x="372" y="606"/>
                      <a:pt x="340" y="553"/>
                      <a:pt x="310" y="501"/>
                    </a:cubicBezTo>
                    <a:cubicBezTo>
                      <a:pt x="281" y="447"/>
                      <a:pt x="251" y="393"/>
                      <a:pt x="220" y="338"/>
                    </a:cubicBezTo>
                    <a:cubicBezTo>
                      <a:pt x="159" y="228"/>
                      <a:pt x="99" y="118"/>
                      <a:pt x="38" y="8"/>
                    </a:cubicBezTo>
                    <a:cubicBezTo>
                      <a:pt x="35" y="3"/>
                      <a:pt x="30" y="0"/>
                      <a:pt x="24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441;p16">
                <a:extLst>
                  <a:ext uri="{FF2B5EF4-FFF2-40B4-BE49-F238E27FC236}">
                    <a16:creationId xmlns:a16="http://schemas.microsoft.com/office/drawing/2014/main" xmlns="" id="{0D2C0911-5EE5-4185-B62B-E746EECE1643}"/>
                  </a:ext>
                </a:extLst>
              </p:cNvPr>
              <p:cNvSpPr/>
              <p:nvPr/>
            </p:nvSpPr>
            <p:spPr>
              <a:xfrm>
                <a:off x="5046550" y="1856200"/>
                <a:ext cx="15350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364" extrusionOk="0">
                    <a:moveTo>
                      <a:pt x="32" y="1"/>
                    </a:moveTo>
                    <a:cubicBezTo>
                      <a:pt x="13" y="1"/>
                      <a:pt x="0" y="30"/>
                      <a:pt x="21" y="44"/>
                    </a:cubicBezTo>
                    <a:cubicBezTo>
                      <a:pt x="111" y="103"/>
                      <a:pt x="205" y="161"/>
                      <a:pt x="299" y="215"/>
                    </a:cubicBezTo>
                    <a:cubicBezTo>
                      <a:pt x="344" y="242"/>
                      <a:pt x="390" y="267"/>
                      <a:pt x="436" y="292"/>
                    </a:cubicBezTo>
                    <a:cubicBezTo>
                      <a:pt x="482" y="318"/>
                      <a:pt x="531" y="353"/>
                      <a:pt x="583" y="363"/>
                    </a:cubicBezTo>
                    <a:cubicBezTo>
                      <a:pt x="584" y="363"/>
                      <a:pt x="585" y="364"/>
                      <a:pt x="587" y="364"/>
                    </a:cubicBezTo>
                    <a:cubicBezTo>
                      <a:pt x="602" y="364"/>
                      <a:pt x="613" y="346"/>
                      <a:pt x="600" y="333"/>
                    </a:cubicBezTo>
                    <a:cubicBezTo>
                      <a:pt x="562" y="298"/>
                      <a:pt x="506" y="277"/>
                      <a:pt x="460" y="252"/>
                    </a:cubicBezTo>
                    <a:cubicBezTo>
                      <a:pt x="413" y="227"/>
                      <a:pt x="368" y="202"/>
                      <a:pt x="323" y="175"/>
                    </a:cubicBezTo>
                    <a:cubicBezTo>
                      <a:pt x="227" y="120"/>
                      <a:pt x="135" y="64"/>
                      <a:pt x="43" y="4"/>
                    </a:cubicBezTo>
                    <a:cubicBezTo>
                      <a:pt x="39" y="2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442;p16">
                <a:extLst>
                  <a:ext uri="{FF2B5EF4-FFF2-40B4-BE49-F238E27FC236}">
                    <a16:creationId xmlns:a16="http://schemas.microsoft.com/office/drawing/2014/main" xmlns="" id="{2705F7A9-28BE-4511-9395-522BB1AB6A00}"/>
                  </a:ext>
                </a:extLst>
              </p:cNvPr>
              <p:cNvSpPr/>
              <p:nvPr/>
            </p:nvSpPr>
            <p:spPr>
              <a:xfrm>
                <a:off x="5043550" y="1848125"/>
                <a:ext cx="17325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61" extrusionOk="0">
                    <a:moveTo>
                      <a:pt x="668" y="1"/>
                    </a:moveTo>
                    <a:cubicBezTo>
                      <a:pt x="619" y="1"/>
                      <a:pt x="566" y="17"/>
                      <a:pt x="519" y="28"/>
                    </a:cubicBezTo>
                    <a:cubicBezTo>
                      <a:pt x="464" y="40"/>
                      <a:pt x="408" y="52"/>
                      <a:pt x="353" y="64"/>
                    </a:cubicBezTo>
                    <a:cubicBezTo>
                      <a:pt x="244" y="85"/>
                      <a:pt x="134" y="105"/>
                      <a:pt x="25" y="121"/>
                    </a:cubicBezTo>
                    <a:cubicBezTo>
                      <a:pt x="0" y="125"/>
                      <a:pt x="9" y="161"/>
                      <a:pt x="32" y="161"/>
                    </a:cubicBezTo>
                    <a:cubicBezTo>
                      <a:pt x="33" y="161"/>
                      <a:pt x="34" y="161"/>
                      <a:pt x="36" y="161"/>
                    </a:cubicBezTo>
                    <a:cubicBezTo>
                      <a:pt x="146" y="146"/>
                      <a:pt x="256" y="127"/>
                      <a:pt x="365" y="106"/>
                    </a:cubicBezTo>
                    <a:cubicBezTo>
                      <a:pt x="418" y="97"/>
                      <a:pt x="471" y="85"/>
                      <a:pt x="525" y="74"/>
                    </a:cubicBezTo>
                    <a:cubicBezTo>
                      <a:pt x="575" y="64"/>
                      <a:pt x="634" y="54"/>
                      <a:pt x="679" y="29"/>
                    </a:cubicBezTo>
                    <a:cubicBezTo>
                      <a:pt x="692" y="21"/>
                      <a:pt x="686" y="2"/>
                      <a:pt x="672" y="1"/>
                    </a:cubicBezTo>
                    <a:cubicBezTo>
                      <a:pt x="671" y="1"/>
                      <a:pt x="670" y="1"/>
                      <a:pt x="668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443;p16">
                <a:extLst>
                  <a:ext uri="{FF2B5EF4-FFF2-40B4-BE49-F238E27FC236}">
                    <a16:creationId xmlns:a16="http://schemas.microsoft.com/office/drawing/2014/main" xmlns="" id="{51D89CFD-F3AA-45AF-B482-ACC1480EFD20}"/>
                  </a:ext>
                </a:extLst>
              </p:cNvPr>
              <p:cNvSpPr/>
              <p:nvPr/>
            </p:nvSpPr>
            <p:spPr>
              <a:xfrm>
                <a:off x="5043925" y="1843700"/>
                <a:ext cx="15300" cy="69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278" extrusionOk="0">
                    <a:moveTo>
                      <a:pt x="595" y="0"/>
                    </a:moveTo>
                    <a:cubicBezTo>
                      <a:pt x="594" y="0"/>
                      <a:pt x="593" y="0"/>
                      <a:pt x="592" y="1"/>
                    </a:cubicBezTo>
                    <a:cubicBezTo>
                      <a:pt x="541" y="11"/>
                      <a:pt x="497" y="33"/>
                      <a:pt x="450" y="54"/>
                    </a:cubicBezTo>
                    <a:lnTo>
                      <a:pt x="306" y="118"/>
                    </a:lnTo>
                    <a:cubicBezTo>
                      <a:pt x="210" y="160"/>
                      <a:pt x="114" y="203"/>
                      <a:pt x="18" y="246"/>
                    </a:cubicBezTo>
                    <a:cubicBezTo>
                      <a:pt x="1" y="254"/>
                      <a:pt x="12" y="278"/>
                      <a:pt x="29" y="278"/>
                    </a:cubicBezTo>
                    <a:cubicBezTo>
                      <a:pt x="31" y="278"/>
                      <a:pt x="34" y="277"/>
                      <a:pt x="36" y="276"/>
                    </a:cubicBezTo>
                    <a:cubicBezTo>
                      <a:pt x="132" y="235"/>
                      <a:pt x="226" y="194"/>
                      <a:pt x="321" y="153"/>
                    </a:cubicBezTo>
                    <a:cubicBezTo>
                      <a:pt x="367" y="133"/>
                      <a:pt x="414" y="113"/>
                      <a:pt x="461" y="93"/>
                    </a:cubicBezTo>
                    <a:cubicBezTo>
                      <a:pt x="509" y="72"/>
                      <a:pt x="558" y="54"/>
                      <a:pt x="601" y="22"/>
                    </a:cubicBezTo>
                    <a:cubicBezTo>
                      <a:pt x="611" y="15"/>
                      <a:pt x="606" y="0"/>
                      <a:pt x="595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444;p16">
                <a:extLst>
                  <a:ext uri="{FF2B5EF4-FFF2-40B4-BE49-F238E27FC236}">
                    <a16:creationId xmlns:a16="http://schemas.microsoft.com/office/drawing/2014/main" xmlns="" id="{6D9CDC40-24A0-4536-BF73-B12F447FB413}"/>
                  </a:ext>
                </a:extLst>
              </p:cNvPr>
              <p:cNvSpPr/>
              <p:nvPr/>
            </p:nvSpPr>
            <p:spPr>
              <a:xfrm>
                <a:off x="5040650" y="1834375"/>
                <a:ext cx="760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44" extrusionOk="0">
                    <a:moveTo>
                      <a:pt x="293" y="1"/>
                    </a:moveTo>
                    <a:cubicBezTo>
                      <a:pt x="289" y="1"/>
                      <a:pt x="286" y="3"/>
                      <a:pt x="284" y="6"/>
                    </a:cubicBezTo>
                    <a:cubicBezTo>
                      <a:pt x="255" y="59"/>
                      <a:pt x="238" y="120"/>
                      <a:pt x="217" y="177"/>
                    </a:cubicBezTo>
                    <a:cubicBezTo>
                      <a:pt x="195" y="239"/>
                      <a:pt x="174" y="301"/>
                      <a:pt x="151" y="362"/>
                    </a:cubicBezTo>
                    <a:cubicBezTo>
                      <a:pt x="105" y="484"/>
                      <a:pt x="57" y="603"/>
                      <a:pt x="6" y="722"/>
                    </a:cubicBezTo>
                    <a:cubicBezTo>
                      <a:pt x="1" y="734"/>
                      <a:pt x="13" y="744"/>
                      <a:pt x="23" y="744"/>
                    </a:cubicBezTo>
                    <a:cubicBezTo>
                      <a:pt x="29" y="744"/>
                      <a:pt x="34" y="741"/>
                      <a:pt x="37" y="735"/>
                    </a:cubicBezTo>
                    <a:cubicBezTo>
                      <a:pt x="88" y="617"/>
                      <a:pt x="137" y="498"/>
                      <a:pt x="182" y="378"/>
                    </a:cubicBezTo>
                    <a:cubicBezTo>
                      <a:pt x="205" y="319"/>
                      <a:pt x="228" y="258"/>
                      <a:pt x="249" y="198"/>
                    </a:cubicBezTo>
                    <a:cubicBezTo>
                      <a:pt x="270" y="138"/>
                      <a:pt x="295" y="75"/>
                      <a:pt x="303" y="11"/>
                    </a:cubicBezTo>
                    <a:cubicBezTo>
                      <a:pt x="304" y="5"/>
                      <a:pt x="298" y="1"/>
                      <a:pt x="293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445;p16">
                <a:extLst>
                  <a:ext uri="{FF2B5EF4-FFF2-40B4-BE49-F238E27FC236}">
                    <a16:creationId xmlns:a16="http://schemas.microsoft.com/office/drawing/2014/main" xmlns="" id="{67DC420C-1E3E-4A01-8F16-FE579B2C93D1}"/>
                  </a:ext>
                </a:extLst>
              </p:cNvPr>
              <p:cNvSpPr/>
              <p:nvPr/>
            </p:nvSpPr>
            <p:spPr>
              <a:xfrm>
                <a:off x="5032875" y="1836225"/>
                <a:ext cx="490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196" h="597" extrusionOk="0">
                    <a:moveTo>
                      <a:pt x="12" y="1"/>
                    </a:moveTo>
                    <a:cubicBezTo>
                      <a:pt x="6" y="1"/>
                      <a:pt x="1" y="5"/>
                      <a:pt x="2" y="13"/>
                    </a:cubicBezTo>
                    <a:cubicBezTo>
                      <a:pt x="18" y="111"/>
                      <a:pt x="48" y="205"/>
                      <a:pt x="76" y="300"/>
                    </a:cubicBezTo>
                    <a:cubicBezTo>
                      <a:pt x="104" y="395"/>
                      <a:pt x="131" y="490"/>
                      <a:pt x="159" y="584"/>
                    </a:cubicBezTo>
                    <a:cubicBezTo>
                      <a:pt x="161" y="593"/>
                      <a:pt x="168" y="596"/>
                      <a:pt x="175" y="596"/>
                    </a:cubicBezTo>
                    <a:cubicBezTo>
                      <a:pt x="185" y="596"/>
                      <a:pt x="196" y="588"/>
                      <a:pt x="192" y="575"/>
                    </a:cubicBezTo>
                    <a:cubicBezTo>
                      <a:pt x="165" y="480"/>
                      <a:pt x="138" y="385"/>
                      <a:pt x="112" y="290"/>
                    </a:cubicBezTo>
                    <a:cubicBezTo>
                      <a:pt x="85" y="195"/>
                      <a:pt x="60" y="100"/>
                      <a:pt x="22" y="8"/>
                    </a:cubicBezTo>
                    <a:cubicBezTo>
                      <a:pt x="20" y="3"/>
                      <a:pt x="16" y="1"/>
                      <a:pt x="12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446;p16">
                <a:extLst>
                  <a:ext uri="{FF2B5EF4-FFF2-40B4-BE49-F238E27FC236}">
                    <a16:creationId xmlns:a16="http://schemas.microsoft.com/office/drawing/2014/main" xmlns="" id="{923FF1CE-11E0-453F-B1F7-066F790EA02F}"/>
                  </a:ext>
                </a:extLst>
              </p:cNvPr>
              <p:cNvSpPr/>
              <p:nvPr/>
            </p:nvSpPr>
            <p:spPr>
              <a:xfrm>
                <a:off x="5020075" y="1846325"/>
                <a:ext cx="169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251" extrusionOk="0">
                    <a:moveTo>
                      <a:pt x="17" y="1"/>
                    </a:moveTo>
                    <a:cubicBezTo>
                      <a:pt x="0" y="1"/>
                      <a:pt x="0" y="27"/>
                      <a:pt x="15" y="33"/>
                    </a:cubicBezTo>
                    <a:cubicBezTo>
                      <a:pt x="116" y="75"/>
                      <a:pt x="223" y="100"/>
                      <a:pt x="327" y="134"/>
                    </a:cubicBezTo>
                    <a:cubicBezTo>
                      <a:pt x="432" y="169"/>
                      <a:pt x="535" y="206"/>
                      <a:pt x="636" y="248"/>
                    </a:cubicBezTo>
                    <a:cubicBezTo>
                      <a:pt x="639" y="249"/>
                      <a:pt x="642" y="250"/>
                      <a:pt x="645" y="250"/>
                    </a:cubicBezTo>
                    <a:cubicBezTo>
                      <a:pt x="668" y="250"/>
                      <a:pt x="676" y="212"/>
                      <a:pt x="650" y="201"/>
                    </a:cubicBezTo>
                    <a:cubicBezTo>
                      <a:pt x="547" y="159"/>
                      <a:pt x="441" y="120"/>
                      <a:pt x="336" y="84"/>
                    </a:cubicBezTo>
                    <a:cubicBezTo>
                      <a:pt x="233" y="50"/>
                      <a:pt x="128" y="13"/>
                      <a:pt x="20" y="1"/>
                    </a:cubicBezTo>
                    <a:cubicBezTo>
                      <a:pt x="19" y="1"/>
                      <a:pt x="18" y="1"/>
                      <a:pt x="17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447;p16">
                <a:extLst>
                  <a:ext uri="{FF2B5EF4-FFF2-40B4-BE49-F238E27FC236}">
                    <a16:creationId xmlns:a16="http://schemas.microsoft.com/office/drawing/2014/main" xmlns="" id="{943817A0-715C-4CD8-A9B3-BE220E08D458}"/>
                  </a:ext>
                </a:extLst>
              </p:cNvPr>
              <p:cNvSpPr/>
              <p:nvPr/>
            </p:nvSpPr>
            <p:spPr>
              <a:xfrm>
                <a:off x="5019450" y="1852275"/>
                <a:ext cx="17975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19" h="292" extrusionOk="0">
                    <a:moveTo>
                      <a:pt x="687" y="1"/>
                    </a:moveTo>
                    <a:cubicBezTo>
                      <a:pt x="684" y="1"/>
                      <a:pt x="681" y="1"/>
                      <a:pt x="678" y="2"/>
                    </a:cubicBezTo>
                    <a:cubicBezTo>
                      <a:pt x="567" y="42"/>
                      <a:pt x="456" y="82"/>
                      <a:pt x="345" y="122"/>
                    </a:cubicBezTo>
                    <a:cubicBezTo>
                      <a:pt x="291" y="141"/>
                      <a:pt x="237" y="160"/>
                      <a:pt x="183" y="181"/>
                    </a:cubicBezTo>
                    <a:cubicBezTo>
                      <a:pt x="128" y="201"/>
                      <a:pt x="71" y="218"/>
                      <a:pt x="23" y="250"/>
                    </a:cubicBezTo>
                    <a:cubicBezTo>
                      <a:pt x="0" y="264"/>
                      <a:pt x="13" y="292"/>
                      <a:pt x="36" y="292"/>
                    </a:cubicBezTo>
                    <a:cubicBezTo>
                      <a:pt x="37" y="292"/>
                      <a:pt x="39" y="292"/>
                      <a:pt x="40" y="291"/>
                    </a:cubicBezTo>
                    <a:cubicBezTo>
                      <a:pt x="99" y="284"/>
                      <a:pt x="155" y="257"/>
                      <a:pt x="211" y="237"/>
                    </a:cubicBezTo>
                    <a:cubicBezTo>
                      <a:pt x="264" y="218"/>
                      <a:pt x="315" y="197"/>
                      <a:pt x="368" y="177"/>
                    </a:cubicBezTo>
                    <a:cubicBezTo>
                      <a:pt x="475" y="135"/>
                      <a:pt x="583" y="93"/>
                      <a:pt x="692" y="51"/>
                    </a:cubicBezTo>
                    <a:cubicBezTo>
                      <a:pt x="718" y="41"/>
                      <a:pt x="711" y="1"/>
                      <a:pt x="687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448;p16">
                <a:extLst>
                  <a:ext uri="{FF2B5EF4-FFF2-40B4-BE49-F238E27FC236}">
                    <a16:creationId xmlns:a16="http://schemas.microsoft.com/office/drawing/2014/main" xmlns="" id="{AED5E84B-971C-447B-9303-586E2FC1053A}"/>
                  </a:ext>
                </a:extLst>
              </p:cNvPr>
              <p:cNvSpPr/>
              <p:nvPr/>
            </p:nvSpPr>
            <p:spPr>
              <a:xfrm>
                <a:off x="5020325" y="1855800"/>
                <a:ext cx="153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614" h="393" extrusionOk="0">
                    <a:moveTo>
                      <a:pt x="582" y="0"/>
                    </a:moveTo>
                    <a:cubicBezTo>
                      <a:pt x="579" y="0"/>
                      <a:pt x="575" y="1"/>
                      <a:pt x="572" y="3"/>
                    </a:cubicBezTo>
                    <a:cubicBezTo>
                      <a:pt x="471" y="56"/>
                      <a:pt x="372" y="113"/>
                      <a:pt x="275" y="174"/>
                    </a:cubicBezTo>
                    <a:cubicBezTo>
                      <a:pt x="228" y="204"/>
                      <a:pt x="182" y="234"/>
                      <a:pt x="136" y="266"/>
                    </a:cubicBezTo>
                    <a:cubicBezTo>
                      <a:pt x="92" y="296"/>
                      <a:pt x="39" y="327"/>
                      <a:pt x="8" y="370"/>
                    </a:cubicBezTo>
                    <a:cubicBezTo>
                      <a:pt x="1" y="379"/>
                      <a:pt x="10" y="392"/>
                      <a:pt x="20" y="392"/>
                    </a:cubicBezTo>
                    <a:cubicBezTo>
                      <a:pt x="22" y="392"/>
                      <a:pt x="23" y="392"/>
                      <a:pt x="24" y="391"/>
                    </a:cubicBezTo>
                    <a:cubicBezTo>
                      <a:pt x="73" y="374"/>
                      <a:pt x="116" y="336"/>
                      <a:pt x="159" y="305"/>
                    </a:cubicBezTo>
                    <a:cubicBezTo>
                      <a:pt x="206" y="273"/>
                      <a:pt x="254" y="240"/>
                      <a:pt x="302" y="210"/>
                    </a:cubicBezTo>
                    <a:cubicBezTo>
                      <a:pt x="397" y="149"/>
                      <a:pt x="494" y="92"/>
                      <a:pt x="593" y="39"/>
                    </a:cubicBezTo>
                    <a:cubicBezTo>
                      <a:pt x="613" y="28"/>
                      <a:pt x="600" y="0"/>
                      <a:pt x="582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449;p16">
                <a:extLst>
                  <a:ext uri="{FF2B5EF4-FFF2-40B4-BE49-F238E27FC236}">
                    <a16:creationId xmlns:a16="http://schemas.microsoft.com/office/drawing/2014/main" xmlns="" id="{D56CEA3C-8D9E-467C-8829-417E1CE00F26}"/>
                  </a:ext>
                </a:extLst>
              </p:cNvPr>
              <p:cNvSpPr/>
              <p:nvPr/>
            </p:nvSpPr>
            <p:spPr>
              <a:xfrm>
                <a:off x="5030800" y="1854075"/>
                <a:ext cx="1155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805" extrusionOk="0">
                    <a:moveTo>
                      <a:pt x="430" y="1"/>
                    </a:moveTo>
                    <a:cubicBezTo>
                      <a:pt x="424" y="1"/>
                      <a:pt x="417" y="4"/>
                      <a:pt x="412" y="11"/>
                    </a:cubicBezTo>
                    <a:cubicBezTo>
                      <a:pt x="328" y="133"/>
                      <a:pt x="251" y="260"/>
                      <a:pt x="180" y="390"/>
                    </a:cubicBezTo>
                    <a:cubicBezTo>
                      <a:pt x="144" y="455"/>
                      <a:pt x="110" y="522"/>
                      <a:pt x="78" y="589"/>
                    </a:cubicBezTo>
                    <a:cubicBezTo>
                      <a:pt x="61" y="623"/>
                      <a:pt x="46" y="657"/>
                      <a:pt x="31" y="692"/>
                    </a:cubicBezTo>
                    <a:cubicBezTo>
                      <a:pt x="18" y="721"/>
                      <a:pt x="2" y="750"/>
                      <a:pt x="1" y="783"/>
                    </a:cubicBezTo>
                    <a:cubicBezTo>
                      <a:pt x="0" y="796"/>
                      <a:pt x="11" y="804"/>
                      <a:pt x="23" y="804"/>
                    </a:cubicBezTo>
                    <a:cubicBezTo>
                      <a:pt x="28" y="804"/>
                      <a:pt x="33" y="802"/>
                      <a:pt x="38" y="798"/>
                    </a:cubicBezTo>
                    <a:cubicBezTo>
                      <a:pt x="61" y="774"/>
                      <a:pt x="71" y="738"/>
                      <a:pt x="86" y="707"/>
                    </a:cubicBezTo>
                    <a:cubicBezTo>
                      <a:pt x="100" y="673"/>
                      <a:pt x="116" y="639"/>
                      <a:pt x="132" y="604"/>
                    </a:cubicBezTo>
                    <a:cubicBezTo>
                      <a:pt x="162" y="539"/>
                      <a:pt x="195" y="474"/>
                      <a:pt x="228" y="410"/>
                    </a:cubicBezTo>
                    <a:cubicBezTo>
                      <a:pt x="296" y="281"/>
                      <a:pt x="370" y="156"/>
                      <a:pt x="451" y="33"/>
                    </a:cubicBezTo>
                    <a:cubicBezTo>
                      <a:pt x="462" y="17"/>
                      <a:pt x="446" y="1"/>
                      <a:pt x="430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450;p16">
                <a:extLst>
                  <a:ext uri="{FF2B5EF4-FFF2-40B4-BE49-F238E27FC236}">
                    <a16:creationId xmlns:a16="http://schemas.microsoft.com/office/drawing/2014/main" xmlns="" id="{B9E49694-76AB-4C49-AE03-CBC0073269E7}"/>
                  </a:ext>
                </a:extLst>
              </p:cNvPr>
              <p:cNvSpPr/>
              <p:nvPr/>
            </p:nvSpPr>
            <p:spPr>
              <a:xfrm>
                <a:off x="5037025" y="1859500"/>
                <a:ext cx="4800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555" extrusionOk="0">
                    <a:moveTo>
                      <a:pt x="166" y="0"/>
                    </a:moveTo>
                    <a:cubicBezTo>
                      <a:pt x="157" y="0"/>
                      <a:pt x="149" y="5"/>
                      <a:pt x="146" y="16"/>
                    </a:cubicBezTo>
                    <a:cubicBezTo>
                      <a:pt x="120" y="104"/>
                      <a:pt x="94" y="192"/>
                      <a:pt x="69" y="280"/>
                    </a:cubicBezTo>
                    <a:cubicBezTo>
                      <a:pt x="57" y="323"/>
                      <a:pt x="44" y="365"/>
                      <a:pt x="31" y="408"/>
                    </a:cubicBezTo>
                    <a:cubicBezTo>
                      <a:pt x="19" y="451"/>
                      <a:pt x="2" y="495"/>
                      <a:pt x="1" y="540"/>
                    </a:cubicBezTo>
                    <a:cubicBezTo>
                      <a:pt x="1" y="549"/>
                      <a:pt x="8" y="555"/>
                      <a:pt x="15" y="555"/>
                    </a:cubicBezTo>
                    <a:cubicBezTo>
                      <a:pt x="20" y="555"/>
                      <a:pt x="25" y="553"/>
                      <a:pt x="28" y="548"/>
                    </a:cubicBezTo>
                    <a:cubicBezTo>
                      <a:pt x="51" y="509"/>
                      <a:pt x="60" y="462"/>
                      <a:pt x="73" y="419"/>
                    </a:cubicBezTo>
                    <a:cubicBezTo>
                      <a:pt x="85" y="376"/>
                      <a:pt x="98" y="334"/>
                      <a:pt x="110" y="291"/>
                    </a:cubicBezTo>
                    <a:cubicBezTo>
                      <a:pt x="136" y="203"/>
                      <a:pt x="161" y="115"/>
                      <a:pt x="188" y="27"/>
                    </a:cubicBezTo>
                    <a:cubicBezTo>
                      <a:pt x="192" y="11"/>
                      <a:pt x="179" y="0"/>
                      <a:pt x="166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451;p16">
                <a:extLst>
                  <a:ext uri="{FF2B5EF4-FFF2-40B4-BE49-F238E27FC236}">
                    <a16:creationId xmlns:a16="http://schemas.microsoft.com/office/drawing/2014/main" xmlns="" id="{19D0385C-A15A-4824-A57C-4044F76A99B1}"/>
                  </a:ext>
                </a:extLst>
              </p:cNvPr>
              <p:cNvSpPr/>
              <p:nvPr/>
            </p:nvSpPr>
            <p:spPr>
              <a:xfrm>
                <a:off x="4895050" y="1810775"/>
                <a:ext cx="2667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596" extrusionOk="0">
                    <a:moveTo>
                      <a:pt x="211" y="0"/>
                    </a:moveTo>
                    <a:cubicBezTo>
                      <a:pt x="125" y="0"/>
                      <a:pt x="63" y="23"/>
                      <a:pt x="44" y="71"/>
                    </a:cubicBezTo>
                    <a:cubicBezTo>
                      <a:pt x="0" y="176"/>
                      <a:pt x="183" y="364"/>
                      <a:pt x="454" y="490"/>
                    </a:cubicBezTo>
                    <a:cubicBezTo>
                      <a:pt x="604" y="559"/>
                      <a:pt x="748" y="595"/>
                      <a:pt x="855" y="595"/>
                    </a:cubicBezTo>
                    <a:cubicBezTo>
                      <a:pt x="941" y="595"/>
                      <a:pt x="1002" y="572"/>
                      <a:pt x="1022" y="525"/>
                    </a:cubicBezTo>
                    <a:cubicBezTo>
                      <a:pt x="1066" y="419"/>
                      <a:pt x="882" y="231"/>
                      <a:pt x="612" y="106"/>
                    </a:cubicBezTo>
                    <a:cubicBezTo>
                      <a:pt x="463" y="36"/>
                      <a:pt x="318" y="0"/>
                      <a:pt x="211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452;p16">
                <a:extLst>
                  <a:ext uri="{FF2B5EF4-FFF2-40B4-BE49-F238E27FC236}">
                    <a16:creationId xmlns:a16="http://schemas.microsoft.com/office/drawing/2014/main" xmlns="" id="{6EB52DF1-790B-41CB-B77F-4C429B3CC270}"/>
                  </a:ext>
                </a:extLst>
              </p:cNvPr>
              <p:cNvSpPr/>
              <p:nvPr/>
            </p:nvSpPr>
            <p:spPr>
              <a:xfrm>
                <a:off x="4894075" y="1812050"/>
                <a:ext cx="15875" cy="2520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008" extrusionOk="0">
                    <a:moveTo>
                      <a:pt x="139" y="0"/>
                    </a:moveTo>
                    <a:cubicBezTo>
                      <a:pt x="128" y="0"/>
                      <a:pt x="118" y="2"/>
                      <a:pt x="108" y="6"/>
                    </a:cubicBezTo>
                    <a:cubicBezTo>
                      <a:pt x="1" y="46"/>
                      <a:pt x="8" y="302"/>
                      <a:pt x="124" y="577"/>
                    </a:cubicBezTo>
                    <a:cubicBezTo>
                      <a:pt x="229" y="827"/>
                      <a:pt x="389" y="1007"/>
                      <a:pt x="497" y="1007"/>
                    </a:cubicBezTo>
                    <a:cubicBezTo>
                      <a:pt x="507" y="1007"/>
                      <a:pt x="518" y="1006"/>
                      <a:pt x="527" y="1002"/>
                    </a:cubicBezTo>
                    <a:cubicBezTo>
                      <a:pt x="635" y="962"/>
                      <a:pt x="628" y="706"/>
                      <a:pt x="511" y="431"/>
                    </a:cubicBezTo>
                    <a:cubicBezTo>
                      <a:pt x="406" y="181"/>
                      <a:pt x="247" y="0"/>
                      <a:pt x="139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453;p16">
                <a:extLst>
                  <a:ext uri="{FF2B5EF4-FFF2-40B4-BE49-F238E27FC236}">
                    <a16:creationId xmlns:a16="http://schemas.microsoft.com/office/drawing/2014/main" xmlns="" id="{68B68B40-9D95-4749-A824-9D57A487F9FC}"/>
                  </a:ext>
                </a:extLst>
              </p:cNvPr>
              <p:cNvSpPr/>
              <p:nvPr/>
            </p:nvSpPr>
            <p:spPr>
              <a:xfrm>
                <a:off x="4885175" y="1812200"/>
                <a:ext cx="151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981" extrusionOk="0">
                    <a:moveTo>
                      <a:pt x="454" y="0"/>
                    </a:moveTo>
                    <a:cubicBezTo>
                      <a:pt x="346" y="0"/>
                      <a:pt x="198" y="166"/>
                      <a:pt x="105" y="402"/>
                    </a:cubicBezTo>
                    <a:cubicBezTo>
                      <a:pt x="0" y="669"/>
                      <a:pt x="3" y="923"/>
                      <a:pt x="112" y="972"/>
                    </a:cubicBezTo>
                    <a:cubicBezTo>
                      <a:pt x="124" y="978"/>
                      <a:pt x="137" y="981"/>
                      <a:pt x="151" y="981"/>
                    </a:cubicBezTo>
                    <a:cubicBezTo>
                      <a:pt x="259" y="981"/>
                      <a:pt x="406" y="815"/>
                      <a:pt x="499" y="579"/>
                    </a:cubicBezTo>
                    <a:cubicBezTo>
                      <a:pt x="605" y="312"/>
                      <a:pt x="601" y="56"/>
                      <a:pt x="493" y="8"/>
                    </a:cubicBezTo>
                    <a:cubicBezTo>
                      <a:pt x="481" y="3"/>
                      <a:pt x="468" y="0"/>
                      <a:pt x="454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454;p16">
                <a:extLst>
                  <a:ext uri="{FF2B5EF4-FFF2-40B4-BE49-F238E27FC236}">
                    <a16:creationId xmlns:a16="http://schemas.microsoft.com/office/drawing/2014/main" xmlns="" id="{226F71A8-7510-4CD6-B8DC-1A7EFE7C64EF}"/>
                  </a:ext>
                </a:extLst>
              </p:cNvPr>
              <p:cNvSpPr/>
              <p:nvPr/>
            </p:nvSpPr>
            <p:spPr>
              <a:xfrm>
                <a:off x="4872625" y="1810900"/>
                <a:ext cx="264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549" extrusionOk="0">
                    <a:moveTo>
                      <a:pt x="797" y="0"/>
                    </a:moveTo>
                    <a:cubicBezTo>
                      <a:pt x="696" y="0"/>
                      <a:pt x="571" y="25"/>
                      <a:pt x="442" y="76"/>
                    </a:cubicBezTo>
                    <a:cubicBezTo>
                      <a:pt x="177" y="180"/>
                      <a:pt x="0" y="354"/>
                      <a:pt x="48" y="464"/>
                    </a:cubicBezTo>
                    <a:cubicBezTo>
                      <a:pt x="73" y="520"/>
                      <a:pt x="153" y="549"/>
                      <a:pt x="261" y="549"/>
                    </a:cubicBezTo>
                    <a:cubicBezTo>
                      <a:pt x="362" y="549"/>
                      <a:pt x="488" y="524"/>
                      <a:pt x="616" y="473"/>
                    </a:cubicBezTo>
                    <a:cubicBezTo>
                      <a:pt x="881" y="369"/>
                      <a:pt x="1058" y="196"/>
                      <a:pt x="1010" y="86"/>
                    </a:cubicBezTo>
                    <a:cubicBezTo>
                      <a:pt x="985" y="29"/>
                      <a:pt x="905" y="0"/>
                      <a:pt x="797" y="0"/>
                    </a:cubicBezTo>
                    <a:close/>
                  </a:path>
                </a:pathLst>
              </a:custGeom>
              <a:solidFill>
                <a:srgbClr val="614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455;p16">
                <a:extLst>
                  <a:ext uri="{FF2B5EF4-FFF2-40B4-BE49-F238E27FC236}">
                    <a16:creationId xmlns:a16="http://schemas.microsoft.com/office/drawing/2014/main" xmlns="" id="{A2539574-452A-4DF7-B274-60782953868B}"/>
                  </a:ext>
                </a:extLst>
              </p:cNvPr>
              <p:cNvSpPr/>
              <p:nvPr/>
            </p:nvSpPr>
            <p:spPr>
              <a:xfrm>
                <a:off x="4888850" y="1805925"/>
                <a:ext cx="1522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540" extrusionOk="0">
                    <a:moveTo>
                      <a:pt x="289" y="0"/>
                    </a:moveTo>
                    <a:cubicBezTo>
                      <a:pt x="190" y="0"/>
                      <a:pt x="98" y="56"/>
                      <a:pt x="57" y="151"/>
                    </a:cubicBezTo>
                    <a:cubicBezTo>
                      <a:pt x="0" y="285"/>
                      <a:pt x="64" y="446"/>
                      <a:pt x="200" y="512"/>
                    </a:cubicBezTo>
                    <a:cubicBezTo>
                      <a:pt x="240" y="531"/>
                      <a:pt x="281" y="540"/>
                      <a:pt x="321" y="540"/>
                    </a:cubicBezTo>
                    <a:cubicBezTo>
                      <a:pt x="419" y="540"/>
                      <a:pt x="511" y="485"/>
                      <a:pt x="551" y="390"/>
                    </a:cubicBezTo>
                    <a:cubicBezTo>
                      <a:pt x="609" y="256"/>
                      <a:pt x="545" y="94"/>
                      <a:pt x="408" y="28"/>
                    </a:cubicBezTo>
                    <a:cubicBezTo>
                      <a:pt x="369" y="9"/>
                      <a:pt x="328" y="0"/>
                      <a:pt x="289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456;p16">
                <a:extLst>
                  <a:ext uri="{FF2B5EF4-FFF2-40B4-BE49-F238E27FC236}">
                    <a16:creationId xmlns:a16="http://schemas.microsoft.com/office/drawing/2014/main" xmlns="" id="{BD864082-290F-47E9-B772-C31316C2AE23}"/>
                  </a:ext>
                </a:extLst>
              </p:cNvPr>
              <p:cNvSpPr/>
              <p:nvPr/>
            </p:nvSpPr>
            <p:spPr>
              <a:xfrm>
                <a:off x="4896075" y="1810975"/>
                <a:ext cx="70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676" extrusionOk="0">
                    <a:moveTo>
                      <a:pt x="22" y="0"/>
                    </a:moveTo>
                    <a:cubicBezTo>
                      <a:pt x="12" y="0"/>
                      <a:pt x="1" y="12"/>
                      <a:pt x="6" y="25"/>
                    </a:cubicBezTo>
                    <a:cubicBezTo>
                      <a:pt x="53" y="133"/>
                      <a:pt x="99" y="243"/>
                      <a:pt x="141" y="353"/>
                    </a:cubicBezTo>
                    <a:cubicBezTo>
                      <a:pt x="162" y="408"/>
                      <a:pt x="183" y="462"/>
                      <a:pt x="202" y="516"/>
                    </a:cubicBezTo>
                    <a:cubicBezTo>
                      <a:pt x="220" y="566"/>
                      <a:pt x="235" y="624"/>
                      <a:pt x="261" y="670"/>
                    </a:cubicBezTo>
                    <a:cubicBezTo>
                      <a:pt x="263" y="674"/>
                      <a:pt x="267" y="676"/>
                      <a:pt x="270" y="676"/>
                    </a:cubicBezTo>
                    <a:cubicBezTo>
                      <a:pt x="276" y="676"/>
                      <a:pt x="282" y="669"/>
                      <a:pt x="281" y="662"/>
                    </a:cubicBezTo>
                    <a:cubicBezTo>
                      <a:pt x="273" y="607"/>
                      <a:pt x="246" y="548"/>
                      <a:pt x="228" y="497"/>
                    </a:cubicBezTo>
                    <a:cubicBezTo>
                      <a:pt x="207" y="440"/>
                      <a:pt x="186" y="384"/>
                      <a:pt x="164" y="328"/>
                    </a:cubicBezTo>
                    <a:cubicBezTo>
                      <a:pt x="123" y="221"/>
                      <a:pt x="80" y="114"/>
                      <a:pt x="34" y="9"/>
                    </a:cubicBezTo>
                    <a:cubicBezTo>
                      <a:pt x="31" y="3"/>
                      <a:pt x="27" y="0"/>
                      <a:pt x="22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457;p16">
                <a:extLst>
                  <a:ext uri="{FF2B5EF4-FFF2-40B4-BE49-F238E27FC236}">
                    <a16:creationId xmlns:a16="http://schemas.microsoft.com/office/drawing/2014/main" xmlns="" id="{02C48697-79F4-45BF-942A-ADC3F231C64D}"/>
                  </a:ext>
                </a:extLst>
              </p:cNvPr>
              <p:cNvSpPr/>
              <p:nvPr/>
            </p:nvSpPr>
            <p:spPr>
              <a:xfrm>
                <a:off x="4898925" y="1814875"/>
                <a:ext cx="72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494" extrusionOk="0">
                    <a:moveTo>
                      <a:pt x="18" y="0"/>
                    </a:moveTo>
                    <a:cubicBezTo>
                      <a:pt x="9" y="0"/>
                      <a:pt x="0" y="9"/>
                      <a:pt x="6" y="18"/>
                    </a:cubicBezTo>
                    <a:cubicBezTo>
                      <a:pt x="49" y="99"/>
                      <a:pt x="93" y="179"/>
                      <a:pt x="137" y="259"/>
                    </a:cubicBezTo>
                    <a:cubicBezTo>
                      <a:pt x="158" y="299"/>
                      <a:pt x="179" y="338"/>
                      <a:pt x="201" y="377"/>
                    </a:cubicBezTo>
                    <a:cubicBezTo>
                      <a:pt x="222" y="416"/>
                      <a:pt x="241" y="456"/>
                      <a:pt x="269" y="491"/>
                    </a:cubicBezTo>
                    <a:cubicBezTo>
                      <a:pt x="270" y="493"/>
                      <a:pt x="272" y="494"/>
                      <a:pt x="275" y="494"/>
                    </a:cubicBezTo>
                    <a:cubicBezTo>
                      <a:pt x="281" y="494"/>
                      <a:pt x="288" y="488"/>
                      <a:pt x="285" y="481"/>
                    </a:cubicBezTo>
                    <a:cubicBezTo>
                      <a:pt x="270" y="440"/>
                      <a:pt x="247" y="402"/>
                      <a:pt x="225" y="363"/>
                    </a:cubicBezTo>
                    <a:cubicBezTo>
                      <a:pt x="203" y="324"/>
                      <a:pt x="181" y="285"/>
                      <a:pt x="159" y="245"/>
                    </a:cubicBezTo>
                    <a:lnTo>
                      <a:pt x="28" y="6"/>
                    </a:lnTo>
                    <a:cubicBezTo>
                      <a:pt x="25" y="2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458;p16">
                <a:extLst>
                  <a:ext uri="{FF2B5EF4-FFF2-40B4-BE49-F238E27FC236}">
                    <a16:creationId xmlns:a16="http://schemas.microsoft.com/office/drawing/2014/main" xmlns="" id="{B178871E-BBCB-4612-9EBE-F1C4ED299BE4}"/>
                  </a:ext>
                </a:extLst>
              </p:cNvPr>
              <p:cNvSpPr/>
              <p:nvPr/>
            </p:nvSpPr>
            <p:spPr>
              <a:xfrm>
                <a:off x="4901375" y="1814600"/>
                <a:ext cx="11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63" extrusionOk="0">
                    <a:moveTo>
                      <a:pt x="23" y="1"/>
                    </a:moveTo>
                    <a:cubicBezTo>
                      <a:pt x="10" y="1"/>
                      <a:pt x="0" y="22"/>
                      <a:pt x="15" y="31"/>
                    </a:cubicBezTo>
                    <a:cubicBezTo>
                      <a:pt x="81" y="74"/>
                      <a:pt x="149" y="116"/>
                      <a:pt x="218" y="155"/>
                    </a:cubicBezTo>
                    <a:cubicBezTo>
                      <a:pt x="250" y="174"/>
                      <a:pt x="283" y="194"/>
                      <a:pt x="317" y="212"/>
                    </a:cubicBezTo>
                    <a:cubicBezTo>
                      <a:pt x="350" y="229"/>
                      <a:pt x="386" y="256"/>
                      <a:pt x="423" y="263"/>
                    </a:cubicBezTo>
                    <a:cubicBezTo>
                      <a:pt x="424" y="263"/>
                      <a:pt x="425" y="263"/>
                      <a:pt x="426" y="263"/>
                    </a:cubicBezTo>
                    <a:cubicBezTo>
                      <a:pt x="437" y="263"/>
                      <a:pt x="445" y="250"/>
                      <a:pt x="436" y="242"/>
                    </a:cubicBezTo>
                    <a:cubicBezTo>
                      <a:pt x="408" y="215"/>
                      <a:pt x="368" y="201"/>
                      <a:pt x="334" y="182"/>
                    </a:cubicBezTo>
                    <a:cubicBezTo>
                      <a:pt x="301" y="164"/>
                      <a:pt x="267" y="146"/>
                      <a:pt x="234" y="126"/>
                    </a:cubicBezTo>
                    <a:cubicBezTo>
                      <a:pt x="165" y="87"/>
                      <a:pt x="98" y="46"/>
                      <a:pt x="32" y="3"/>
                    </a:cubicBezTo>
                    <a:cubicBezTo>
                      <a:pt x="29" y="1"/>
                      <a:pt x="26" y="1"/>
                      <a:pt x="23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459;p16">
                <a:extLst>
                  <a:ext uri="{FF2B5EF4-FFF2-40B4-BE49-F238E27FC236}">
                    <a16:creationId xmlns:a16="http://schemas.microsoft.com/office/drawing/2014/main" xmlns="" id="{A5571B5A-6137-4B97-B5AE-1B005F882424}"/>
                  </a:ext>
                </a:extLst>
              </p:cNvPr>
              <p:cNvSpPr/>
              <p:nvPr/>
            </p:nvSpPr>
            <p:spPr>
              <a:xfrm>
                <a:off x="4882375" y="1814300"/>
                <a:ext cx="11125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85" extrusionOk="0">
                    <a:moveTo>
                      <a:pt x="422" y="0"/>
                    </a:moveTo>
                    <a:cubicBezTo>
                      <a:pt x="419" y="0"/>
                      <a:pt x="417" y="1"/>
                      <a:pt x="414" y="2"/>
                    </a:cubicBezTo>
                    <a:cubicBezTo>
                      <a:pt x="341" y="41"/>
                      <a:pt x="270" y="82"/>
                      <a:pt x="200" y="126"/>
                    </a:cubicBezTo>
                    <a:cubicBezTo>
                      <a:pt x="165" y="147"/>
                      <a:pt x="132" y="170"/>
                      <a:pt x="98" y="192"/>
                    </a:cubicBezTo>
                    <a:cubicBezTo>
                      <a:pt x="66" y="214"/>
                      <a:pt x="29" y="237"/>
                      <a:pt x="5" y="268"/>
                    </a:cubicBezTo>
                    <a:cubicBezTo>
                      <a:pt x="0" y="275"/>
                      <a:pt x="7" y="285"/>
                      <a:pt x="15" y="285"/>
                    </a:cubicBezTo>
                    <a:cubicBezTo>
                      <a:pt x="15" y="285"/>
                      <a:pt x="16" y="284"/>
                      <a:pt x="17" y="284"/>
                    </a:cubicBezTo>
                    <a:cubicBezTo>
                      <a:pt x="53" y="271"/>
                      <a:pt x="84" y="243"/>
                      <a:pt x="115" y="221"/>
                    </a:cubicBezTo>
                    <a:cubicBezTo>
                      <a:pt x="149" y="198"/>
                      <a:pt x="184" y="174"/>
                      <a:pt x="219" y="152"/>
                    </a:cubicBezTo>
                    <a:cubicBezTo>
                      <a:pt x="288" y="108"/>
                      <a:pt x="358" y="67"/>
                      <a:pt x="430" y="28"/>
                    </a:cubicBezTo>
                    <a:cubicBezTo>
                      <a:pt x="444" y="20"/>
                      <a:pt x="436" y="0"/>
                      <a:pt x="422" y="0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460;p16">
                <a:extLst>
                  <a:ext uri="{FF2B5EF4-FFF2-40B4-BE49-F238E27FC236}">
                    <a16:creationId xmlns:a16="http://schemas.microsoft.com/office/drawing/2014/main" xmlns="" id="{68D23ABE-35DE-41BB-9221-D6424536B94B}"/>
                  </a:ext>
                </a:extLst>
              </p:cNvPr>
              <p:cNvSpPr/>
              <p:nvPr/>
            </p:nvSpPr>
            <p:spPr>
              <a:xfrm>
                <a:off x="4889950" y="1813050"/>
                <a:ext cx="84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584" extrusionOk="0">
                    <a:moveTo>
                      <a:pt x="313" y="1"/>
                    </a:moveTo>
                    <a:cubicBezTo>
                      <a:pt x="308" y="1"/>
                      <a:pt x="303" y="3"/>
                      <a:pt x="299" y="8"/>
                    </a:cubicBezTo>
                    <a:cubicBezTo>
                      <a:pt x="239" y="97"/>
                      <a:pt x="182" y="188"/>
                      <a:pt x="131" y="283"/>
                    </a:cubicBezTo>
                    <a:cubicBezTo>
                      <a:pt x="105" y="330"/>
                      <a:pt x="80" y="379"/>
                      <a:pt x="56" y="427"/>
                    </a:cubicBezTo>
                    <a:cubicBezTo>
                      <a:pt x="45" y="452"/>
                      <a:pt x="34" y="476"/>
                      <a:pt x="23" y="502"/>
                    </a:cubicBezTo>
                    <a:cubicBezTo>
                      <a:pt x="15" y="523"/>
                      <a:pt x="1" y="545"/>
                      <a:pt x="1" y="568"/>
                    </a:cubicBezTo>
                    <a:cubicBezTo>
                      <a:pt x="1" y="577"/>
                      <a:pt x="9" y="583"/>
                      <a:pt x="17" y="583"/>
                    </a:cubicBezTo>
                    <a:cubicBezTo>
                      <a:pt x="21" y="583"/>
                      <a:pt x="25" y="582"/>
                      <a:pt x="28" y="579"/>
                    </a:cubicBezTo>
                    <a:cubicBezTo>
                      <a:pt x="45" y="561"/>
                      <a:pt x="52" y="535"/>
                      <a:pt x="63" y="512"/>
                    </a:cubicBezTo>
                    <a:cubicBezTo>
                      <a:pt x="74" y="488"/>
                      <a:pt x="85" y="463"/>
                      <a:pt x="97" y="438"/>
                    </a:cubicBezTo>
                    <a:cubicBezTo>
                      <a:pt x="118" y="391"/>
                      <a:pt x="142" y="344"/>
                      <a:pt x="166" y="297"/>
                    </a:cubicBezTo>
                    <a:cubicBezTo>
                      <a:pt x="215" y="204"/>
                      <a:pt x="270" y="112"/>
                      <a:pt x="327" y="24"/>
                    </a:cubicBezTo>
                    <a:cubicBezTo>
                      <a:pt x="336" y="12"/>
                      <a:pt x="325" y="1"/>
                      <a:pt x="313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461;p16">
                <a:extLst>
                  <a:ext uri="{FF2B5EF4-FFF2-40B4-BE49-F238E27FC236}">
                    <a16:creationId xmlns:a16="http://schemas.microsoft.com/office/drawing/2014/main" xmlns="" id="{C7E5AB24-91A2-4717-A7EF-E8FB4B74A453}"/>
                  </a:ext>
                </a:extLst>
              </p:cNvPr>
              <p:cNvSpPr/>
              <p:nvPr/>
            </p:nvSpPr>
            <p:spPr>
              <a:xfrm>
                <a:off x="4894475" y="1816975"/>
                <a:ext cx="3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403" extrusionOk="0">
                    <a:moveTo>
                      <a:pt x="120" y="1"/>
                    </a:moveTo>
                    <a:cubicBezTo>
                      <a:pt x="114" y="1"/>
                      <a:pt x="108" y="4"/>
                      <a:pt x="106" y="11"/>
                    </a:cubicBezTo>
                    <a:cubicBezTo>
                      <a:pt x="87" y="75"/>
                      <a:pt x="68" y="140"/>
                      <a:pt x="50" y="203"/>
                    </a:cubicBezTo>
                    <a:lnTo>
                      <a:pt x="23" y="296"/>
                    </a:lnTo>
                    <a:cubicBezTo>
                      <a:pt x="14" y="327"/>
                      <a:pt x="1" y="360"/>
                      <a:pt x="0" y="392"/>
                    </a:cubicBezTo>
                    <a:cubicBezTo>
                      <a:pt x="0" y="398"/>
                      <a:pt x="6" y="402"/>
                      <a:pt x="11" y="402"/>
                    </a:cubicBezTo>
                    <a:cubicBezTo>
                      <a:pt x="15" y="402"/>
                      <a:pt x="18" y="401"/>
                      <a:pt x="20" y="397"/>
                    </a:cubicBezTo>
                    <a:cubicBezTo>
                      <a:pt x="37" y="369"/>
                      <a:pt x="44" y="335"/>
                      <a:pt x="53" y="304"/>
                    </a:cubicBezTo>
                    <a:cubicBezTo>
                      <a:pt x="62" y="273"/>
                      <a:pt x="71" y="243"/>
                      <a:pt x="80" y="212"/>
                    </a:cubicBezTo>
                    <a:lnTo>
                      <a:pt x="136" y="20"/>
                    </a:lnTo>
                    <a:cubicBezTo>
                      <a:pt x="139" y="8"/>
                      <a:pt x="130" y="1"/>
                      <a:pt x="120" y="1"/>
                    </a:cubicBezTo>
                    <a:close/>
                  </a:path>
                </a:pathLst>
              </a:custGeom>
              <a:solidFill>
                <a:srgbClr val="3F2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462;p16">
                <a:extLst>
                  <a:ext uri="{FF2B5EF4-FFF2-40B4-BE49-F238E27FC236}">
                    <a16:creationId xmlns:a16="http://schemas.microsoft.com/office/drawing/2014/main" xmlns="" id="{739ECF0F-9675-4964-9D2B-C755A1F78006}"/>
                  </a:ext>
                </a:extLst>
              </p:cNvPr>
              <p:cNvSpPr/>
              <p:nvPr/>
            </p:nvSpPr>
            <p:spPr>
              <a:xfrm>
                <a:off x="5067200" y="1783825"/>
                <a:ext cx="245650" cy="352475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14099" extrusionOk="0">
                    <a:moveTo>
                      <a:pt x="3259" y="5414"/>
                    </a:moveTo>
                    <a:cubicBezTo>
                      <a:pt x="3257" y="5409"/>
                      <a:pt x="3256" y="5404"/>
                      <a:pt x="3255" y="5399"/>
                    </a:cubicBezTo>
                    <a:cubicBezTo>
                      <a:pt x="3256" y="5400"/>
                      <a:pt x="3258" y="5400"/>
                      <a:pt x="3260" y="5400"/>
                    </a:cubicBezTo>
                    <a:cubicBezTo>
                      <a:pt x="3260" y="5404"/>
                      <a:pt x="3260" y="5409"/>
                      <a:pt x="3259" y="5414"/>
                    </a:cubicBezTo>
                    <a:close/>
                    <a:moveTo>
                      <a:pt x="2701" y="4308"/>
                    </a:moveTo>
                    <a:cubicBezTo>
                      <a:pt x="2507" y="3972"/>
                      <a:pt x="2335" y="3636"/>
                      <a:pt x="2292" y="3271"/>
                    </a:cubicBezTo>
                    <a:cubicBezTo>
                      <a:pt x="2290" y="3256"/>
                      <a:pt x="2288" y="3241"/>
                      <a:pt x="2287" y="3225"/>
                    </a:cubicBezTo>
                    <a:cubicBezTo>
                      <a:pt x="2331" y="3592"/>
                      <a:pt x="2517" y="3971"/>
                      <a:pt x="2699" y="4304"/>
                    </a:cubicBezTo>
                    <a:close/>
                    <a:moveTo>
                      <a:pt x="4470" y="942"/>
                    </a:moveTo>
                    <a:cubicBezTo>
                      <a:pt x="4523" y="804"/>
                      <a:pt x="4607" y="677"/>
                      <a:pt x="4733" y="567"/>
                    </a:cubicBezTo>
                    <a:cubicBezTo>
                      <a:pt x="4646" y="675"/>
                      <a:pt x="4585" y="785"/>
                      <a:pt x="4585" y="785"/>
                    </a:cubicBezTo>
                    <a:cubicBezTo>
                      <a:pt x="4543" y="828"/>
                      <a:pt x="4504" y="885"/>
                      <a:pt x="4470" y="942"/>
                    </a:cubicBezTo>
                    <a:close/>
                    <a:moveTo>
                      <a:pt x="1498" y="8489"/>
                    </a:moveTo>
                    <a:cubicBezTo>
                      <a:pt x="1913" y="7918"/>
                      <a:pt x="2254" y="7345"/>
                      <a:pt x="2010" y="6680"/>
                    </a:cubicBezTo>
                    <a:cubicBezTo>
                      <a:pt x="1954" y="6527"/>
                      <a:pt x="1842" y="6387"/>
                      <a:pt x="1681" y="6352"/>
                    </a:cubicBezTo>
                    <a:cubicBezTo>
                      <a:pt x="1143" y="6232"/>
                      <a:pt x="698" y="6968"/>
                      <a:pt x="650" y="7770"/>
                    </a:cubicBezTo>
                    <a:cubicBezTo>
                      <a:pt x="611" y="8438"/>
                      <a:pt x="620" y="9106"/>
                      <a:pt x="409" y="9760"/>
                    </a:cubicBezTo>
                    <a:cubicBezTo>
                      <a:pt x="389" y="9820"/>
                      <a:pt x="255" y="10218"/>
                      <a:pt x="192" y="10440"/>
                    </a:cubicBezTo>
                    <a:cubicBezTo>
                      <a:pt x="24" y="11022"/>
                      <a:pt x="48" y="11089"/>
                      <a:pt x="39" y="11324"/>
                    </a:cubicBezTo>
                    <a:cubicBezTo>
                      <a:pt x="0" y="12298"/>
                      <a:pt x="509" y="13202"/>
                      <a:pt x="967" y="14049"/>
                    </a:cubicBezTo>
                    <a:cubicBezTo>
                      <a:pt x="967" y="14049"/>
                      <a:pt x="988" y="14088"/>
                      <a:pt x="1020" y="14098"/>
                    </a:cubicBezTo>
                    <a:cubicBezTo>
                      <a:pt x="1092" y="13869"/>
                      <a:pt x="662" y="13357"/>
                      <a:pt x="454" y="12859"/>
                    </a:cubicBezTo>
                    <a:cubicBezTo>
                      <a:pt x="273" y="12421"/>
                      <a:pt x="160" y="11949"/>
                      <a:pt x="157" y="11478"/>
                    </a:cubicBezTo>
                    <a:cubicBezTo>
                      <a:pt x="238" y="11095"/>
                      <a:pt x="365" y="10710"/>
                      <a:pt x="906" y="10430"/>
                    </a:cubicBezTo>
                    <a:cubicBezTo>
                      <a:pt x="2058" y="9835"/>
                      <a:pt x="3692" y="10649"/>
                      <a:pt x="4213" y="9760"/>
                    </a:cubicBezTo>
                    <a:cubicBezTo>
                      <a:pt x="4319" y="9581"/>
                      <a:pt x="4349" y="9340"/>
                      <a:pt x="4302" y="9121"/>
                    </a:cubicBezTo>
                    <a:cubicBezTo>
                      <a:pt x="4297" y="9074"/>
                      <a:pt x="4283" y="9027"/>
                      <a:pt x="4260" y="8980"/>
                    </a:cubicBezTo>
                    <a:cubicBezTo>
                      <a:pt x="4125" y="8635"/>
                      <a:pt x="3775" y="8404"/>
                      <a:pt x="3207" y="8675"/>
                    </a:cubicBezTo>
                    <a:cubicBezTo>
                      <a:pt x="2604" y="8963"/>
                      <a:pt x="2088" y="9185"/>
                      <a:pt x="1203" y="9566"/>
                    </a:cubicBezTo>
                    <a:cubicBezTo>
                      <a:pt x="1067" y="9624"/>
                      <a:pt x="948" y="9701"/>
                      <a:pt x="841" y="9794"/>
                    </a:cubicBezTo>
                    <a:cubicBezTo>
                      <a:pt x="915" y="9689"/>
                      <a:pt x="991" y="9588"/>
                      <a:pt x="1069" y="9498"/>
                    </a:cubicBezTo>
                    <a:cubicBezTo>
                      <a:pt x="1396" y="9125"/>
                      <a:pt x="1770" y="8779"/>
                      <a:pt x="2121" y="8414"/>
                    </a:cubicBezTo>
                    <a:cubicBezTo>
                      <a:pt x="2866" y="8053"/>
                      <a:pt x="3723" y="7959"/>
                      <a:pt x="4537" y="8321"/>
                    </a:cubicBezTo>
                    <a:cubicBezTo>
                      <a:pt x="5180" y="8610"/>
                      <a:pt x="5866" y="8968"/>
                      <a:pt x="6519" y="8753"/>
                    </a:cubicBezTo>
                    <a:cubicBezTo>
                      <a:pt x="6751" y="8677"/>
                      <a:pt x="6979" y="8505"/>
                      <a:pt x="6990" y="8248"/>
                    </a:cubicBezTo>
                    <a:cubicBezTo>
                      <a:pt x="7016" y="7635"/>
                      <a:pt x="6203" y="7419"/>
                      <a:pt x="5728" y="7510"/>
                    </a:cubicBezTo>
                    <a:cubicBezTo>
                      <a:pt x="5569" y="7541"/>
                      <a:pt x="5413" y="7586"/>
                      <a:pt x="5258" y="7633"/>
                    </a:cubicBezTo>
                    <a:cubicBezTo>
                      <a:pt x="4928" y="7695"/>
                      <a:pt x="4597" y="7771"/>
                      <a:pt x="4301" y="7794"/>
                    </a:cubicBezTo>
                    <a:cubicBezTo>
                      <a:pt x="4301" y="7794"/>
                      <a:pt x="2939" y="7907"/>
                      <a:pt x="2420" y="8088"/>
                    </a:cubicBezTo>
                    <a:cubicBezTo>
                      <a:pt x="2481" y="8018"/>
                      <a:pt x="2541" y="7946"/>
                      <a:pt x="2599" y="7873"/>
                    </a:cubicBezTo>
                    <a:lnTo>
                      <a:pt x="2646" y="7857"/>
                    </a:lnTo>
                    <a:cubicBezTo>
                      <a:pt x="3624" y="7357"/>
                      <a:pt x="4686" y="7023"/>
                      <a:pt x="5538" y="6283"/>
                    </a:cubicBezTo>
                    <a:cubicBezTo>
                      <a:pt x="6653" y="5864"/>
                      <a:pt x="8026" y="6266"/>
                      <a:pt x="8961" y="5520"/>
                    </a:cubicBezTo>
                    <a:cubicBezTo>
                      <a:pt x="9483" y="5104"/>
                      <a:pt x="9826" y="4326"/>
                      <a:pt x="9421" y="3743"/>
                    </a:cubicBezTo>
                    <a:cubicBezTo>
                      <a:pt x="8980" y="3109"/>
                      <a:pt x="7994" y="3453"/>
                      <a:pt x="7217" y="4219"/>
                    </a:cubicBezTo>
                    <a:cubicBezTo>
                      <a:pt x="6496" y="4931"/>
                      <a:pt x="5860" y="5721"/>
                      <a:pt x="5058" y="6337"/>
                    </a:cubicBezTo>
                    <a:cubicBezTo>
                      <a:pt x="5058" y="6337"/>
                      <a:pt x="4683" y="6553"/>
                      <a:pt x="4488" y="6694"/>
                    </a:cubicBezTo>
                    <a:cubicBezTo>
                      <a:pt x="3991" y="7056"/>
                      <a:pt x="3419" y="7283"/>
                      <a:pt x="2863" y="7575"/>
                    </a:cubicBezTo>
                    <a:cubicBezTo>
                      <a:pt x="3042" y="7428"/>
                      <a:pt x="3216" y="7281"/>
                      <a:pt x="3383" y="7130"/>
                    </a:cubicBezTo>
                    <a:cubicBezTo>
                      <a:pt x="3383" y="7130"/>
                      <a:pt x="3689" y="6958"/>
                      <a:pt x="3897" y="6847"/>
                    </a:cubicBezTo>
                    <a:cubicBezTo>
                      <a:pt x="4913" y="6276"/>
                      <a:pt x="6141" y="5675"/>
                      <a:pt x="6289" y="4405"/>
                    </a:cubicBezTo>
                    <a:cubicBezTo>
                      <a:pt x="6350" y="3879"/>
                      <a:pt x="5954" y="3238"/>
                      <a:pt x="5395" y="3564"/>
                    </a:cubicBezTo>
                    <a:cubicBezTo>
                      <a:pt x="4749" y="3939"/>
                      <a:pt x="4796" y="5094"/>
                      <a:pt x="4275" y="5833"/>
                    </a:cubicBezTo>
                    <a:cubicBezTo>
                      <a:pt x="3949" y="6297"/>
                      <a:pt x="3542" y="6694"/>
                      <a:pt x="3114" y="7068"/>
                    </a:cubicBezTo>
                    <a:cubicBezTo>
                      <a:pt x="3200" y="6936"/>
                      <a:pt x="3359" y="6689"/>
                      <a:pt x="3457" y="6508"/>
                    </a:cubicBezTo>
                    <a:cubicBezTo>
                      <a:pt x="3870" y="5746"/>
                      <a:pt x="4272" y="4937"/>
                      <a:pt x="4469" y="4116"/>
                    </a:cubicBezTo>
                    <a:cubicBezTo>
                      <a:pt x="4582" y="3932"/>
                      <a:pt x="4784" y="3600"/>
                      <a:pt x="4951" y="3340"/>
                    </a:cubicBezTo>
                    <a:cubicBezTo>
                      <a:pt x="5373" y="2682"/>
                      <a:pt x="5921" y="2010"/>
                      <a:pt x="5902" y="1237"/>
                    </a:cubicBezTo>
                    <a:cubicBezTo>
                      <a:pt x="5913" y="1057"/>
                      <a:pt x="5898" y="872"/>
                      <a:pt x="5848" y="682"/>
                    </a:cubicBezTo>
                    <a:cubicBezTo>
                      <a:pt x="5781" y="427"/>
                      <a:pt x="5595" y="196"/>
                      <a:pt x="5333" y="147"/>
                    </a:cubicBezTo>
                    <a:cubicBezTo>
                      <a:pt x="4542" y="1"/>
                      <a:pt x="4109" y="1032"/>
                      <a:pt x="4290" y="2121"/>
                    </a:cubicBezTo>
                    <a:cubicBezTo>
                      <a:pt x="4408" y="2815"/>
                      <a:pt x="4459" y="3531"/>
                      <a:pt x="4273" y="4241"/>
                    </a:cubicBezTo>
                    <a:cubicBezTo>
                      <a:pt x="4050" y="5093"/>
                      <a:pt x="3650" y="5887"/>
                      <a:pt x="3244" y="6663"/>
                    </a:cubicBezTo>
                    <a:cubicBezTo>
                      <a:pt x="3287" y="6511"/>
                      <a:pt x="3318" y="6353"/>
                      <a:pt x="3338" y="6185"/>
                    </a:cubicBezTo>
                    <a:cubicBezTo>
                      <a:pt x="3409" y="5537"/>
                      <a:pt x="3510" y="5231"/>
                      <a:pt x="3580" y="4815"/>
                    </a:cubicBezTo>
                    <a:cubicBezTo>
                      <a:pt x="3706" y="4078"/>
                      <a:pt x="3844" y="3294"/>
                      <a:pt x="3451" y="2608"/>
                    </a:cubicBezTo>
                    <a:cubicBezTo>
                      <a:pt x="3193" y="2158"/>
                      <a:pt x="2267" y="1964"/>
                      <a:pt x="2127" y="2967"/>
                    </a:cubicBezTo>
                    <a:cubicBezTo>
                      <a:pt x="1970" y="4095"/>
                      <a:pt x="3496" y="5029"/>
                      <a:pt x="3088" y="6484"/>
                    </a:cubicBezTo>
                    <a:cubicBezTo>
                      <a:pt x="2978" y="6876"/>
                      <a:pt x="2782" y="7224"/>
                      <a:pt x="2544" y="7550"/>
                    </a:cubicBezTo>
                    <a:cubicBezTo>
                      <a:pt x="2529" y="7561"/>
                      <a:pt x="2515" y="7573"/>
                      <a:pt x="2500" y="7585"/>
                    </a:cubicBezTo>
                    <a:cubicBezTo>
                      <a:pt x="2500" y="7585"/>
                      <a:pt x="2082" y="7937"/>
                      <a:pt x="1838" y="8163"/>
                    </a:cubicBezTo>
                    <a:cubicBezTo>
                      <a:pt x="1782" y="8215"/>
                      <a:pt x="1725" y="8267"/>
                      <a:pt x="1669" y="8321"/>
                    </a:cubicBezTo>
                    <a:cubicBezTo>
                      <a:pt x="1611" y="8376"/>
                      <a:pt x="1554" y="8432"/>
                      <a:pt x="1498" y="84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7" name="Google Shape;463;p16">
              <a:extLst>
                <a:ext uri="{FF2B5EF4-FFF2-40B4-BE49-F238E27FC236}">
                  <a16:creationId xmlns:a16="http://schemas.microsoft.com/office/drawing/2014/main" xmlns="" id="{90820392-3230-4A0F-AEC4-4D6B331EDA5F}"/>
                </a:ext>
              </a:extLst>
            </p:cNvPr>
            <p:cNvSpPr/>
            <p:nvPr/>
          </p:nvSpPr>
          <p:spPr>
            <a:xfrm>
              <a:off x="3718257" y="2220167"/>
              <a:ext cx="1718087" cy="1623413"/>
            </a:xfrm>
            <a:custGeom>
              <a:avLst/>
              <a:gdLst/>
              <a:ahLst/>
              <a:cxnLst/>
              <a:rect l="l" t="t" r="r" b="b"/>
              <a:pathLst>
                <a:path w="22176" h="20954" extrusionOk="0">
                  <a:moveTo>
                    <a:pt x="10275" y="0"/>
                  </a:moveTo>
                  <a:cubicBezTo>
                    <a:pt x="9348" y="0"/>
                    <a:pt x="8453" y="309"/>
                    <a:pt x="7620" y="916"/>
                  </a:cubicBezTo>
                  <a:cubicBezTo>
                    <a:pt x="6513" y="1724"/>
                    <a:pt x="5601" y="2747"/>
                    <a:pt x="5156" y="4065"/>
                  </a:cubicBezTo>
                  <a:cubicBezTo>
                    <a:pt x="4789" y="5154"/>
                    <a:pt x="4732" y="6579"/>
                    <a:pt x="3936" y="7472"/>
                  </a:cubicBezTo>
                  <a:cubicBezTo>
                    <a:pt x="2984" y="8539"/>
                    <a:pt x="2036" y="9045"/>
                    <a:pt x="1505" y="10465"/>
                  </a:cubicBezTo>
                  <a:cubicBezTo>
                    <a:pt x="795" y="12366"/>
                    <a:pt x="1785" y="13706"/>
                    <a:pt x="1785" y="13706"/>
                  </a:cubicBezTo>
                  <a:cubicBezTo>
                    <a:pt x="1785" y="13706"/>
                    <a:pt x="443" y="14987"/>
                    <a:pt x="324" y="15387"/>
                  </a:cubicBezTo>
                  <a:cubicBezTo>
                    <a:pt x="10" y="16450"/>
                    <a:pt x="0" y="17522"/>
                    <a:pt x="456" y="18438"/>
                  </a:cubicBezTo>
                  <a:cubicBezTo>
                    <a:pt x="1191" y="19147"/>
                    <a:pt x="1997" y="19780"/>
                    <a:pt x="2862" y="20330"/>
                  </a:cubicBezTo>
                  <a:cubicBezTo>
                    <a:pt x="3277" y="20460"/>
                    <a:pt x="3704" y="20551"/>
                    <a:pt x="4122" y="20633"/>
                  </a:cubicBezTo>
                  <a:cubicBezTo>
                    <a:pt x="5132" y="20831"/>
                    <a:pt x="6138" y="20953"/>
                    <a:pt x="7138" y="20953"/>
                  </a:cubicBezTo>
                  <a:cubicBezTo>
                    <a:pt x="8025" y="20953"/>
                    <a:pt x="8909" y="20857"/>
                    <a:pt x="9789" y="20630"/>
                  </a:cubicBezTo>
                  <a:cubicBezTo>
                    <a:pt x="10392" y="20475"/>
                    <a:pt x="10999" y="20316"/>
                    <a:pt x="11578" y="20092"/>
                  </a:cubicBezTo>
                  <a:cubicBezTo>
                    <a:pt x="11882" y="19975"/>
                    <a:pt x="12252" y="19714"/>
                    <a:pt x="12573" y="19640"/>
                  </a:cubicBezTo>
                  <a:cubicBezTo>
                    <a:pt x="12587" y="19637"/>
                    <a:pt x="12601" y="19635"/>
                    <a:pt x="12616" y="19635"/>
                  </a:cubicBezTo>
                  <a:cubicBezTo>
                    <a:pt x="12864" y="19635"/>
                    <a:pt x="13132" y="20090"/>
                    <a:pt x="13278" y="20227"/>
                  </a:cubicBezTo>
                  <a:cubicBezTo>
                    <a:pt x="13678" y="20603"/>
                    <a:pt x="14227" y="20868"/>
                    <a:pt x="14766" y="20916"/>
                  </a:cubicBezTo>
                  <a:cubicBezTo>
                    <a:pt x="14879" y="20926"/>
                    <a:pt x="14992" y="20931"/>
                    <a:pt x="15103" y="20931"/>
                  </a:cubicBezTo>
                  <a:cubicBezTo>
                    <a:pt x="15591" y="20931"/>
                    <a:pt x="16061" y="20847"/>
                    <a:pt x="16545" y="20787"/>
                  </a:cubicBezTo>
                  <a:cubicBezTo>
                    <a:pt x="17562" y="20661"/>
                    <a:pt x="18656" y="20610"/>
                    <a:pt x="19538" y="20066"/>
                  </a:cubicBezTo>
                  <a:cubicBezTo>
                    <a:pt x="21107" y="19098"/>
                    <a:pt x="22175" y="16690"/>
                    <a:pt x="21884" y="14819"/>
                  </a:cubicBezTo>
                  <a:cubicBezTo>
                    <a:pt x="21769" y="14088"/>
                    <a:pt x="21101" y="13400"/>
                    <a:pt x="20586" y="12890"/>
                  </a:cubicBezTo>
                  <a:cubicBezTo>
                    <a:pt x="20474" y="12779"/>
                    <a:pt x="19955" y="12446"/>
                    <a:pt x="19917" y="12303"/>
                  </a:cubicBezTo>
                  <a:cubicBezTo>
                    <a:pt x="19872" y="12137"/>
                    <a:pt x="21473" y="10875"/>
                    <a:pt x="18603" y="7499"/>
                  </a:cubicBezTo>
                  <a:cubicBezTo>
                    <a:pt x="18007" y="6799"/>
                    <a:pt x="18097" y="5671"/>
                    <a:pt x="17784" y="4839"/>
                  </a:cubicBezTo>
                  <a:cubicBezTo>
                    <a:pt x="16876" y="2419"/>
                    <a:pt x="15209" y="2089"/>
                    <a:pt x="14370" y="2089"/>
                  </a:cubicBezTo>
                  <a:cubicBezTo>
                    <a:pt x="14056" y="2089"/>
                    <a:pt x="13858" y="2135"/>
                    <a:pt x="13858" y="2135"/>
                  </a:cubicBezTo>
                  <a:cubicBezTo>
                    <a:pt x="13861" y="1459"/>
                    <a:pt x="13007" y="834"/>
                    <a:pt x="12466" y="560"/>
                  </a:cubicBezTo>
                  <a:cubicBezTo>
                    <a:pt x="11727" y="185"/>
                    <a:pt x="10992" y="0"/>
                    <a:pt x="10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464;p16">
              <a:extLst>
                <a:ext uri="{FF2B5EF4-FFF2-40B4-BE49-F238E27FC236}">
                  <a16:creationId xmlns:a16="http://schemas.microsoft.com/office/drawing/2014/main" xmlns="" id="{B1DC8043-7059-4184-A773-6639476CE4A1}"/>
                </a:ext>
              </a:extLst>
            </p:cNvPr>
            <p:cNvSpPr/>
            <p:nvPr/>
          </p:nvSpPr>
          <p:spPr>
            <a:xfrm>
              <a:off x="3806113" y="3207119"/>
              <a:ext cx="1546480" cy="770877"/>
            </a:xfrm>
            <a:custGeom>
              <a:avLst/>
              <a:gdLst/>
              <a:ahLst/>
              <a:cxnLst/>
              <a:rect l="l" t="t" r="r" b="b"/>
              <a:pathLst>
                <a:path w="19961" h="9950" extrusionOk="0">
                  <a:moveTo>
                    <a:pt x="15156" y="1"/>
                  </a:moveTo>
                  <a:cubicBezTo>
                    <a:pt x="14561" y="1"/>
                    <a:pt x="13972" y="144"/>
                    <a:pt x="13430" y="414"/>
                  </a:cubicBezTo>
                  <a:cubicBezTo>
                    <a:pt x="12532" y="864"/>
                    <a:pt x="11387" y="1910"/>
                    <a:pt x="10193" y="1910"/>
                  </a:cubicBezTo>
                  <a:cubicBezTo>
                    <a:pt x="9919" y="1910"/>
                    <a:pt x="9642" y="1855"/>
                    <a:pt x="9365" y="1725"/>
                  </a:cubicBezTo>
                  <a:lnTo>
                    <a:pt x="8229" y="1025"/>
                  </a:lnTo>
                  <a:cubicBezTo>
                    <a:pt x="7932" y="558"/>
                    <a:pt x="7152" y="503"/>
                    <a:pt x="6696" y="410"/>
                  </a:cubicBezTo>
                  <a:cubicBezTo>
                    <a:pt x="6350" y="290"/>
                    <a:pt x="6014" y="234"/>
                    <a:pt x="5688" y="234"/>
                  </a:cubicBezTo>
                  <a:cubicBezTo>
                    <a:pt x="3105" y="234"/>
                    <a:pt x="1123" y="3711"/>
                    <a:pt x="1" y="6315"/>
                  </a:cubicBezTo>
                  <a:cubicBezTo>
                    <a:pt x="2558" y="8497"/>
                    <a:pt x="5846" y="9849"/>
                    <a:pt x="9448" y="9950"/>
                  </a:cubicBezTo>
                  <a:lnTo>
                    <a:pt x="10837" y="9927"/>
                  </a:lnTo>
                  <a:cubicBezTo>
                    <a:pt x="14325" y="9712"/>
                    <a:pt x="17496" y="8324"/>
                    <a:pt x="19960" y="6151"/>
                  </a:cubicBezTo>
                  <a:cubicBezTo>
                    <a:pt x="19318" y="3932"/>
                    <a:pt x="18275" y="1177"/>
                    <a:pt x="16897" y="440"/>
                  </a:cubicBezTo>
                  <a:cubicBezTo>
                    <a:pt x="16341" y="142"/>
                    <a:pt x="15746" y="1"/>
                    <a:pt x="15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65;p16">
              <a:extLst>
                <a:ext uri="{FF2B5EF4-FFF2-40B4-BE49-F238E27FC236}">
                  <a16:creationId xmlns:a16="http://schemas.microsoft.com/office/drawing/2014/main" xmlns="" id="{DFF33A5B-CDD9-4F60-B9FC-DFCB9969710B}"/>
                </a:ext>
              </a:extLst>
            </p:cNvPr>
            <p:cNvSpPr/>
            <p:nvPr/>
          </p:nvSpPr>
          <p:spPr>
            <a:xfrm>
              <a:off x="4484871" y="3645317"/>
              <a:ext cx="223206" cy="82046"/>
            </a:xfrm>
            <a:custGeom>
              <a:avLst/>
              <a:gdLst/>
              <a:ahLst/>
              <a:cxnLst/>
              <a:rect l="l" t="t" r="r" b="b"/>
              <a:pathLst>
                <a:path w="2881" h="1059" extrusionOk="0">
                  <a:moveTo>
                    <a:pt x="2857" y="1"/>
                  </a:moveTo>
                  <a:cubicBezTo>
                    <a:pt x="2850" y="1"/>
                    <a:pt x="2844" y="4"/>
                    <a:pt x="2840" y="10"/>
                  </a:cubicBezTo>
                  <a:cubicBezTo>
                    <a:pt x="2709" y="191"/>
                    <a:pt x="2561" y="338"/>
                    <a:pt x="2406" y="460"/>
                  </a:cubicBezTo>
                  <a:cubicBezTo>
                    <a:pt x="2153" y="662"/>
                    <a:pt x="1873" y="788"/>
                    <a:pt x="1577" y="838"/>
                  </a:cubicBezTo>
                  <a:cubicBezTo>
                    <a:pt x="1484" y="853"/>
                    <a:pt x="1391" y="861"/>
                    <a:pt x="1297" y="861"/>
                  </a:cubicBezTo>
                  <a:cubicBezTo>
                    <a:pt x="992" y="861"/>
                    <a:pt x="678" y="783"/>
                    <a:pt x="366" y="647"/>
                  </a:cubicBezTo>
                  <a:cubicBezTo>
                    <a:pt x="280" y="609"/>
                    <a:pt x="198" y="559"/>
                    <a:pt x="106" y="526"/>
                  </a:cubicBezTo>
                  <a:cubicBezTo>
                    <a:pt x="102" y="525"/>
                    <a:pt x="99" y="523"/>
                    <a:pt x="95" y="523"/>
                  </a:cubicBezTo>
                  <a:cubicBezTo>
                    <a:pt x="94" y="523"/>
                    <a:pt x="94" y="524"/>
                    <a:pt x="93" y="524"/>
                  </a:cubicBezTo>
                  <a:cubicBezTo>
                    <a:pt x="13" y="545"/>
                    <a:pt x="104" y="515"/>
                    <a:pt x="42" y="571"/>
                  </a:cubicBezTo>
                  <a:cubicBezTo>
                    <a:pt x="40" y="569"/>
                    <a:pt x="37" y="568"/>
                    <a:pt x="34" y="568"/>
                  </a:cubicBezTo>
                  <a:cubicBezTo>
                    <a:pt x="28" y="568"/>
                    <a:pt x="23" y="571"/>
                    <a:pt x="21" y="576"/>
                  </a:cubicBezTo>
                  <a:cubicBezTo>
                    <a:pt x="15" y="584"/>
                    <a:pt x="18" y="594"/>
                    <a:pt x="27" y="599"/>
                  </a:cubicBezTo>
                  <a:cubicBezTo>
                    <a:pt x="19" y="628"/>
                    <a:pt x="12" y="634"/>
                    <a:pt x="8" y="634"/>
                  </a:cubicBezTo>
                  <a:cubicBezTo>
                    <a:pt x="4" y="634"/>
                    <a:pt x="2" y="630"/>
                    <a:pt x="1" y="630"/>
                  </a:cubicBezTo>
                  <a:lnTo>
                    <a:pt x="1" y="630"/>
                  </a:lnTo>
                  <a:cubicBezTo>
                    <a:pt x="0" y="630"/>
                    <a:pt x="3" y="637"/>
                    <a:pt x="10" y="667"/>
                  </a:cubicBezTo>
                  <a:cubicBezTo>
                    <a:pt x="11" y="671"/>
                    <a:pt x="15" y="674"/>
                    <a:pt x="19" y="677"/>
                  </a:cubicBezTo>
                  <a:cubicBezTo>
                    <a:pt x="97" y="749"/>
                    <a:pt x="194" y="792"/>
                    <a:pt x="283" y="838"/>
                  </a:cubicBezTo>
                  <a:cubicBezTo>
                    <a:pt x="366" y="880"/>
                    <a:pt x="452" y="917"/>
                    <a:pt x="538" y="945"/>
                  </a:cubicBezTo>
                  <a:cubicBezTo>
                    <a:pt x="761" y="1021"/>
                    <a:pt x="987" y="1058"/>
                    <a:pt x="1208" y="1058"/>
                  </a:cubicBezTo>
                  <a:cubicBezTo>
                    <a:pt x="1347" y="1058"/>
                    <a:pt x="1484" y="1044"/>
                    <a:pt x="1617" y="1015"/>
                  </a:cubicBezTo>
                  <a:cubicBezTo>
                    <a:pt x="1935" y="947"/>
                    <a:pt x="2238" y="799"/>
                    <a:pt x="2490" y="554"/>
                  </a:cubicBezTo>
                  <a:cubicBezTo>
                    <a:pt x="2637" y="412"/>
                    <a:pt x="2764" y="236"/>
                    <a:pt x="2874" y="32"/>
                  </a:cubicBezTo>
                  <a:cubicBezTo>
                    <a:pt x="2880" y="23"/>
                    <a:pt x="2878" y="11"/>
                    <a:pt x="2868" y="4"/>
                  </a:cubicBezTo>
                  <a:cubicBezTo>
                    <a:pt x="2864" y="2"/>
                    <a:pt x="2861" y="1"/>
                    <a:pt x="28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66;p16">
              <a:extLst>
                <a:ext uri="{FF2B5EF4-FFF2-40B4-BE49-F238E27FC236}">
                  <a16:creationId xmlns:a16="http://schemas.microsoft.com/office/drawing/2014/main" xmlns="" id="{48589D6D-C973-4372-9FA1-ABC46A733892}"/>
                </a:ext>
              </a:extLst>
            </p:cNvPr>
            <p:cNvSpPr/>
            <p:nvPr/>
          </p:nvSpPr>
          <p:spPr>
            <a:xfrm>
              <a:off x="4592948" y="3752155"/>
              <a:ext cx="57099" cy="38892"/>
            </a:xfrm>
            <a:custGeom>
              <a:avLst/>
              <a:gdLst/>
              <a:ahLst/>
              <a:cxnLst/>
              <a:rect l="l" t="t" r="r" b="b"/>
              <a:pathLst>
                <a:path w="737" h="502" extrusionOk="0">
                  <a:moveTo>
                    <a:pt x="677" y="0"/>
                  </a:moveTo>
                  <a:cubicBezTo>
                    <a:pt x="665" y="0"/>
                    <a:pt x="653" y="5"/>
                    <a:pt x="643" y="13"/>
                  </a:cubicBezTo>
                  <a:cubicBezTo>
                    <a:pt x="557" y="82"/>
                    <a:pt x="464" y="151"/>
                    <a:pt x="368" y="213"/>
                  </a:cubicBezTo>
                  <a:cubicBezTo>
                    <a:pt x="278" y="272"/>
                    <a:pt x="184" y="320"/>
                    <a:pt x="79" y="342"/>
                  </a:cubicBezTo>
                  <a:cubicBezTo>
                    <a:pt x="59" y="346"/>
                    <a:pt x="33" y="338"/>
                    <a:pt x="19" y="353"/>
                  </a:cubicBezTo>
                  <a:lnTo>
                    <a:pt x="11" y="362"/>
                  </a:lnTo>
                  <a:cubicBezTo>
                    <a:pt x="16" y="368"/>
                    <a:pt x="18" y="383"/>
                    <a:pt x="17" y="409"/>
                  </a:cubicBezTo>
                  <a:cubicBezTo>
                    <a:pt x="7" y="410"/>
                    <a:pt x="1" y="418"/>
                    <a:pt x="1" y="426"/>
                  </a:cubicBezTo>
                  <a:cubicBezTo>
                    <a:pt x="2" y="435"/>
                    <a:pt x="10" y="442"/>
                    <a:pt x="18" y="442"/>
                  </a:cubicBezTo>
                  <a:cubicBezTo>
                    <a:pt x="18" y="442"/>
                    <a:pt x="19" y="442"/>
                    <a:pt x="19" y="442"/>
                  </a:cubicBezTo>
                  <a:cubicBezTo>
                    <a:pt x="24" y="466"/>
                    <a:pt x="24" y="481"/>
                    <a:pt x="23" y="491"/>
                  </a:cubicBezTo>
                  <a:lnTo>
                    <a:pt x="31" y="497"/>
                  </a:lnTo>
                  <a:cubicBezTo>
                    <a:pt x="34" y="500"/>
                    <a:pt x="38" y="501"/>
                    <a:pt x="42" y="501"/>
                  </a:cubicBezTo>
                  <a:cubicBezTo>
                    <a:pt x="48" y="501"/>
                    <a:pt x="54" y="500"/>
                    <a:pt x="59" y="500"/>
                  </a:cubicBezTo>
                  <a:cubicBezTo>
                    <a:pt x="166" y="499"/>
                    <a:pt x="265" y="460"/>
                    <a:pt x="354" y="407"/>
                  </a:cubicBezTo>
                  <a:cubicBezTo>
                    <a:pt x="493" y="327"/>
                    <a:pt x="609" y="203"/>
                    <a:pt x="716" y="93"/>
                  </a:cubicBezTo>
                  <a:cubicBezTo>
                    <a:pt x="737" y="73"/>
                    <a:pt x="737" y="40"/>
                    <a:pt x="717" y="18"/>
                  </a:cubicBezTo>
                  <a:cubicBezTo>
                    <a:pt x="706" y="6"/>
                    <a:pt x="692" y="0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67;p16">
              <a:extLst>
                <a:ext uri="{FF2B5EF4-FFF2-40B4-BE49-F238E27FC236}">
                  <a16:creationId xmlns:a16="http://schemas.microsoft.com/office/drawing/2014/main" xmlns="" id="{60BFB7DF-78FF-4159-9213-769D3FB5DC34}"/>
                </a:ext>
              </a:extLst>
            </p:cNvPr>
            <p:cNvSpPr/>
            <p:nvPr/>
          </p:nvSpPr>
          <p:spPr>
            <a:xfrm>
              <a:off x="4146538" y="2582982"/>
              <a:ext cx="842541" cy="999041"/>
            </a:xfrm>
            <a:custGeom>
              <a:avLst/>
              <a:gdLst/>
              <a:ahLst/>
              <a:cxnLst/>
              <a:rect l="l" t="t" r="r" b="b"/>
              <a:pathLst>
                <a:path w="10875" h="12895" extrusionOk="0">
                  <a:moveTo>
                    <a:pt x="7606" y="1"/>
                  </a:moveTo>
                  <a:cubicBezTo>
                    <a:pt x="7601" y="1"/>
                    <a:pt x="7595" y="2"/>
                    <a:pt x="7588" y="5"/>
                  </a:cubicBezTo>
                  <a:cubicBezTo>
                    <a:pt x="7394" y="98"/>
                    <a:pt x="7250" y="687"/>
                    <a:pt x="7167" y="871"/>
                  </a:cubicBezTo>
                  <a:cubicBezTo>
                    <a:pt x="6911" y="1441"/>
                    <a:pt x="6514" y="2041"/>
                    <a:pt x="5953" y="2348"/>
                  </a:cubicBezTo>
                  <a:cubicBezTo>
                    <a:pt x="5751" y="2458"/>
                    <a:pt x="5268" y="2656"/>
                    <a:pt x="4881" y="2656"/>
                  </a:cubicBezTo>
                  <a:cubicBezTo>
                    <a:pt x="4653" y="2656"/>
                    <a:pt x="4459" y="2588"/>
                    <a:pt x="4374" y="2394"/>
                  </a:cubicBezTo>
                  <a:cubicBezTo>
                    <a:pt x="4277" y="2172"/>
                    <a:pt x="4480" y="1990"/>
                    <a:pt x="4439" y="1829"/>
                  </a:cubicBezTo>
                  <a:cubicBezTo>
                    <a:pt x="4439" y="1829"/>
                    <a:pt x="4439" y="1829"/>
                    <a:pt x="4439" y="1829"/>
                  </a:cubicBezTo>
                  <a:cubicBezTo>
                    <a:pt x="4435" y="1829"/>
                    <a:pt x="4147" y="1973"/>
                    <a:pt x="4119" y="1991"/>
                  </a:cubicBezTo>
                  <a:cubicBezTo>
                    <a:pt x="3912" y="2113"/>
                    <a:pt x="3723" y="2260"/>
                    <a:pt x="3515" y="2379"/>
                  </a:cubicBezTo>
                  <a:cubicBezTo>
                    <a:pt x="2655" y="2872"/>
                    <a:pt x="1896" y="3394"/>
                    <a:pt x="1599" y="4390"/>
                  </a:cubicBezTo>
                  <a:cubicBezTo>
                    <a:pt x="1599" y="4390"/>
                    <a:pt x="1397" y="4388"/>
                    <a:pt x="1264" y="4238"/>
                  </a:cubicBezTo>
                  <a:cubicBezTo>
                    <a:pt x="1085" y="4036"/>
                    <a:pt x="872" y="3929"/>
                    <a:pt x="677" y="3929"/>
                  </a:cubicBezTo>
                  <a:cubicBezTo>
                    <a:pt x="440" y="3929"/>
                    <a:pt x="230" y="4088"/>
                    <a:pt x="143" y="4428"/>
                  </a:cubicBezTo>
                  <a:cubicBezTo>
                    <a:pt x="0" y="4987"/>
                    <a:pt x="123" y="5610"/>
                    <a:pt x="461" y="6096"/>
                  </a:cubicBezTo>
                  <a:cubicBezTo>
                    <a:pt x="692" y="6430"/>
                    <a:pt x="1021" y="6680"/>
                    <a:pt x="1307" y="6680"/>
                  </a:cubicBezTo>
                  <a:cubicBezTo>
                    <a:pt x="1516" y="6680"/>
                    <a:pt x="1702" y="6545"/>
                    <a:pt x="1809" y="6209"/>
                  </a:cubicBezTo>
                  <a:cubicBezTo>
                    <a:pt x="1810" y="6208"/>
                    <a:pt x="1810" y="6207"/>
                    <a:pt x="1811" y="6207"/>
                  </a:cubicBezTo>
                  <a:cubicBezTo>
                    <a:pt x="1841" y="6207"/>
                    <a:pt x="2197" y="6961"/>
                    <a:pt x="2311" y="7154"/>
                  </a:cubicBezTo>
                  <a:cubicBezTo>
                    <a:pt x="2812" y="7999"/>
                    <a:pt x="3554" y="8565"/>
                    <a:pt x="3585" y="8565"/>
                  </a:cubicBezTo>
                  <a:cubicBezTo>
                    <a:pt x="3586" y="8565"/>
                    <a:pt x="3586" y="8565"/>
                    <a:pt x="3586" y="8565"/>
                  </a:cubicBezTo>
                  <a:cubicBezTo>
                    <a:pt x="3586" y="8563"/>
                    <a:pt x="3586" y="8562"/>
                    <a:pt x="3587" y="8562"/>
                  </a:cubicBezTo>
                  <a:cubicBezTo>
                    <a:pt x="3596" y="8562"/>
                    <a:pt x="3695" y="9211"/>
                    <a:pt x="3717" y="9496"/>
                  </a:cubicBezTo>
                  <a:cubicBezTo>
                    <a:pt x="3783" y="10371"/>
                    <a:pt x="3743" y="11323"/>
                    <a:pt x="4303" y="12082"/>
                  </a:cubicBezTo>
                  <a:cubicBezTo>
                    <a:pt x="4666" y="12575"/>
                    <a:pt x="5195" y="12895"/>
                    <a:pt x="5738" y="12895"/>
                  </a:cubicBezTo>
                  <a:cubicBezTo>
                    <a:pt x="5987" y="12895"/>
                    <a:pt x="6238" y="12828"/>
                    <a:pt x="6478" y="12681"/>
                  </a:cubicBezTo>
                  <a:cubicBezTo>
                    <a:pt x="7478" y="12066"/>
                    <a:pt x="7730" y="10736"/>
                    <a:pt x="7760" y="9619"/>
                  </a:cubicBezTo>
                  <a:cubicBezTo>
                    <a:pt x="7769" y="9288"/>
                    <a:pt x="7814" y="8633"/>
                    <a:pt x="7849" y="8215"/>
                  </a:cubicBezTo>
                  <a:cubicBezTo>
                    <a:pt x="7853" y="8162"/>
                    <a:pt x="8365" y="7798"/>
                    <a:pt x="8890" y="6666"/>
                  </a:cubicBezTo>
                  <a:cubicBezTo>
                    <a:pt x="9031" y="6363"/>
                    <a:pt x="9366" y="5481"/>
                    <a:pt x="9379" y="5476"/>
                  </a:cubicBezTo>
                  <a:cubicBezTo>
                    <a:pt x="9380" y="5476"/>
                    <a:pt x="9381" y="5476"/>
                    <a:pt x="9381" y="5476"/>
                  </a:cubicBezTo>
                  <a:cubicBezTo>
                    <a:pt x="9418" y="5476"/>
                    <a:pt x="9575" y="5789"/>
                    <a:pt x="9881" y="5789"/>
                  </a:cubicBezTo>
                  <a:cubicBezTo>
                    <a:pt x="9927" y="5789"/>
                    <a:pt x="9975" y="5782"/>
                    <a:pt x="10027" y="5766"/>
                  </a:cubicBezTo>
                  <a:cubicBezTo>
                    <a:pt x="10687" y="5567"/>
                    <a:pt x="10874" y="4272"/>
                    <a:pt x="10810" y="3716"/>
                  </a:cubicBezTo>
                  <a:cubicBezTo>
                    <a:pt x="10771" y="3375"/>
                    <a:pt x="10588" y="3006"/>
                    <a:pt x="10290" y="3006"/>
                  </a:cubicBezTo>
                  <a:cubicBezTo>
                    <a:pt x="10198" y="3006"/>
                    <a:pt x="10096" y="3041"/>
                    <a:pt x="9984" y="3122"/>
                  </a:cubicBezTo>
                  <a:cubicBezTo>
                    <a:pt x="9865" y="3208"/>
                    <a:pt x="9849" y="3482"/>
                    <a:pt x="9713" y="3482"/>
                  </a:cubicBezTo>
                  <a:cubicBezTo>
                    <a:pt x="9706" y="3482"/>
                    <a:pt x="9699" y="3481"/>
                    <a:pt x="9692" y="3479"/>
                  </a:cubicBezTo>
                  <a:cubicBezTo>
                    <a:pt x="9385" y="3423"/>
                    <a:pt x="9385" y="2791"/>
                    <a:pt x="9254" y="2601"/>
                  </a:cubicBezTo>
                  <a:cubicBezTo>
                    <a:pt x="9242" y="2583"/>
                    <a:pt x="9228" y="2575"/>
                    <a:pt x="9214" y="2575"/>
                  </a:cubicBezTo>
                  <a:cubicBezTo>
                    <a:pt x="9138" y="2575"/>
                    <a:pt x="9035" y="2773"/>
                    <a:pt x="8938" y="2819"/>
                  </a:cubicBezTo>
                  <a:cubicBezTo>
                    <a:pt x="8889" y="2842"/>
                    <a:pt x="8842" y="2851"/>
                    <a:pt x="8795" y="2851"/>
                  </a:cubicBezTo>
                  <a:cubicBezTo>
                    <a:pt x="8652" y="2851"/>
                    <a:pt x="8516" y="2761"/>
                    <a:pt x="8402" y="2657"/>
                  </a:cubicBezTo>
                  <a:cubicBezTo>
                    <a:pt x="7945" y="2234"/>
                    <a:pt x="7812" y="1480"/>
                    <a:pt x="7733" y="906"/>
                  </a:cubicBezTo>
                  <a:cubicBezTo>
                    <a:pt x="7706" y="702"/>
                    <a:pt x="7674" y="500"/>
                    <a:pt x="7642" y="297"/>
                  </a:cubicBezTo>
                  <a:cubicBezTo>
                    <a:pt x="7627" y="208"/>
                    <a:pt x="7668" y="1"/>
                    <a:pt x="7606" y="1"/>
                  </a:cubicBez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8;p16">
              <a:extLst>
                <a:ext uri="{FF2B5EF4-FFF2-40B4-BE49-F238E27FC236}">
                  <a16:creationId xmlns:a16="http://schemas.microsoft.com/office/drawing/2014/main" xmlns="" id="{48EBF54F-D573-44FC-932B-859A1FF9F9F4}"/>
                </a:ext>
              </a:extLst>
            </p:cNvPr>
            <p:cNvSpPr/>
            <p:nvPr/>
          </p:nvSpPr>
          <p:spPr>
            <a:xfrm>
              <a:off x="4419029" y="3211961"/>
              <a:ext cx="338390" cy="156732"/>
            </a:xfrm>
            <a:custGeom>
              <a:avLst/>
              <a:gdLst/>
              <a:ahLst/>
              <a:cxnLst/>
              <a:rect l="l" t="t" r="r" b="b"/>
              <a:pathLst>
                <a:path w="4719" h="2023" extrusionOk="0">
                  <a:moveTo>
                    <a:pt x="4718" y="1"/>
                  </a:moveTo>
                  <a:lnTo>
                    <a:pt x="4718" y="1"/>
                  </a:lnTo>
                  <a:cubicBezTo>
                    <a:pt x="4718" y="1"/>
                    <a:pt x="3594" y="1016"/>
                    <a:pt x="2481" y="1126"/>
                  </a:cubicBezTo>
                  <a:cubicBezTo>
                    <a:pt x="2388" y="1135"/>
                    <a:pt x="2296" y="1140"/>
                    <a:pt x="2205" y="1140"/>
                  </a:cubicBezTo>
                  <a:cubicBezTo>
                    <a:pt x="1031" y="1140"/>
                    <a:pt x="91" y="419"/>
                    <a:pt x="42" y="402"/>
                  </a:cubicBezTo>
                  <a:cubicBezTo>
                    <a:pt x="41" y="402"/>
                    <a:pt x="41" y="402"/>
                    <a:pt x="41" y="402"/>
                  </a:cubicBezTo>
                  <a:cubicBezTo>
                    <a:pt x="0" y="402"/>
                    <a:pt x="929" y="2022"/>
                    <a:pt x="2432" y="2022"/>
                  </a:cubicBezTo>
                  <a:cubicBezTo>
                    <a:pt x="2438" y="2022"/>
                    <a:pt x="2444" y="2022"/>
                    <a:pt x="2450" y="2022"/>
                  </a:cubicBezTo>
                  <a:cubicBezTo>
                    <a:pt x="3642" y="2012"/>
                    <a:pt x="4718" y="1"/>
                    <a:pt x="4718" y="1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9;p16">
              <a:extLst>
                <a:ext uri="{FF2B5EF4-FFF2-40B4-BE49-F238E27FC236}">
                  <a16:creationId xmlns:a16="http://schemas.microsoft.com/office/drawing/2014/main" xmlns="" id="{98FFBE0F-934B-4362-A330-F62E54B095C3}"/>
                </a:ext>
              </a:extLst>
            </p:cNvPr>
            <p:cNvSpPr/>
            <p:nvPr/>
          </p:nvSpPr>
          <p:spPr>
            <a:xfrm>
              <a:off x="4528179" y="2954319"/>
              <a:ext cx="90878" cy="109860"/>
            </a:xfrm>
            <a:custGeom>
              <a:avLst/>
              <a:gdLst/>
              <a:ahLst/>
              <a:cxnLst/>
              <a:rect l="l" t="t" r="r" b="b"/>
              <a:pathLst>
                <a:path w="1173" h="1418" extrusionOk="0">
                  <a:moveTo>
                    <a:pt x="829" y="0"/>
                  </a:moveTo>
                  <a:cubicBezTo>
                    <a:pt x="772" y="0"/>
                    <a:pt x="720" y="34"/>
                    <a:pt x="691" y="100"/>
                  </a:cubicBezTo>
                  <a:cubicBezTo>
                    <a:pt x="307" y="966"/>
                    <a:pt x="0" y="582"/>
                    <a:pt x="17" y="1040"/>
                  </a:cubicBezTo>
                  <a:cubicBezTo>
                    <a:pt x="28" y="1338"/>
                    <a:pt x="305" y="1417"/>
                    <a:pt x="506" y="1417"/>
                  </a:cubicBezTo>
                  <a:cubicBezTo>
                    <a:pt x="581" y="1417"/>
                    <a:pt x="646" y="1406"/>
                    <a:pt x="682" y="1391"/>
                  </a:cubicBezTo>
                  <a:cubicBezTo>
                    <a:pt x="909" y="1300"/>
                    <a:pt x="1173" y="1091"/>
                    <a:pt x="1105" y="414"/>
                  </a:cubicBezTo>
                  <a:cubicBezTo>
                    <a:pt x="1077" y="133"/>
                    <a:pt x="942" y="0"/>
                    <a:pt x="829" y="0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70;p16">
              <a:extLst>
                <a:ext uri="{FF2B5EF4-FFF2-40B4-BE49-F238E27FC236}">
                  <a16:creationId xmlns:a16="http://schemas.microsoft.com/office/drawing/2014/main" xmlns="" id="{1E58B69A-1556-4E5C-902A-2ACABDBB5C0D}"/>
                </a:ext>
              </a:extLst>
            </p:cNvPr>
            <p:cNvSpPr/>
            <p:nvPr/>
          </p:nvSpPr>
          <p:spPr>
            <a:xfrm>
              <a:off x="4177683" y="2933401"/>
              <a:ext cx="87159" cy="111951"/>
            </a:xfrm>
            <a:custGeom>
              <a:avLst/>
              <a:gdLst/>
              <a:ahLst/>
              <a:cxnLst/>
              <a:rect l="l" t="t" r="r" b="b"/>
              <a:pathLst>
                <a:path w="1125" h="1445" extrusionOk="0">
                  <a:moveTo>
                    <a:pt x="438" y="1"/>
                  </a:moveTo>
                  <a:cubicBezTo>
                    <a:pt x="373" y="1"/>
                    <a:pt x="310" y="15"/>
                    <a:pt x="253" y="43"/>
                  </a:cubicBezTo>
                  <a:cubicBezTo>
                    <a:pt x="111" y="111"/>
                    <a:pt x="1" y="256"/>
                    <a:pt x="17" y="448"/>
                  </a:cubicBezTo>
                  <a:cubicBezTo>
                    <a:pt x="17" y="457"/>
                    <a:pt x="16" y="467"/>
                    <a:pt x="20" y="475"/>
                  </a:cubicBezTo>
                  <a:cubicBezTo>
                    <a:pt x="26" y="488"/>
                    <a:pt x="32" y="490"/>
                    <a:pt x="43" y="500"/>
                  </a:cubicBezTo>
                  <a:cubicBezTo>
                    <a:pt x="43" y="508"/>
                    <a:pt x="51" y="515"/>
                    <a:pt x="59" y="515"/>
                  </a:cubicBezTo>
                  <a:cubicBezTo>
                    <a:pt x="60" y="515"/>
                    <a:pt x="60" y="515"/>
                    <a:pt x="61" y="515"/>
                  </a:cubicBezTo>
                  <a:cubicBezTo>
                    <a:pt x="70" y="515"/>
                    <a:pt x="77" y="506"/>
                    <a:pt x="75" y="498"/>
                  </a:cubicBezTo>
                  <a:cubicBezTo>
                    <a:pt x="81" y="479"/>
                    <a:pt x="91" y="468"/>
                    <a:pt x="94" y="450"/>
                  </a:cubicBezTo>
                  <a:cubicBezTo>
                    <a:pt x="127" y="307"/>
                    <a:pt x="191" y="200"/>
                    <a:pt x="305" y="160"/>
                  </a:cubicBezTo>
                  <a:cubicBezTo>
                    <a:pt x="338" y="148"/>
                    <a:pt x="373" y="142"/>
                    <a:pt x="408" y="142"/>
                  </a:cubicBezTo>
                  <a:cubicBezTo>
                    <a:pt x="500" y="142"/>
                    <a:pt x="594" y="183"/>
                    <a:pt x="663" y="275"/>
                  </a:cubicBezTo>
                  <a:cubicBezTo>
                    <a:pt x="734" y="370"/>
                    <a:pt x="775" y="471"/>
                    <a:pt x="807" y="575"/>
                  </a:cubicBezTo>
                  <a:cubicBezTo>
                    <a:pt x="863" y="759"/>
                    <a:pt x="870" y="957"/>
                    <a:pt x="916" y="1148"/>
                  </a:cubicBezTo>
                  <a:cubicBezTo>
                    <a:pt x="937" y="1236"/>
                    <a:pt x="971" y="1318"/>
                    <a:pt x="1008" y="1402"/>
                  </a:cubicBezTo>
                  <a:cubicBezTo>
                    <a:pt x="1015" y="1427"/>
                    <a:pt x="1039" y="1445"/>
                    <a:pt x="1064" y="1445"/>
                  </a:cubicBezTo>
                  <a:cubicBezTo>
                    <a:pt x="1068" y="1445"/>
                    <a:pt x="1073" y="1444"/>
                    <a:pt x="1077" y="1443"/>
                  </a:cubicBezTo>
                  <a:cubicBezTo>
                    <a:pt x="1107" y="1436"/>
                    <a:pt x="1124" y="1406"/>
                    <a:pt x="1116" y="1376"/>
                  </a:cubicBezTo>
                  <a:cubicBezTo>
                    <a:pt x="1110" y="1303"/>
                    <a:pt x="1116" y="1234"/>
                    <a:pt x="1111" y="1161"/>
                  </a:cubicBezTo>
                  <a:cubicBezTo>
                    <a:pt x="1100" y="988"/>
                    <a:pt x="1077" y="814"/>
                    <a:pt x="1035" y="645"/>
                  </a:cubicBezTo>
                  <a:cubicBezTo>
                    <a:pt x="993" y="475"/>
                    <a:pt x="921" y="313"/>
                    <a:pt x="794" y="169"/>
                  </a:cubicBezTo>
                  <a:cubicBezTo>
                    <a:pt x="691" y="54"/>
                    <a:pt x="562" y="1"/>
                    <a:pt x="4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71;p16">
              <a:extLst>
                <a:ext uri="{FF2B5EF4-FFF2-40B4-BE49-F238E27FC236}">
                  <a16:creationId xmlns:a16="http://schemas.microsoft.com/office/drawing/2014/main" xmlns="" id="{13BE7F35-48E8-4931-B24B-EA6EE0E2ABC1}"/>
                </a:ext>
              </a:extLst>
            </p:cNvPr>
            <p:cNvSpPr/>
            <p:nvPr/>
          </p:nvSpPr>
          <p:spPr>
            <a:xfrm>
              <a:off x="4882782" y="2860962"/>
              <a:ext cx="84293" cy="109007"/>
            </a:xfrm>
            <a:custGeom>
              <a:avLst/>
              <a:gdLst/>
              <a:ahLst/>
              <a:cxnLst/>
              <a:rect l="l" t="t" r="r" b="b"/>
              <a:pathLst>
                <a:path w="1088" h="1407" extrusionOk="0">
                  <a:moveTo>
                    <a:pt x="640" y="0"/>
                  </a:moveTo>
                  <a:cubicBezTo>
                    <a:pt x="519" y="0"/>
                    <a:pt x="388" y="60"/>
                    <a:pt x="274" y="194"/>
                  </a:cubicBezTo>
                  <a:cubicBezTo>
                    <a:pt x="174" y="317"/>
                    <a:pt x="106" y="470"/>
                    <a:pt x="64" y="635"/>
                  </a:cubicBezTo>
                  <a:cubicBezTo>
                    <a:pt x="28" y="773"/>
                    <a:pt x="6" y="920"/>
                    <a:pt x="2" y="1062"/>
                  </a:cubicBezTo>
                  <a:cubicBezTo>
                    <a:pt x="0" y="1162"/>
                    <a:pt x="8" y="1258"/>
                    <a:pt x="17" y="1348"/>
                  </a:cubicBezTo>
                  <a:cubicBezTo>
                    <a:pt x="18" y="1379"/>
                    <a:pt x="43" y="1405"/>
                    <a:pt x="75" y="1406"/>
                  </a:cubicBezTo>
                  <a:cubicBezTo>
                    <a:pt x="107" y="1406"/>
                    <a:pt x="132" y="1381"/>
                    <a:pt x="131" y="1350"/>
                  </a:cubicBezTo>
                  <a:cubicBezTo>
                    <a:pt x="135" y="1264"/>
                    <a:pt x="145" y="1172"/>
                    <a:pt x="155" y="1078"/>
                  </a:cubicBezTo>
                  <a:cubicBezTo>
                    <a:pt x="168" y="946"/>
                    <a:pt x="184" y="810"/>
                    <a:pt x="219" y="683"/>
                  </a:cubicBezTo>
                  <a:cubicBezTo>
                    <a:pt x="258" y="541"/>
                    <a:pt x="316" y="408"/>
                    <a:pt x="404" y="304"/>
                  </a:cubicBezTo>
                  <a:cubicBezTo>
                    <a:pt x="481" y="212"/>
                    <a:pt x="567" y="169"/>
                    <a:pt x="648" y="169"/>
                  </a:cubicBezTo>
                  <a:cubicBezTo>
                    <a:pt x="680" y="169"/>
                    <a:pt x="710" y="176"/>
                    <a:pt x="739" y="187"/>
                  </a:cubicBezTo>
                  <a:cubicBezTo>
                    <a:pt x="842" y="228"/>
                    <a:pt x="895" y="338"/>
                    <a:pt x="958" y="477"/>
                  </a:cubicBezTo>
                  <a:cubicBezTo>
                    <a:pt x="967" y="497"/>
                    <a:pt x="979" y="504"/>
                    <a:pt x="990" y="524"/>
                  </a:cubicBezTo>
                  <a:cubicBezTo>
                    <a:pt x="991" y="532"/>
                    <a:pt x="999" y="539"/>
                    <a:pt x="1008" y="539"/>
                  </a:cubicBezTo>
                  <a:cubicBezTo>
                    <a:pt x="1017" y="539"/>
                    <a:pt x="1025" y="532"/>
                    <a:pt x="1024" y="523"/>
                  </a:cubicBezTo>
                  <a:cubicBezTo>
                    <a:pt x="1035" y="503"/>
                    <a:pt x="1045" y="492"/>
                    <a:pt x="1049" y="470"/>
                  </a:cubicBezTo>
                  <a:cubicBezTo>
                    <a:pt x="1087" y="268"/>
                    <a:pt x="937" y="106"/>
                    <a:pt x="801" y="38"/>
                  </a:cubicBezTo>
                  <a:cubicBezTo>
                    <a:pt x="751" y="13"/>
                    <a:pt x="697" y="0"/>
                    <a:pt x="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72;p16">
              <a:extLst>
                <a:ext uri="{FF2B5EF4-FFF2-40B4-BE49-F238E27FC236}">
                  <a16:creationId xmlns:a16="http://schemas.microsoft.com/office/drawing/2014/main" xmlns="" id="{59905A76-7964-44C0-B266-B00CD4E80ED9}"/>
                </a:ext>
              </a:extLst>
            </p:cNvPr>
            <p:cNvSpPr/>
            <p:nvPr/>
          </p:nvSpPr>
          <p:spPr>
            <a:xfrm>
              <a:off x="4393528" y="2808201"/>
              <a:ext cx="79567" cy="41062"/>
            </a:xfrm>
            <a:custGeom>
              <a:avLst/>
              <a:gdLst/>
              <a:ahLst/>
              <a:cxnLst/>
              <a:rect l="l" t="t" r="r" b="b"/>
              <a:pathLst>
                <a:path w="1027" h="530" extrusionOk="0">
                  <a:moveTo>
                    <a:pt x="598" y="0"/>
                  </a:moveTo>
                  <a:cubicBezTo>
                    <a:pt x="536" y="0"/>
                    <a:pt x="471" y="9"/>
                    <a:pt x="402" y="30"/>
                  </a:cubicBezTo>
                  <a:cubicBezTo>
                    <a:pt x="85" y="125"/>
                    <a:pt x="8" y="372"/>
                    <a:pt x="8" y="372"/>
                  </a:cubicBezTo>
                  <a:cubicBezTo>
                    <a:pt x="1" y="441"/>
                    <a:pt x="40" y="476"/>
                    <a:pt x="45" y="481"/>
                  </a:cubicBezTo>
                  <a:cubicBezTo>
                    <a:pt x="66" y="504"/>
                    <a:pt x="96" y="529"/>
                    <a:pt x="129" y="529"/>
                  </a:cubicBezTo>
                  <a:cubicBezTo>
                    <a:pt x="149" y="529"/>
                    <a:pt x="170" y="520"/>
                    <a:pt x="189" y="496"/>
                  </a:cubicBezTo>
                  <a:cubicBezTo>
                    <a:pt x="193" y="492"/>
                    <a:pt x="340" y="331"/>
                    <a:pt x="500" y="278"/>
                  </a:cubicBezTo>
                  <a:cubicBezTo>
                    <a:pt x="544" y="264"/>
                    <a:pt x="585" y="259"/>
                    <a:pt x="625" y="259"/>
                  </a:cubicBezTo>
                  <a:cubicBezTo>
                    <a:pt x="739" y="259"/>
                    <a:pt x="837" y="301"/>
                    <a:pt x="910" y="301"/>
                  </a:cubicBezTo>
                  <a:cubicBezTo>
                    <a:pt x="955" y="301"/>
                    <a:pt x="990" y="286"/>
                    <a:pt x="1015" y="238"/>
                  </a:cubicBezTo>
                  <a:cubicBezTo>
                    <a:pt x="1019" y="230"/>
                    <a:pt x="1027" y="125"/>
                    <a:pt x="873" y="59"/>
                  </a:cubicBezTo>
                  <a:cubicBezTo>
                    <a:pt x="789" y="24"/>
                    <a:pt x="698" y="0"/>
                    <a:pt x="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73;p16">
              <a:extLst>
                <a:ext uri="{FF2B5EF4-FFF2-40B4-BE49-F238E27FC236}">
                  <a16:creationId xmlns:a16="http://schemas.microsoft.com/office/drawing/2014/main" xmlns="" id="{AC5E4E2B-12B4-4D4F-A9F3-2EBAE466CDEA}"/>
                </a:ext>
              </a:extLst>
            </p:cNvPr>
            <p:cNvSpPr/>
            <p:nvPr/>
          </p:nvSpPr>
          <p:spPr>
            <a:xfrm>
              <a:off x="4689249" y="2794178"/>
              <a:ext cx="84138" cy="34321"/>
            </a:xfrm>
            <a:custGeom>
              <a:avLst/>
              <a:gdLst/>
              <a:ahLst/>
              <a:cxnLst/>
              <a:rect l="l" t="t" r="r" b="b"/>
              <a:pathLst>
                <a:path w="1086" h="443" extrusionOk="0">
                  <a:moveTo>
                    <a:pt x="467" y="0"/>
                  </a:moveTo>
                  <a:cubicBezTo>
                    <a:pt x="173" y="0"/>
                    <a:pt x="32" y="175"/>
                    <a:pt x="32" y="175"/>
                  </a:cubicBezTo>
                  <a:cubicBezTo>
                    <a:pt x="0" y="236"/>
                    <a:pt x="25" y="282"/>
                    <a:pt x="27" y="289"/>
                  </a:cubicBezTo>
                  <a:cubicBezTo>
                    <a:pt x="41" y="324"/>
                    <a:pt x="69" y="368"/>
                    <a:pt x="113" y="368"/>
                  </a:cubicBezTo>
                  <a:cubicBezTo>
                    <a:pt x="127" y="368"/>
                    <a:pt x="142" y="364"/>
                    <a:pt x="159" y="354"/>
                  </a:cubicBezTo>
                  <a:cubicBezTo>
                    <a:pt x="163" y="353"/>
                    <a:pt x="343" y="266"/>
                    <a:pt x="507" y="266"/>
                  </a:cubicBezTo>
                  <a:cubicBezTo>
                    <a:pt x="516" y="266"/>
                    <a:pt x="524" y="266"/>
                    <a:pt x="532" y="266"/>
                  </a:cubicBezTo>
                  <a:cubicBezTo>
                    <a:pt x="739" y="277"/>
                    <a:pt x="854" y="443"/>
                    <a:pt x="961" y="443"/>
                  </a:cubicBezTo>
                  <a:cubicBezTo>
                    <a:pt x="985" y="443"/>
                    <a:pt x="1010" y="434"/>
                    <a:pt x="1034" y="413"/>
                  </a:cubicBezTo>
                  <a:cubicBezTo>
                    <a:pt x="1040" y="407"/>
                    <a:pt x="1086" y="313"/>
                    <a:pt x="963" y="198"/>
                  </a:cubicBezTo>
                  <a:cubicBezTo>
                    <a:pt x="856" y="97"/>
                    <a:pt x="718" y="17"/>
                    <a:pt x="527" y="3"/>
                  </a:cubicBezTo>
                  <a:cubicBezTo>
                    <a:pt x="506" y="1"/>
                    <a:pt x="486" y="0"/>
                    <a:pt x="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74;p16">
              <a:extLst>
                <a:ext uri="{FF2B5EF4-FFF2-40B4-BE49-F238E27FC236}">
                  <a16:creationId xmlns:a16="http://schemas.microsoft.com/office/drawing/2014/main" xmlns="" id="{53400EF5-95F0-49E7-A292-C07FD16D788C}"/>
                </a:ext>
              </a:extLst>
            </p:cNvPr>
            <p:cNvSpPr/>
            <p:nvPr/>
          </p:nvSpPr>
          <p:spPr>
            <a:xfrm>
              <a:off x="4330076" y="2947888"/>
              <a:ext cx="123883" cy="123960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766" y="1"/>
                  </a:moveTo>
                  <a:cubicBezTo>
                    <a:pt x="341" y="1"/>
                    <a:pt x="1" y="338"/>
                    <a:pt x="1" y="768"/>
                  </a:cubicBezTo>
                  <a:cubicBezTo>
                    <a:pt x="1" y="1210"/>
                    <a:pt x="359" y="1582"/>
                    <a:pt x="800" y="1599"/>
                  </a:cubicBezTo>
                  <a:cubicBezTo>
                    <a:pt x="811" y="1600"/>
                    <a:pt x="821" y="1600"/>
                    <a:pt x="832" y="1600"/>
                  </a:cubicBezTo>
                  <a:cubicBezTo>
                    <a:pt x="1258" y="1600"/>
                    <a:pt x="1599" y="1263"/>
                    <a:pt x="1599" y="832"/>
                  </a:cubicBezTo>
                  <a:cubicBezTo>
                    <a:pt x="1599" y="391"/>
                    <a:pt x="1241" y="19"/>
                    <a:pt x="800" y="1"/>
                  </a:cubicBezTo>
                  <a:cubicBezTo>
                    <a:pt x="788" y="1"/>
                    <a:pt x="777" y="1"/>
                    <a:pt x="766" y="1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75;p16">
              <a:extLst>
                <a:ext uri="{FF2B5EF4-FFF2-40B4-BE49-F238E27FC236}">
                  <a16:creationId xmlns:a16="http://schemas.microsoft.com/office/drawing/2014/main" xmlns="" id="{A0BDA244-475D-401E-9176-041AEB39869A}"/>
                </a:ext>
              </a:extLst>
            </p:cNvPr>
            <p:cNvSpPr/>
            <p:nvPr/>
          </p:nvSpPr>
          <p:spPr>
            <a:xfrm>
              <a:off x="4716056" y="2936732"/>
              <a:ext cx="123883" cy="124038"/>
            </a:xfrm>
            <a:custGeom>
              <a:avLst/>
              <a:gdLst/>
              <a:ahLst/>
              <a:cxnLst/>
              <a:rect l="l" t="t" r="r" b="b"/>
              <a:pathLst>
                <a:path w="1599" h="1601" extrusionOk="0">
                  <a:moveTo>
                    <a:pt x="768" y="1"/>
                  </a:moveTo>
                  <a:cubicBezTo>
                    <a:pt x="341" y="1"/>
                    <a:pt x="0" y="339"/>
                    <a:pt x="0" y="769"/>
                  </a:cubicBezTo>
                  <a:cubicBezTo>
                    <a:pt x="0" y="1211"/>
                    <a:pt x="358" y="1583"/>
                    <a:pt x="800" y="1600"/>
                  </a:cubicBezTo>
                  <a:cubicBezTo>
                    <a:pt x="811" y="1601"/>
                    <a:pt x="821" y="1601"/>
                    <a:pt x="832" y="1601"/>
                  </a:cubicBezTo>
                  <a:cubicBezTo>
                    <a:pt x="1258" y="1601"/>
                    <a:pt x="1599" y="1263"/>
                    <a:pt x="1599" y="833"/>
                  </a:cubicBezTo>
                  <a:cubicBezTo>
                    <a:pt x="1599" y="391"/>
                    <a:pt x="1241" y="19"/>
                    <a:pt x="800" y="1"/>
                  </a:cubicBezTo>
                  <a:cubicBezTo>
                    <a:pt x="789" y="1"/>
                    <a:pt x="778" y="1"/>
                    <a:pt x="768" y="1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76;p16">
              <a:extLst>
                <a:ext uri="{FF2B5EF4-FFF2-40B4-BE49-F238E27FC236}">
                  <a16:creationId xmlns:a16="http://schemas.microsoft.com/office/drawing/2014/main" xmlns="" id="{AC4A455A-BC59-4C58-B4C4-6F5D643751E7}"/>
                </a:ext>
              </a:extLst>
            </p:cNvPr>
            <p:cNvSpPr/>
            <p:nvPr/>
          </p:nvSpPr>
          <p:spPr>
            <a:xfrm>
              <a:off x="4493160" y="3125073"/>
              <a:ext cx="181214" cy="51056"/>
            </a:xfrm>
            <a:custGeom>
              <a:avLst/>
              <a:gdLst/>
              <a:ahLst/>
              <a:cxnLst/>
              <a:rect l="l" t="t" r="r" b="b"/>
              <a:pathLst>
                <a:path w="2339" h="659" extrusionOk="0">
                  <a:moveTo>
                    <a:pt x="1743" y="278"/>
                  </a:moveTo>
                  <a:lnTo>
                    <a:pt x="1743" y="278"/>
                  </a:lnTo>
                  <a:cubicBezTo>
                    <a:pt x="1735" y="282"/>
                    <a:pt x="1727" y="285"/>
                    <a:pt x="1718" y="288"/>
                  </a:cubicBezTo>
                  <a:lnTo>
                    <a:pt x="1743" y="278"/>
                  </a:lnTo>
                  <a:close/>
                  <a:moveTo>
                    <a:pt x="772" y="410"/>
                  </a:moveTo>
                  <a:lnTo>
                    <a:pt x="800" y="414"/>
                  </a:lnTo>
                  <a:cubicBezTo>
                    <a:pt x="791" y="413"/>
                    <a:pt x="781" y="412"/>
                    <a:pt x="772" y="410"/>
                  </a:cubicBezTo>
                  <a:close/>
                  <a:moveTo>
                    <a:pt x="2246" y="1"/>
                  </a:moveTo>
                  <a:cubicBezTo>
                    <a:pt x="2233" y="1"/>
                    <a:pt x="2219" y="4"/>
                    <a:pt x="2206" y="12"/>
                  </a:cubicBezTo>
                  <a:cubicBezTo>
                    <a:pt x="2126" y="60"/>
                    <a:pt x="2049" y="112"/>
                    <a:pt x="1969" y="160"/>
                  </a:cubicBezTo>
                  <a:cubicBezTo>
                    <a:pt x="1896" y="203"/>
                    <a:pt x="1821" y="243"/>
                    <a:pt x="1744" y="278"/>
                  </a:cubicBezTo>
                  <a:lnTo>
                    <a:pt x="1744" y="278"/>
                  </a:lnTo>
                  <a:cubicBezTo>
                    <a:pt x="1586" y="345"/>
                    <a:pt x="1419" y="392"/>
                    <a:pt x="1250" y="415"/>
                  </a:cubicBezTo>
                  <a:cubicBezTo>
                    <a:pt x="1260" y="414"/>
                    <a:pt x="1270" y="412"/>
                    <a:pt x="1281" y="412"/>
                  </a:cubicBezTo>
                  <a:lnTo>
                    <a:pt x="1281" y="412"/>
                  </a:lnTo>
                  <a:cubicBezTo>
                    <a:pt x="1200" y="422"/>
                    <a:pt x="1117" y="428"/>
                    <a:pt x="1035" y="428"/>
                  </a:cubicBezTo>
                  <a:cubicBezTo>
                    <a:pt x="947" y="428"/>
                    <a:pt x="859" y="422"/>
                    <a:pt x="771" y="410"/>
                  </a:cubicBezTo>
                  <a:lnTo>
                    <a:pt x="771" y="410"/>
                  </a:lnTo>
                  <a:cubicBezTo>
                    <a:pt x="656" y="392"/>
                    <a:pt x="541" y="364"/>
                    <a:pt x="430" y="329"/>
                  </a:cubicBezTo>
                  <a:cubicBezTo>
                    <a:pt x="310" y="292"/>
                    <a:pt x="197" y="237"/>
                    <a:pt x="75" y="209"/>
                  </a:cubicBezTo>
                  <a:cubicBezTo>
                    <a:pt x="70" y="208"/>
                    <a:pt x="66" y="207"/>
                    <a:pt x="61" y="207"/>
                  </a:cubicBezTo>
                  <a:cubicBezTo>
                    <a:pt x="42" y="207"/>
                    <a:pt x="24" y="217"/>
                    <a:pt x="14" y="233"/>
                  </a:cubicBezTo>
                  <a:cubicBezTo>
                    <a:pt x="1" y="256"/>
                    <a:pt x="7" y="281"/>
                    <a:pt x="22" y="300"/>
                  </a:cubicBezTo>
                  <a:cubicBezTo>
                    <a:pt x="128" y="432"/>
                    <a:pt x="299" y="503"/>
                    <a:pt x="453" y="561"/>
                  </a:cubicBezTo>
                  <a:cubicBezTo>
                    <a:pt x="527" y="588"/>
                    <a:pt x="604" y="607"/>
                    <a:pt x="681" y="622"/>
                  </a:cubicBezTo>
                  <a:cubicBezTo>
                    <a:pt x="766" y="639"/>
                    <a:pt x="853" y="651"/>
                    <a:pt x="939" y="656"/>
                  </a:cubicBezTo>
                  <a:cubicBezTo>
                    <a:pt x="972" y="658"/>
                    <a:pt x="1005" y="659"/>
                    <a:pt x="1038" y="659"/>
                  </a:cubicBezTo>
                  <a:cubicBezTo>
                    <a:pt x="1329" y="659"/>
                    <a:pt x="1620" y="590"/>
                    <a:pt x="1881" y="459"/>
                  </a:cubicBezTo>
                  <a:cubicBezTo>
                    <a:pt x="1956" y="421"/>
                    <a:pt x="2031" y="378"/>
                    <a:pt x="2099" y="329"/>
                  </a:cubicBezTo>
                  <a:cubicBezTo>
                    <a:pt x="2173" y="273"/>
                    <a:pt x="2248" y="213"/>
                    <a:pt x="2305" y="139"/>
                  </a:cubicBezTo>
                  <a:cubicBezTo>
                    <a:pt x="2330" y="107"/>
                    <a:pt x="2338" y="68"/>
                    <a:pt x="2311" y="33"/>
                  </a:cubicBezTo>
                  <a:cubicBezTo>
                    <a:pt x="2295" y="12"/>
                    <a:pt x="2271" y="1"/>
                    <a:pt x="2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7;p16">
              <a:extLst>
                <a:ext uri="{FF2B5EF4-FFF2-40B4-BE49-F238E27FC236}">
                  <a16:creationId xmlns:a16="http://schemas.microsoft.com/office/drawing/2014/main" xmlns="" id="{6E723627-C782-4EF9-A8A2-31C88CFFB034}"/>
                </a:ext>
              </a:extLst>
            </p:cNvPr>
            <p:cNvSpPr/>
            <p:nvPr/>
          </p:nvSpPr>
          <p:spPr>
            <a:xfrm>
              <a:off x="4410030" y="2895748"/>
              <a:ext cx="87004" cy="64382"/>
            </a:xfrm>
            <a:custGeom>
              <a:avLst/>
              <a:gdLst/>
              <a:ahLst/>
              <a:cxnLst/>
              <a:rect l="l" t="t" r="r" b="b"/>
              <a:pathLst>
                <a:path w="1123" h="831" extrusionOk="0">
                  <a:moveTo>
                    <a:pt x="1091" y="64"/>
                  </a:moveTo>
                  <a:cubicBezTo>
                    <a:pt x="1091" y="65"/>
                    <a:pt x="1091" y="66"/>
                    <a:pt x="1092" y="66"/>
                  </a:cubicBezTo>
                  <a:lnTo>
                    <a:pt x="1092" y="66"/>
                  </a:lnTo>
                  <a:cubicBezTo>
                    <a:pt x="1091" y="66"/>
                    <a:pt x="1091" y="65"/>
                    <a:pt x="1091" y="64"/>
                  </a:cubicBezTo>
                  <a:close/>
                  <a:moveTo>
                    <a:pt x="212" y="350"/>
                  </a:moveTo>
                  <a:cubicBezTo>
                    <a:pt x="213" y="350"/>
                    <a:pt x="214" y="353"/>
                    <a:pt x="215" y="355"/>
                  </a:cubicBezTo>
                  <a:lnTo>
                    <a:pt x="215" y="355"/>
                  </a:lnTo>
                  <a:cubicBezTo>
                    <a:pt x="214" y="353"/>
                    <a:pt x="213" y="351"/>
                    <a:pt x="212" y="350"/>
                  </a:cubicBezTo>
                  <a:close/>
                  <a:moveTo>
                    <a:pt x="215" y="355"/>
                  </a:moveTo>
                  <a:cubicBezTo>
                    <a:pt x="215" y="356"/>
                    <a:pt x="215" y="357"/>
                    <a:pt x="216" y="358"/>
                  </a:cubicBezTo>
                  <a:lnTo>
                    <a:pt x="216" y="358"/>
                  </a:lnTo>
                  <a:cubicBezTo>
                    <a:pt x="215" y="357"/>
                    <a:pt x="215" y="356"/>
                    <a:pt x="215" y="355"/>
                  </a:cubicBezTo>
                  <a:close/>
                  <a:moveTo>
                    <a:pt x="871" y="400"/>
                  </a:moveTo>
                  <a:cubicBezTo>
                    <a:pt x="871" y="401"/>
                    <a:pt x="870" y="402"/>
                    <a:pt x="869" y="404"/>
                  </a:cubicBezTo>
                  <a:lnTo>
                    <a:pt x="869" y="404"/>
                  </a:lnTo>
                  <a:cubicBezTo>
                    <a:pt x="870" y="402"/>
                    <a:pt x="871" y="401"/>
                    <a:pt x="871" y="400"/>
                  </a:cubicBezTo>
                  <a:close/>
                  <a:moveTo>
                    <a:pt x="345" y="544"/>
                  </a:moveTo>
                  <a:cubicBezTo>
                    <a:pt x="347" y="545"/>
                    <a:pt x="348" y="547"/>
                    <a:pt x="350" y="548"/>
                  </a:cubicBezTo>
                  <a:lnTo>
                    <a:pt x="350" y="548"/>
                  </a:lnTo>
                  <a:cubicBezTo>
                    <a:pt x="348" y="547"/>
                    <a:pt x="345" y="545"/>
                    <a:pt x="345" y="544"/>
                  </a:cubicBezTo>
                  <a:close/>
                  <a:moveTo>
                    <a:pt x="762" y="556"/>
                  </a:moveTo>
                  <a:cubicBezTo>
                    <a:pt x="762" y="556"/>
                    <a:pt x="756" y="560"/>
                    <a:pt x="754" y="562"/>
                  </a:cubicBezTo>
                  <a:cubicBezTo>
                    <a:pt x="752" y="563"/>
                    <a:pt x="751" y="563"/>
                    <a:pt x="750" y="564"/>
                  </a:cubicBezTo>
                  <a:lnTo>
                    <a:pt x="750" y="564"/>
                  </a:lnTo>
                  <a:cubicBezTo>
                    <a:pt x="751" y="563"/>
                    <a:pt x="753" y="562"/>
                    <a:pt x="754" y="561"/>
                  </a:cubicBezTo>
                  <a:cubicBezTo>
                    <a:pt x="760" y="557"/>
                    <a:pt x="762" y="556"/>
                    <a:pt x="762" y="556"/>
                  </a:cubicBezTo>
                  <a:close/>
                  <a:moveTo>
                    <a:pt x="748" y="566"/>
                  </a:moveTo>
                  <a:cubicBezTo>
                    <a:pt x="747" y="567"/>
                    <a:pt x="746" y="567"/>
                    <a:pt x="746" y="567"/>
                  </a:cubicBezTo>
                  <a:cubicBezTo>
                    <a:pt x="746" y="567"/>
                    <a:pt x="747" y="567"/>
                    <a:pt x="748" y="566"/>
                  </a:cubicBezTo>
                  <a:close/>
                  <a:moveTo>
                    <a:pt x="697" y="597"/>
                  </a:moveTo>
                  <a:cubicBezTo>
                    <a:pt x="697" y="597"/>
                    <a:pt x="697" y="597"/>
                    <a:pt x="697" y="597"/>
                  </a:cubicBezTo>
                  <a:cubicBezTo>
                    <a:pt x="697" y="597"/>
                    <a:pt x="691" y="600"/>
                    <a:pt x="683" y="602"/>
                  </a:cubicBezTo>
                  <a:lnTo>
                    <a:pt x="683" y="602"/>
                  </a:lnTo>
                  <a:cubicBezTo>
                    <a:pt x="686" y="601"/>
                    <a:pt x="696" y="597"/>
                    <a:pt x="697" y="597"/>
                  </a:cubicBezTo>
                  <a:close/>
                  <a:moveTo>
                    <a:pt x="1021" y="1"/>
                  </a:moveTo>
                  <a:cubicBezTo>
                    <a:pt x="1019" y="1"/>
                    <a:pt x="1017" y="1"/>
                    <a:pt x="1015" y="1"/>
                  </a:cubicBezTo>
                  <a:cubicBezTo>
                    <a:pt x="990" y="5"/>
                    <a:pt x="969" y="22"/>
                    <a:pt x="962" y="47"/>
                  </a:cubicBezTo>
                  <a:cubicBezTo>
                    <a:pt x="955" y="71"/>
                    <a:pt x="943" y="96"/>
                    <a:pt x="939" y="121"/>
                  </a:cubicBezTo>
                  <a:cubicBezTo>
                    <a:pt x="933" y="147"/>
                    <a:pt x="928" y="173"/>
                    <a:pt x="924" y="199"/>
                  </a:cubicBezTo>
                  <a:cubicBezTo>
                    <a:pt x="914" y="252"/>
                    <a:pt x="903" y="307"/>
                    <a:pt x="886" y="358"/>
                  </a:cubicBezTo>
                  <a:cubicBezTo>
                    <a:pt x="882" y="371"/>
                    <a:pt x="878" y="383"/>
                    <a:pt x="873" y="395"/>
                  </a:cubicBezTo>
                  <a:cubicBezTo>
                    <a:pt x="873" y="395"/>
                    <a:pt x="873" y="396"/>
                    <a:pt x="873" y="396"/>
                  </a:cubicBezTo>
                  <a:lnTo>
                    <a:pt x="873" y="396"/>
                  </a:lnTo>
                  <a:cubicBezTo>
                    <a:pt x="873" y="395"/>
                    <a:pt x="874" y="394"/>
                    <a:pt x="874" y="393"/>
                  </a:cubicBezTo>
                  <a:lnTo>
                    <a:pt x="874" y="393"/>
                  </a:lnTo>
                  <a:cubicBezTo>
                    <a:pt x="873" y="395"/>
                    <a:pt x="872" y="398"/>
                    <a:pt x="871" y="400"/>
                  </a:cubicBezTo>
                  <a:lnTo>
                    <a:pt x="871" y="400"/>
                  </a:lnTo>
                  <a:cubicBezTo>
                    <a:pt x="872" y="398"/>
                    <a:pt x="872" y="397"/>
                    <a:pt x="873" y="396"/>
                  </a:cubicBezTo>
                  <a:lnTo>
                    <a:pt x="873" y="396"/>
                  </a:lnTo>
                  <a:cubicBezTo>
                    <a:pt x="868" y="406"/>
                    <a:pt x="866" y="410"/>
                    <a:pt x="866" y="410"/>
                  </a:cubicBezTo>
                  <a:cubicBezTo>
                    <a:pt x="866" y="410"/>
                    <a:pt x="868" y="407"/>
                    <a:pt x="869" y="404"/>
                  </a:cubicBezTo>
                  <a:lnTo>
                    <a:pt x="869" y="404"/>
                  </a:lnTo>
                  <a:cubicBezTo>
                    <a:pt x="868" y="407"/>
                    <a:pt x="867" y="410"/>
                    <a:pt x="865" y="413"/>
                  </a:cubicBezTo>
                  <a:cubicBezTo>
                    <a:pt x="854" y="437"/>
                    <a:pt x="842" y="459"/>
                    <a:pt x="828" y="481"/>
                  </a:cubicBezTo>
                  <a:cubicBezTo>
                    <a:pt x="824" y="486"/>
                    <a:pt x="820" y="491"/>
                    <a:pt x="816" y="496"/>
                  </a:cubicBezTo>
                  <a:cubicBezTo>
                    <a:pt x="815" y="498"/>
                    <a:pt x="810" y="505"/>
                    <a:pt x="808" y="508"/>
                  </a:cubicBezTo>
                  <a:lnTo>
                    <a:pt x="808" y="508"/>
                  </a:lnTo>
                  <a:cubicBezTo>
                    <a:pt x="803" y="513"/>
                    <a:pt x="798" y="519"/>
                    <a:pt x="793" y="525"/>
                  </a:cubicBezTo>
                  <a:cubicBezTo>
                    <a:pt x="784" y="534"/>
                    <a:pt x="776" y="542"/>
                    <a:pt x="767" y="550"/>
                  </a:cubicBezTo>
                  <a:cubicBezTo>
                    <a:pt x="762" y="554"/>
                    <a:pt x="758" y="558"/>
                    <a:pt x="753" y="562"/>
                  </a:cubicBezTo>
                  <a:cubicBezTo>
                    <a:pt x="752" y="563"/>
                    <a:pt x="751" y="564"/>
                    <a:pt x="750" y="565"/>
                  </a:cubicBezTo>
                  <a:lnTo>
                    <a:pt x="750" y="565"/>
                  </a:lnTo>
                  <a:cubicBezTo>
                    <a:pt x="739" y="572"/>
                    <a:pt x="728" y="578"/>
                    <a:pt x="717" y="585"/>
                  </a:cubicBezTo>
                  <a:cubicBezTo>
                    <a:pt x="710" y="589"/>
                    <a:pt x="703" y="593"/>
                    <a:pt x="696" y="597"/>
                  </a:cubicBezTo>
                  <a:cubicBezTo>
                    <a:pt x="692" y="598"/>
                    <a:pt x="690" y="599"/>
                    <a:pt x="686" y="600"/>
                  </a:cubicBezTo>
                  <a:cubicBezTo>
                    <a:pt x="683" y="602"/>
                    <a:pt x="682" y="602"/>
                    <a:pt x="682" y="603"/>
                  </a:cubicBezTo>
                  <a:lnTo>
                    <a:pt x="682" y="603"/>
                  </a:lnTo>
                  <a:cubicBezTo>
                    <a:pt x="669" y="607"/>
                    <a:pt x="651" y="612"/>
                    <a:pt x="649" y="612"/>
                  </a:cubicBezTo>
                  <a:cubicBezTo>
                    <a:pt x="637" y="616"/>
                    <a:pt x="625" y="618"/>
                    <a:pt x="613" y="620"/>
                  </a:cubicBezTo>
                  <a:lnTo>
                    <a:pt x="613" y="620"/>
                  </a:lnTo>
                  <a:cubicBezTo>
                    <a:pt x="599" y="621"/>
                    <a:pt x="585" y="622"/>
                    <a:pt x="572" y="622"/>
                  </a:cubicBezTo>
                  <a:cubicBezTo>
                    <a:pt x="557" y="622"/>
                    <a:pt x="542" y="621"/>
                    <a:pt x="527" y="620"/>
                  </a:cubicBezTo>
                  <a:lnTo>
                    <a:pt x="527" y="620"/>
                  </a:lnTo>
                  <a:cubicBezTo>
                    <a:pt x="505" y="617"/>
                    <a:pt x="484" y="612"/>
                    <a:pt x="463" y="605"/>
                  </a:cubicBezTo>
                  <a:cubicBezTo>
                    <a:pt x="452" y="602"/>
                    <a:pt x="443" y="599"/>
                    <a:pt x="432" y="595"/>
                  </a:cubicBezTo>
                  <a:lnTo>
                    <a:pt x="432" y="595"/>
                  </a:lnTo>
                  <a:cubicBezTo>
                    <a:pt x="427" y="593"/>
                    <a:pt x="420" y="589"/>
                    <a:pt x="414" y="586"/>
                  </a:cubicBezTo>
                  <a:cubicBezTo>
                    <a:pt x="392" y="576"/>
                    <a:pt x="372" y="563"/>
                    <a:pt x="352" y="549"/>
                  </a:cubicBezTo>
                  <a:lnTo>
                    <a:pt x="352" y="549"/>
                  </a:lnTo>
                  <a:cubicBezTo>
                    <a:pt x="352" y="550"/>
                    <a:pt x="353" y="550"/>
                    <a:pt x="353" y="550"/>
                  </a:cubicBezTo>
                  <a:lnTo>
                    <a:pt x="353" y="550"/>
                  </a:lnTo>
                  <a:cubicBezTo>
                    <a:pt x="352" y="550"/>
                    <a:pt x="351" y="549"/>
                    <a:pt x="350" y="548"/>
                  </a:cubicBezTo>
                  <a:lnTo>
                    <a:pt x="350" y="548"/>
                  </a:lnTo>
                  <a:cubicBezTo>
                    <a:pt x="350" y="548"/>
                    <a:pt x="351" y="549"/>
                    <a:pt x="351" y="549"/>
                  </a:cubicBezTo>
                  <a:cubicBezTo>
                    <a:pt x="351" y="549"/>
                    <a:pt x="352" y="549"/>
                    <a:pt x="352" y="549"/>
                  </a:cubicBezTo>
                  <a:lnTo>
                    <a:pt x="352" y="549"/>
                  </a:lnTo>
                  <a:cubicBezTo>
                    <a:pt x="349" y="547"/>
                    <a:pt x="345" y="543"/>
                    <a:pt x="345" y="543"/>
                  </a:cubicBezTo>
                  <a:lnTo>
                    <a:pt x="345" y="543"/>
                  </a:lnTo>
                  <a:cubicBezTo>
                    <a:pt x="345" y="543"/>
                    <a:pt x="345" y="543"/>
                    <a:pt x="345" y="543"/>
                  </a:cubicBezTo>
                  <a:cubicBezTo>
                    <a:pt x="345" y="544"/>
                    <a:pt x="345" y="544"/>
                    <a:pt x="345" y="544"/>
                  </a:cubicBezTo>
                  <a:lnTo>
                    <a:pt x="345" y="544"/>
                  </a:lnTo>
                  <a:cubicBezTo>
                    <a:pt x="343" y="542"/>
                    <a:pt x="341" y="541"/>
                    <a:pt x="340" y="539"/>
                  </a:cubicBezTo>
                  <a:cubicBezTo>
                    <a:pt x="330" y="530"/>
                    <a:pt x="320" y="522"/>
                    <a:pt x="312" y="513"/>
                  </a:cubicBezTo>
                  <a:cubicBezTo>
                    <a:pt x="304" y="504"/>
                    <a:pt x="296" y="496"/>
                    <a:pt x="289" y="488"/>
                  </a:cubicBezTo>
                  <a:cubicBezTo>
                    <a:pt x="288" y="486"/>
                    <a:pt x="284" y="482"/>
                    <a:pt x="282" y="479"/>
                  </a:cubicBezTo>
                  <a:lnTo>
                    <a:pt x="282" y="479"/>
                  </a:lnTo>
                  <a:cubicBezTo>
                    <a:pt x="280" y="476"/>
                    <a:pt x="278" y="474"/>
                    <a:pt x="278" y="473"/>
                  </a:cubicBezTo>
                  <a:cubicBezTo>
                    <a:pt x="263" y="453"/>
                    <a:pt x="250" y="431"/>
                    <a:pt x="238" y="408"/>
                  </a:cubicBezTo>
                  <a:cubicBezTo>
                    <a:pt x="233" y="398"/>
                    <a:pt x="226" y="386"/>
                    <a:pt x="223" y="375"/>
                  </a:cubicBezTo>
                  <a:lnTo>
                    <a:pt x="223" y="375"/>
                  </a:lnTo>
                  <a:cubicBezTo>
                    <a:pt x="224" y="378"/>
                    <a:pt x="229" y="390"/>
                    <a:pt x="229" y="390"/>
                  </a:cubicBezTo>
                  <a:cubicBezTo>
                    <a:pt x="229" y="390"/>
                    <a:pt x="228" y="387"/>
                    <a:pt x="224" y="377"/>
                  </a:cubicBezTo>
                  <a:cubicBezTo>
                    <a:pt x="221" y="371"/>
                    <a:pt x="219" y="365"/>
                    <a:pt x="217" y="360"/>
                  </a:cubicBezTo>
                  <a:cubicBezTo>
                    <a:pt x="216" y="359"/>
                    <a:pt x="216" y="359"/>
                    <a:pt x="216" y="358"/>
                  </a:cubicBezTo>
                  <a:lnTo>
                    <a:pt x="216" y="358"/>
                  </a:lnTo>
                  <a:cubicBezTo>
                    <a:pt x="216" y="360"/>
                    <a:pt x="217" y="362"/>
                    <a:pt x="217" y="362"/>
                  </a:cubicBezTo>
                  <a:cubicBezTo>
                    <a:pt x="217" y="362"/>
                    <a:pt x="216" y="361"/>
                    <a:pt x="215" y="358"/>
                  </a:cubicBezTo>
                  <a:cubicBezTo>
                    <a:pt x="206" y="334"/>
                    <a:pt x="198" y="310"/>
                    <a:pt x="191" y="285"/>
                  </a:cubicBezTo>
                  <a:cubicBezTo>
                    <a:pt x="184" y="258"/>
                    <a:pt x="180" y="231"/>
                    <a:pt x="175" y="203"/>
                  </a:cubicBezTo>
                  <a:cubicBezTo>
                    <a:pt x="173" y="197"/>
                    <a:pt x="172" y="191"/>
                    <a:pt x="170" y="185"/>
                  </a:cubicBezTo>
                  <a:cubicBezTo>
                    <a:pt x="170" y="181"/>
                    <a:pt x="169" y="177"/>
                    <a:pt x="169" y="174"/>
                  </a:cubicBezTo>
                  <a:lnTo>
                    <a:pt x="169" y="174"/>
                  </a:lnTo>
                  <a:cubicBezTo>
                    <a:pt x="168" y="170"/>
                    <a:pt x="168" y="166"/>
                    <a:pt x="168" y="162"/>
                  </a:cubicBezTo>
                  <a:cubicBezTo>
                    <a:pt x="168" y="155"/>
                    <a:pt x="166" y="149"/>
                    <a:pt x="162" y="143"/>
                  </a:cubicBezTo>
                  <a:cubicBezTo>
                    <a:pt x="160" y="136"/>
                    <a:pt x="158" y="133"/>
                    <a:pt x="158" y="133"/>
                  </a:cubicBezTo>
                  <a:lnTo>
                    <a:pt x="158" y="133"/>
                  </a:lnTo>
                  <a:cubicBezTo>
                    <a:pt x="158" y="133"/>
                    <a:pt x="159" y="136"/>
                    <a:pt x="162" y="142"/>
                  </a:cubicBezTo>
                  <a:cubicBezTo>
                    <a:pt x="157" y="138"/>
                    <a:pt x="155" y="127"/>
                    <a:pt x="154" y="122"/>
                  </a:cubicBezTo>
                  <a:cubicBezTo>
                    <a:pt x="144" y="98"/>
                    <a:pt x="127" y="81"/>
                    <a:pt x="101" y="77"/>
                  </a:cubicBezTo>
                  <a:cubicBezTo>
                    <a:pt x="99" y="77"/>
                    <a:pt x="96" y="77"/>
                    <a:pt x="93" y="77"/>
                  </a:cubicBezTo>
                  <a:cubicBezTo>
                    <a:pt x="71" y="77"/>
                    <a:pt x="51" y="88"/>
                    <a:pt x="39" y="107"/>
                  </a:cubicBezTo>
                  <a:cubicBezTo>
                    <a:pt x="29" y="124"/>
                    <a:pt x="17" y="141"/>
                    <a:pt x="15" y="160"/>
                  </a:cubicBezTo>
                  <a:cubicBezTo>
                    <a:pt x="11" y="181"/>
                    <a:pt x="8" y="202"/>
                    <a:pt x="5" y="223"/>
                  </a:cubicBezTo>
                  <a:cubicBezTo>
                    <a:pt x="1" y="262"/>
                    <a:pt x="7" y="302"/>
                    <a:pt x="12" y="341"/>
                  </a:cubicBezTo>
                  <a:cubicBezTo>
                    <a:pt x="23" y="411"/>
                    <a:pt x="45" y="477"/>
                    <a:pt x="80" y="539"/>
                  </a:cubicBezTo>
                  <a:cubicBezTo>
                    <a:pt x="155" y="668"/>
                    <a:pt x="274" y="764"/>
                    <a:pt x="416" y="807"/>
                  </a:cubicBezTo>
                  <a:cubicBezTo>
                    <a:pt x="467" y="823"/>
                    <a:pt x="520" y="830"/>
                    <a:pt x="573" y="830"/>
                  </a:cubicBezTo>
                  <a:cubicBezTo>
                    <a:pt x="664" y="830"/>
                    <a:pt x="755" y="807"/>
                    <a:pt x="833" y="760"/>
                  </a:cubicBezTo>
                  <a:cubicBezTo>
                    <a:pt x="948" y="689"/>
                    <a:pt x="1025" y="579"/>
                    <a:pt x="1074" y="456"/>
                  </a:cubicBezTo>
                  <a:cubicBezTo>
                    <a:pt x="1100" y="390"/>
                    <a:pt x="1116" y="320"/>
                    <a:pt x="1120" y="248"/>
                  </a:cubicBezTo>
                  <a:cubicBezTo>
                    <a:pt x="1123" y="208"/>
                    <a:pt x="1120" y="171"/>
                    <a:pt x="1114" y="130"/>
                  </a:cubicBezTo>
                  <a:cubicBezTo>
                    <a:pt x="1111" y="110"/>
                    <a:pt x="1103" y="91"/>
                    <a:pt x="1095" y="72"/>
                  </a:cubicBezTo>
                  <a:cubicBezTo>
                    <a:pt x="1093" y="70"/>
                    <a:pt x="1092" y="65"/>
                    <a:pt x="1091" y="64"/>
                  </a:cubicBezTo>
                  <a:lnTo>
                    <a:pt x="1091" y="64"/>
                  </a:lnTo>
                  <a:cubicBezTo>
                    <a:pt x="1091" y="64"/>
                    <a:pt x="1091" y="64"/>
                    <a:pt x="1091" y="64"/>
                  </a:cubicBezTo>
                  <a:cubicBezTo>
                    <a:pt x="1086" y="53"/>
                    <a:pt x="1082" y="42"/>
                    <a:pt x="1077" y="31"/>
                  </a:cubicBezTo>
                  <a:cubicBezTo>
                    <a:pt x="1068" y="11"/>
                    <a:pt x="1042" y="1"/>
                    <a:pt x="10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8;p16">
              <a:extLst>
                <a:ext uri="{FF2B5EF4-FFF2-40B4-BE49-F238E27FC236}">
                  <a16:creationId xmlns:a16="http://schemas.microsoft.com/office/drawing/2014/main" xmlns="" id="{43F3ACE0-DE45-4E52-A1DD-8BAC3D4085A8}"/>
                </a:ext>
              </a:extLst>
            </p:cNvPr>
            <p:cNvSpPr/>
            <p:nvPr/>
          </p:nvSpPr>
          <p:spPr>
            <a:xfrm>
              <a:off x="4647258" y="2895748"/>
              <a:ext cx="87004" cy="64382"/>
            </a:xfrm>
            <a:custGeom>
              <a:avLst/>
              <a:gdLst/>
              <a:ahLst/>
              <a:cxnLst/>
              <a:rect l="l" t="t" r="r" b="b"/>
              <a:pathLst>
                <a:path w="1123" h="831" extrusionOk="0">
                  <a:moveTo>
                    <a:pt x="1091" y="64"/>
                  </a:moveTo>
                  <a:cubicBezTo>
                    <a:pt x="1094" y="70"/>
                    <a:pt x="1095" y="74"/>
                    <a:pt x="1095" y="74"/>
                  </a:cubicBezTo>
                  <a:cubicBezTo>
                    <a:pt x="1095" y="74"/>
                    <a:pt x="1094" y="73"/>
                    <a:pt x="1093" y="71"/>
                  </a:cubicBezTo>
                  <a:cubicBezTo>
                    <a:pt x="1092" y="69"/>
                    <a:pt x="1092" y="67"/>
                    <a:pt x="1091" y="64"/>
                  </a:cubicBezTo>
                  <a:close/>
                  <a:moveTo>
                    <a:pt x="223" y="375"/>
                  </a:moveTo>
                  <a:cubicBezTo>
                    <a:pt x="224" y="377"/>
                    <a:pt x="226" y="383"/>
                    <a:pt x="228" y="387"/>
                  </a:cubicBezTo>
                  <a:lnTo>
                    <a:pt x="228" y="387"/>
                  </a:lnTo>
                  <a:cubicBezTo>
                    <a:pt x="226" y="383"/>
                    <a:pt x="224" y="379"/>
                    <a:pt x="223" y="375"/>
                  </a:cubicBezTo>
                  <a:close/>
                  <a:moveTo>
                    <a:pt x="867" y="408"/>
                  </a:moveTo>
                  <a:lnTo>
                    <a:pt x="867" y="408"/>
                  </a:lnTo>
                  <a:cubicBezTo>
                    <a:pt x="867" y="409"/>
                    <a:pt x="866" y="410"/>
                    <a:pt x="866" y="410"/>
                  </a:cubicBezTo>
                  <a:cubicBezTo>
                    <a:pt x="866" y="410"/>
                    <a:pt x="867" y="409"/>
                    <a:pt x="867" y="408"/>
                  </a:cubicBezTo>
                  <a:close/>
                  <a:moveTo>
                    <a:pt x="697" y="597"/>
                  </a:moveTo>
                  <a:cubicBezTo>
                    <a:pt x="697" y="597"/>
                    <a:pt x="697" y="597"/>
                    <a:pt x="697" y="597"/>
                  </a:cubicBezTo>
                  <a:cubicBezTo>
                    <a:pt x="697" y="597"/>
                    <a:pt x="692" y="599"/>
                    <a:pt x="684" y="602"/>
                  </a:cubicBezTo>
                  <a:lnTo>
                    <a:pt x="684" y="602"/>
                  </a:lnTo>
                  <a:cubicBezTo>
                    <a:pt x="688" y="600"/>
                    <a:pt x="696" y="597"/>
                    <a:pt x="697" y="597"/>
                  </a:cubicBezTo>
                  <a:close/>
                  <a:moveTo>
                    <a:pt x="1021" y="1"/>
                  </a:moveTo>
                  <a:cubicBezTo>
                    <a:pt x="1018" y="1"/>
                    <a:pt x="1016" y="1"/>
                    <a:pt x="1014" y="1"/>
                  </a:cubicBezTo>
                  <a:cubicBezTo>
                    <a:pt x="990" y="5"/>
                    <a:pt x="969" y="22"/>
                    <a:pt x="962" y="47"/>
                  </a:cubicBezTo>
                  <a:cubicBezTo>
                    <a:pt x="955" y="71"/>
                    <a:pt x="943" y="96"/>
                    <a:pt x="938" y="121"/>
                  </a:cubicBezTo>
                  <a:cubicBezTo>
                    <a:pt x="933" y="147"/>
                    <a:pt x="928" y="173"/>
                    <a:pt x="924" y="199"/>
                  </a:cubicBezTo>
                  <a:cubicBezTo>
                    <a:pt x="914" y="252"/>
                    <a:pt x="902" y="307"/>
                    <a:pt x="885" y="358"/>
                  </a:cubicBezTo>
                  <a:cubicBezTo>
                    <a:pt x="882" y="371"/>
                    <a:pt x="878" y="383"/>
                    <a:pt x="872" y="395"/>
                  </a:cubicBezTo>
                  <a:cubicBezTo>
                    <a:pt x="872" y="397"/>
                    <a:pt x="871" y="399"/>
                    <a:pt x="870" y="401"/>
                  </a:cubicBezTo>
                  <a:lnTo>
                    <a:pt x="870" y="401"/>
                  </a:lnTo>
                  <a:cubicBezTo>
                    <a:pt x="868" y="405"/>
                    <a:pt x="867" y="409"/>
                    <a:pt x="864" y="413"/>
                  </a:cubicBezTo>
                  <a:cubicBezTo>
                    <a:pt x="854" y="437"/>
                    <a:pt x="841" y="459"/>
                    <a:pt x="827" y="481"/>
                  </a:cubicBezTo>
                  <a:cubicBezTo>
                    <a:pt x="823" y="486"/>
                    <a:pt x="820" y="491"/>
                    <a:pt x="816" y="496"/>
                  </a:cubicBezTo>
                  <a:cubicBezTo>
                    <a:pt x="816" y="497"/>
                    <a:pt x="814" y="500"/>
                    <a:pt x="812" y="502"/>
                  </a:cubicBezTo>
                  <a:lnTo>
                    <a:pt x="812" y="502"/>
                  </a:lnTo>
                  <a:cubicBezTo>
                    <a:pt x="815" y="498"/>
                    <a:pt x="816" y="497"/>
                    <a:pt x="817" y="497"/>
                  </a:cubicBezTo>
                  <a:lnTo>
                    <a:pt x="817" y="497"/>
                  </a:lnTo>
                  <a:cubicBezTo>
                    <a:pt x="817" y="497"/>
                    <a:pt x="812" y="502"/>
                    <a:pt x="809" y="506"/>
                  </a:cubicBezTo>
                  <a:lnTo>
                    <a:pt x="809" y="506"/>
                  </a:lnTo>
                  <a:cubicBezTo>
                    <a:pt x="810" y="505"/>
                    <a:pt x="811" y="503"/>
                    <a:pt x="812" y="502"/>
                  </a:cubicBezTo>
                  <a:lnTo>
                    <a:pt x="812" y="502"/>
                  </a:lnTo>
                  <a:cubicBezTo>
                    <a:pt x="812" y="502"/>
                    <a:pt x="812" y="503"/>
                    <a:pt x="811" y="503"/>
                  </a:cubicBezTo>
                  <a:cubicBezTo>
                    <a:pt x="810" y="504"/>
                    <a:pt x="810" y="505"/>
                    <a:pt x="809" y="506"/>
                  </a:cubicBezTo>
                  <a:lnTo>
                    <a:pt x="809" y="506"/>
                  </a:lnTo>
                  <a:cubicBezTo>
                    <a:pt x="809" y="506"/>
                    <a:pt x="809" y="506"/>
                    <a:pt x="809" y="506"/>
                  </a:cubicBezTo>
                  <a:lnTo>
                    <a:pt x="809" y="506"/>
                  </a:lnTo>
                  <a:cubicBezTo>
                    <a:pt x="808" y="508"/>
                    <a:pt x="806" y="510"/>
                    <a:pt x="806" y="510"/>
                  </a:cubicBezTo>
                  <a:cubicBezTo>
                    <a:pt x="806" y="510"/>
                    <a:pt x="807" y="509"/>
                    <a:pt x="809" y="506"/>
                  </a:cubicBezTo>
                  <a:lnTo>
                    <a:pt x="809" y="506"/>
                  </a:lnTo>
                  <a:cubicBezTo>
                    <a:pt x="809" y="507"/>
                    <a:pt x="808" y="507"/>
                    <a:pt x="808" y="508"/>
                  </a:cubicBezTo>
                  <a:cubicBezTo>
                    <a:pt x="802" y="513"/>
                    <a:pt x="797" y="519"/>
                    <a:pt x="792" y="525"/>
                  </a:cubicBezTo>
                  <a:cubicBezTo>
                    <a:pt x="784" y="534"/>
                    <a:pt x="775" y="542"/>
                    <a:pt x="767" y="550"/>
                  </a:cubicBezTo>
                  <a:cubicBezTo>
                    <a:pt x="764" y="553"/>
                    <a:pt x="760" y="556"/>
                    <a:pt x="757" y="559"/>
                  </a:cubicBezTo>
                  <a:lnTo>
                    <a:pt x="757" y="559"/>
                  </a:lnTo>
                  <a:cubicBezTo>
                    <a:pt x="760" y="556"/>
                    <a:pt x="761" y="556"/>
                    <a:pt x="761" y="556"/>
                  </a:cubicBezTo>
                  <a:lnTo>
                    <a:pt x="761" y="556"/>
                  </a:lnTo>
                  <a:cubicBezTo>
                    <a:pt x="761" y="556"/>
                    <a:pt x="755" y="560"/>
                    <a:pt x="753" y="562"/>
                  </a:cubicBezTo>
                  <a:cubicBezTo>
                    <a:pt x="754" y="561"/>
                    <a:pt x="755" y="560"/>
                    <a:pt x="757" y="559"/>
                  </a:cubicBezTo>
                  <a:lnTo>
                    <a:pt x="757" y="559"/>
                  </a:lnTo>
                  <a:cubicBezTo>
                    <a:pt x="756" y="559"/>
                    <a:pt x="755" y="560"/>
                    <a:pt x="754" y="561"/>
                  </a:cubicBezTo>
                  <a:cubicBezTo>
                    <a:pt x="752" y="562"/>
                    <a:pt x="751" y="563"/>
                    <a:pt x="750" y="564"/>
                  </a:cubicBezTo>
                  <a:lnTo>
                    <a:pt x="750" y="564"/>
                  </a:lnTo>
                  <a:cubicBezTo>
                    <a:pt x="751" y="563"/>
                    <a:pt x="752" y="562"/>
                    <a:pt x="753" y="562"/>
                  </a:cubicBezTo>
                  <a:lnTo>
                    <a:pt x="753" y="562"/>
                  </a:lnTo>
                  <a:cubicBezTo>
                    <a:pt x="751" y="564"/>
                    <a:pt x="746" y="567"/>
                    <a:pt x="746" y="567"/>
                  </a:cubicBezTo>
                  <a:cubicBezTo>
                    <a:pt x="746" y="567"/>
                    <a:pt x="747" y="566"/>
                    <a:pt x="750" y="564"/>
                  </a:cubicBezTo>
                  <a:lnTo>
                    <a:pt x="750" y="564"/>
                  </a:lnTo>
                  <a:cubicBezTo>
                    <a:pt x="740" y="572"/>
                    <a:pt x="728" y="578"/>
                    <a:pt x="717" y="585"/>
                  </a:cubicBezTo>
                  <a:cubicBezTo>
                    <a:pt x="710" y="589"/>
                    <a:pt x="702" y="593"/>
                    <a:pt x="695" y="597"/>
                  </a:cubicBezTo>
                  <a:cubicBezTo>
                    <a:pt x="692" y="598"/>
                    <a:pt x="689" y="599"/>
                    <a:pt x="686" y="600"/>
                  </a:cubicBezTo>
                  <a:cubicBezTo>
                    <a:pt x="684" y="601"/>
                    <a:pt x="683" y="602"/>
                    <a:pt x="683" y="602"/>
                  </a:cubicBezTo>
                  <a:lnTo>
                    <a:pt x="683" y="602"/>
                  </a:lnTo>
                  <a:cubicBezTo>
                    <a:pt x="669" y="607"/>
                    <a:pt x="651" y="612"/>
                    <a:pt x="648" y="612"/>
                  </a:cubicBezTo>
                  <a:cubicBezTo>
                    <a:pt x="637" y="615"/>
                    <a:pt x="625" y="618"/>
                    <a:pt x="614" y="620"/>
                  </a:cubicBezTo>
                  <a:lnTo>
                    <a:pt x="614" y="620"/>
                  </a:lnTo>
                  <a:cubicBezTo>
                    <a:pt x="600" y="621"/>
                    <a:pt x="585" y="622"/>
                    <a:pt x="571" y="622"/>
                  </a:cubicBezTo>
                  <a:cubicBezTo>
                    <a:pt x="556" y="622"/>
                    <a:pt x="541" y="621"/>
                    <a:pt x="526" y="620"/>
                  </a:cubicBezTo>
                  <a:lnTo>
                    <a:pt x="526" y="620"/>
                  </a:lnTo>
                  <a:cubicBezTo>
                    <a:pt x="504" y="616"/>
                    <a:pt x="484" y="612"/>
                    <a:pt x="463" y="605"/>
                  </a:cubicBezTo>
                  <a:cubicBezTo>
                    <a:pt x="453" y="602"/>
                    <a:pt x="443" y="599"/>
                    <a:pt x="434" y="596"/>
                  </a:cubicBezTo>
                  <a:lnTo>
                    <a:pt x="434" y="596"/>
                  </a:lnTo>
                  <a:cubicBezTo>
                    <a:pt x="434" y="596"/>
                    <a:pt x="434" y="596"/>
                    <a:pt x="434" y="596"/>
                  </a:cubicBezTo>
                  <a:cubicBezTo>
                    <a:pt x="434" y="596"/>
                    <a:pt x="434" y="596"/>
                    <a:pt x="433" y="596"/>
                  </a:cubicBezTo>
                  <a:lnTo>
                    <a:pt x="433" y="596"/>
                  </a:lnTo>
                  <a:cubicBezTo>
                    <a:pt x="432" y="595"/>
                    <a:pt x="431" y="595"/>
                    <a:pt x="430" y="594"/>
                  </a:cubicBezTo>
                  <a:lnTo>
                    <a:pt x="430" y="594"/>
                  </a:lnTo>
                  <a:cubicBezTo>
                    <a:pt x="424" y="592"/>
                    <a:pt x="419" y="589"/>
                    <a:pt x="414" y="586"/>
                  </a:cubicBezTo>
                  <a:cubicBezTo>
                    <a:pt x="392" y="576"/>
                    <a:pt x="371" y="563"/>
                    <a:pt x="351" y="549"/>
                  </a:cubicBezTo>
                  <a:cubicBezTo>
                    <a:pt x="351" y="549"/>
                    <a:pt x="351" y="549"/>
                    <a:pt x="351" y="549"/>
                  </a:cubicBezTo>
                  <a:lnTo>
                    <a:pt x="351" y="549"/>
                  </a:lnTo>
                  <a:cubicBezTo>
                    <a:pt x="352" y="549"/>
                    <a:pt x="352" y="550"/>
                    <a:pt x="353" y="550"/>
                  </a:cubicBezTo>
                  <a:lnTo>
                    <a:pt x="353" y="550"/>
                  </a:lnTo>
                  <a:cubicBezTo>
                    <a:pt x="352" y="550"/>
                    <a:pt x="351" y="549"/>
                    <a:pt x="350" y="548"/>
                  </a:cubicBezTo>
                  <a:lnTo>
                    <a:pt x="350" y="548"/>
                  </a:lnTo>
                  <a:cubicBezTo>
                    <a:pt x="351" y="548"/>
                    <a:pt x="351" y="549"/>
                    <a:pt x="351" y="549"/>
                  </a:cubicBezTo>
                  <a:lnTo>
                    <a:pt x="351" y="549"/>
                  </a:lnTo>
                  <a:cubicBezTo>
                    <a:pt x="349" y="547"/>
                    <a:pt x="346" y="544"/>
                    <a:pt x="345" y="544"/>
                  </a:cubicBezTo>
                  <a:lnTo>
                    <a:pt x="345" y="544"/>
                  </a:lnTo>
                  <a:cubicBezTo>
                    <a:pt x="346" y="545"/>
                    <a:pt x="348" y="547"/>
                    <a:pt x="350" y="548"/>
                  </a:cubicBezTo>
                  <a:lnTo>
                    <a:pt x="350" y="548"/>
                  </a:lnTo>
                  <a:cubicBezTo>
                    <a:pt x="348" y="547"/>
                    <a:pt x="345" y="545"/>
                    <a:pt x="344" y="543"/>
                  </a:cubicBezTo>
                  <a:cubicBezTo>
                    <a:pt x="344" y="543"/>
                    <a:pt x="344" y="543"/>
                    <a:pt x="344" y="543"/>
                  </a:cubicBezTo>
                  <a:cubicBezTo>
                    <a:pt x="344" y="543"/>
                    <a:pt x="344" y="544"/>
                    <a:pt x="345" y="544"/>
                  </a:cubicBezTo>
                  <a:lnTo>
                    <a:pt x="345" y="544"/>
                  </a:lnTo>
                  <a:cubicBezTo>
                    <a:pt x="343" y="542"/>
                    <a:pt x="341" y="541"/>
                    <a:pt x="340" y="539"/>
                  </a:cubicBezTo>
                  <a:cubicBezTo>
                    <a:pt x="329" y="530"/>
                    <a:pt x="321" y="522"/>
                    <a:pt x="311" y="513"/>
                  </a:cubicBezTo>
                  <a:cubicBezTo>
                    <a:pt x="303" y="504"/>
                    <a:pt x="296" y="496"/>
                    <a:pt x="288" y="488"/>
                  </a:cubicBezTo>
                  <a:cubicBezTo>
                    <a:pt x="287" y="486"/>
                    <a:pt x="284" y="482"/>
                    <a:pt x="281" y="479"/>
                  </a:cubicBezTo>
                  <a:lnTo>
                    <a:pt x="281" y="479"/>
                  </a:lnTo>
                  <a:cubicBezTo>
                    <a:pt x="279" y="476"/>
                    <a:pt x="278" y="474"/>
                    <a:pt x="277" y="473"/>
                  </a:cubicBezTo>
                  <a:cubicBezTo>
                    <a:pt x="263" y="453"/>
                    <a:pt x="250" y="431"/>
                    <a:pt x="238" y="408"/>
                  </a:cubicBezTo>
                  <a:cubicBezTo>
                    <a:pt x="235" y="402"/>
                    <a:pt x="232" y="396"/>
                    <a:pt x="229" y="389"/>
                  </a:cubicBezTo>
                  <a:lnTo>
                    <a:pt x="229" y="389"/>
                  </a:lnTo>
                  <a:cubicBezTo>
                    <a:pt x="228" y="388"/>
                    <a:pt x="227" y="384"/>
                    <a:pt x="224" y="377"/>
                  </a:cubicBezTo>
                  <a:cubicBezTo>
                    <a:pt x="221" y="371"/>
                    <a:pt x="218" y="365"/>
                    <a:pt x="216" y="360"/>
                  </a:cubicBezTo>
                  <a:cubicBezTo>
                    <a:pt x="216" y="360"/>
                    <a:pt x="216" y="359"/>
                    <a:pt x="215" y="359"/>
                  </a:cubicBezTo>
                  <a:lnTo>
                    <a:pt x="215" y="359"/>
                  </a:lnTo>
                  <a:cubicBezTo>
                    <a:pt x="216" y="361"/>
                    <a:pt x="217" y="362"/>
                    <a:pt x="217" y="362"/>
                  </a:cubicBezTo>
                  <a:cubicBezTo>
                    <a:pt x="217" y="362"/>
                    <a:pt x="216" y="360"/>
                    <a:pt x="215" y="358"/>
                  </a:cubicBezTo>
                  <a:lnTo>
                    <a:pt x="215" y="358"/>
                  </a:lnTo>
                  <a:cubicBezTo>
                    <a:pt x="215" y="358"/>
                    <a:pt x="215" y="358"/>
                    <a:pt x="215" y="359"/>
                  </a:cubicBezTo>
                  <a:lnTo>
                    <a:pt x="215" y="359"/>
                  </a:lnTo>
                  <a:cubicBezTo>
                    <a:pt x="215" y="358"/>
                    <a:pt x="215" y="358"/>
                    <a:pt x="215" y="358"/>
                  </a:cubicBezTo>
                  <a:cubicBezTo>
                    <a:pt x="214" y="356"/>
                    <a:pt x="214" y="355"/>
                    <a:pt x="213" y="353"/>
                  </a:cubicBezTo>
                  <a:lnTo>
                    <a:pt x="213" y="353"/>
                  </a:lnTo>
                  <a:cubicBezTo>
                    <a:pt x="214" y="355"/>
                    <a:pt x="215" y="356"/>
                    <a:pt x="215" y="358"/>
                  </a:cubicBezTo>
                  <a:lnTo>
                    <a:pt x="215" y="358"/>
                  </a:lnTo>
                  <a:cubicBezTo>
                    <a:pt x="214" y="356"/>
                    <a:pt x="213" y="353"/>
                    <a:pt x="212" y="351"/>
                  </a:cubicBezTo>
                  <a:lnTo>
                    <a:pt x="212" y="351"/>
                  </a:lnTo>
                  <a:cubicBezTo>
                    <a:pt x="204" y="330"/>
                    <a:pt x="197" y="308"/>
                    <a:pt x="191" y="285"/>
                  </a:cubicBezTo>
                  <a:cubicBezTo>
                    <a:pt x="184" y="258"/>
                    <a:pt x="180" y="231"/>
                    <a:pt x="174" y="203"/>
                  </a:cubicBezTo>
                  <a:cubicBezTo>
                    <a:pt x="173" y="197"/>
                    <a:pt x="171" y="191"/>
                    <a:pt x="170" y="185"/>
                  </a:cubicBezTo>
                  <a:cubicBezTo>
                    <a:pt x="169" y="180"/>
                    <a:pt x="169" y="177"/>
                    <a:pt x="169" y="173"/>
                  </a:cubicBezTo>
                  <a:cubicBezTo>
                    <a:pt x="168" y="170"/>
                    <a:pt x="168" y="169"/>
                    <a:pt x="168" y="169"/>
                  </a:cubicBezTo>
                  <a:lnTo>
                    <a:pt x="168" y="169"/>
                  </a:lnTo>
                  <a:cubicBezTo>
                    <a:pt x="168" y="169"/>
                    <a:pt x="168" y="169"/>
                    <a:pt x="168" y="169"/>
                  </a:cubicBezTo>
                  <a:lnTo>
                    <a:pt x="168" y="169"/>
                  </a:lnTo>
                  <a:cubicBezTo>
                    <a:pt x="167" y="167"/>
                    <a:pt x="167" y="164"/>
                    <a:pt x="167" y="162"/>
                  </a:cubicBezTo>
                  <a:cubicBezTo>
                    <a:pt x="167" y="155"/>
                    <a:pt x="165" y="149"/>
                    <a:pt x="162" y="143"/>
                  </a:cubicBezTo>
                  <a:cubicBezTo>
                    <a:pt x="159" y="136"/>
                    <a:pt x="158" y="133"/>
                    <a:pt x="158" y="133"/>
                  </a:cubicBezTo>
                  <a:lnTo>
                    <a:pt x="158" y="133"/>
                  </a:lnTo>
                  <a:cubicBezTo>
                    <a:pt x="158" y="133"/>
                    <a:pt x="159" y="136"/>
                    <a:pt x="161" y="142"/>
                  </a:cubicBezTo>
                  <a:cubicBezTo>
                    <a:pt x="157" y="138"/>
                    <a:pt x="155" y="127"/>
                    <a:pt x="153" y="122"/>
                  </a:cubicBezTo>
                  <a:cubicBezTo>
                    <a:pt x="144" y="98"/>
                    <a:pt x="128" y="81"/>
                    <a:pt x="101" y="77"/>
                  </a:cubicBezTo>
                  <a:cubicBezTo>
                    <a:pt x="98" y="77"/>
                    <a:pt x="96" y="77"/>
                    <a:pt x="93" y="77"/>
                  </a:cubicBezTo>
                  <a:cubicBezTo>
                    <a:pt x="71" y="77"/>
                    <a:pt x="50" y="88"/>
                    <a:pt x="39" y="107"/>
                  </a:cubicBezTo>
                  <a:cubicBezTo>
                    <a:pt x="29" y="124"/>
                    <a:pt x="18" y="141"/>
                    <a:pt x="14" y="160"/>
                  </a:cubicBezTo>
                  <a:cubicBezTo>
                    <a:pt x="11" y="181"/>
                    <a:pt x="8" y="202"/>
                    <a:pt x="5" y="223"/>
                  </a:cubicBezTo>
                  <a:cubicBezTo>
                    <a:pt x="1" y="262"/>
                    <a:pt x="6" y="302"/>
                    <a:pt x="12" y="341"/>
                  </a:cubicBezTo>
                  <a:cubicBezTo>
                    <a:pt x="22" y="411"/>
                    <a:pt x="45" y="477"/>
                    <a:pt x="80" y="539"/>
                  </a:cubicBezTo>
                  <a:cubicBezTo>
                    <a:pt x="154" y="668"/>
                    <a:pt x="273" y="764"/>
                    <a:pt x="416" y="807"/>
                  </a:cubicBezTo>
                  <a:cubicBezTo>
                    <a:pt x="467" y="823"/>
                    <a:pt x="520" y="830"/>
                    <a:pt x="573" y="830"/>
                  </a:cubicBezTo>
                  <a:cubicBezTo>
                    <a:pt x="664" y="830"/>
                    <a:pt x="754" y="807"/>
                    <a:pt x="833" y="760"/>
                  </a:cubicBezTo>
                  <a:cubicBezTo>
                    <a:pt x="948" y="689"/>
                    <a:pt x="1024" y="579"/>
                    <a:pt x="1073" y="456"/>
                  </a:cubicBezTo>
                  <a:cubicBezTo>
                    <a:pt x="1100" y="390"/>
                    <a:pt x="1116" y="320"/>
                    <a:pt x="1120" y="248"/>
                  </a:cubicBezTo>
                  <a:cubicBezTo>
                    <a:pt x="1122" y="208"/>
                    <a:pt x="1120" y="171"/>
                    <a:pt x="1113" y="130"/>
                  </a:cubicBezTo>
                  <a:cubicBezTo>
                    <a:pt x="1111" y="110"/>
                    <a:pt x="1103" y="91"/>
                    <a:pt x="1094" y="72"/>
                  </a:cubicBezTo>
                  <a:cubicBezTo>
                    <a:pt x="1093" y="70"/>
                    <a:pt x="1092" y="65"/>
                    <a:pt x="1091" y="64"/>
                  </a:cubicBezTo>
                  <a:lnTo>
                    <a:pt x="1091" y="64"/>
                  </a:lnTo>
                  <a:cubicBezTo>
                    <a:pt x="1091" y="64"/>
                    <a:pt x="1091" y="64"/>
                    <a:pt x="1091" y="64"/>
                  </a:cubicBezTo>
                  <a:cubicBezTo>
                    <a:pt x="1086" y="53"/>
                    <a:pt x="1081" y="42"/>
                    <a:pt x="1077" y="31"/>
                  </a:cubicBezTo>
                  <a:cubicBezTo>
                    <a:pt x="1067" y="11"/>
                    <a:pt x="1042" y="1"/>
                    <a:pt x="10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5" name="Gráfico 294">
            <a:extLst>
              <a:ext uri="{FF2B5EF4-FFF2-40B4-BE49-F238E27FC236}">
                <a16:creationId xmlns:a16="http://schemas.microsoft.com/office/drawing/2014/main" xmlns="" id="{A9FC9134-7787-4063-AEDC-D1619C41A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5793" y="6712805"/>
            <a:ext cx="9149793" cy="151990"/>
          </a:xfrm>
          <a:prstGeom prst="rect">
            <a:avLst/>
          </a:prstGeom>
        </p:spPr>
      </p:pic>
      <p:pic>
        <p:nvPicPr>
          <p:cNvPr id="297" name="Imagen 296" descr="Logotipo&#10;&#10;Descripción generada automáticamente con confianza media">
            <a:extLst>
              <a:ext uri="{FF2B5EF4-FFF2-40B4-BE49-F238E27FC236}">
                <a16:creationId xmlns:a16="http://schemas.microsoft.com/office/drawing/2014/main" xmlns="" id="{F4A6EA46-C57D-429E-BCA0-436E3ACAB9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911" y="534150"/>
            <a:ext cx="2732703" cy="484737"/>
          </a:xfrm>
          <a:prstGeom prst="rect">
            <a:avLst/>
          </a:prstGeom>
        </p:spPr>
      </p:pic>
      <p:pic>
        <p:nvPicPr>
          <p:cNvPr id="299" name="Imagen 298" descr="Forma&#10;&#10;Descripción generada automáticamente con confianza media">
            <a:extLst>
              <a:ext uri="{FF2B5EF4-FFF2-40B4-BE49-F238E27FC236}">
                <a16:creationId xmlns:a16="http://schemas.microsoft.com/office/drawing/2014/main" xmlns="" id="{BCCAFBEB-1398-4E8C-8708-A580861EF1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9803" y="6215230"/>
            <a:ext cx="1828414" cy="292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08B36BDE-AE7F-4C69-AF37-E5864A04E4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5793" y="6712805"/>
            <a:ext cx="9149793" cy="1519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9BF3D07-EF31-40FD-ABD6-AE66840C47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5588" t="27600" r="46063" b="17801"/>
          <a:stretch/>
        </p:blipFill>
        <p:spPr>
          <a:xfrm flipH="1">
            <a:off x="5436096" y="548680"/>
            <a:ext cx="3707904" cy="4016896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Técnicas de autocontrol</a:t>
            </a:r>
          </a:p>
          <a:p>
            <a:pPr>
              <a:buNone/>
            </a:pPr>
            <a:r>
              <a:rPr lang="es-CO" dirty="0" smtClean="0"/>
              <a:t>     Apoyo social</a:t>
            </a:r>
          </a:p>
          <a:p>
            <a:pPr>
              <a:buNone/>
            </a:pPr>
            <a:r>
              <a:rPr lang="es-CO" dirty="0" smtClean="0"/>
              <a:t>     Distracción y buen humor</a:t>
            </a:r>
          </a:p>
          <a:p>
            <a:endParaRPr lang="es-CO" dirty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Otras técnicas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Google Shape;934;p23">
            <a:extLst>
              <a:ext uri="{FF2B5EF4-FFF2-40B4-BE49-F238E27FC236}">
                <a16:creationId xmlns:a16="http://schemas.microsoft.com/office/drawing/2014/main" xmlns="" id="{AB20A062-B6A7-4F6B-AB33-85B74624E49B}"/>
              </a:ext>
            </a:extLst>
          </p:cNvPr>
          <p:cNvSpPr/>
          <p:nvPr/>
        </p:nvSpPr>
        <p:spPr>
          <a:xfrm>
            <a:off x="457200" y="1700808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34;p23">
            <a:extLst>
              <a:ext uri="{FF2B5EF4-FFF2-40B4-BE49-F238E27FC236}">
                <a16:creationId xmlns:a16="http://schemas.microsoft.com/office/drawing/2014/main" xmlns="" id="{9953132F-3840-4687-8DEE-79D52107172A}"/>
              </a:ext>
            </a:extLst>
          </p:cNvPr>
          <p:cNvSpPr/>
          <p:nvPr/>
        </p:nvSpPr>
        <p:spPr>
          <a:xfrm>
            <a:off x="500034" y="2357430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34;p23">
            <a:extLst>
              <a:ext uri="{FF2B5EF4-FFF2-40B4-BE49-F238E27FC236}">
                <a16:creationId xmlns:a16="http://schemas.microsoft.com/office/drawing/2014/main" xmlns="" id="{8E84935D-0731-4BED-BEF3-76F085679382}"/>
              </a:ext>
            </a:extLst>
          </p:cNvPr>
          <p:cNvSpPr/>
          <p:nvPr/>
        </p:nvSpPr>
        <p:spPr>
          <a:xfrm>
            <a:off x="500034" y="3000372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Imagen 14" descr="Forma&#10;&#10;Descripción generada automáticamente con confianza media">
            <a:extLst>
              <a:ext uri="{FF2B5EF4-FFF2-40B4-BE49-F238E27FC236}">
                <a16:creationId xmlns:a16="http://schemas.microsoft.com/office/drawing/2014/main" xmlns="" id="{03D15929-2998-4F0A-97AF-E5A6598A54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9803" y="6215230"/>
            <a:ext cx="1828414" cy="2922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Relajación guiada de Jacobson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Relajación Muscular Progresiva de Jacobson _ Sesión Guiada con Instruccione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500174"/>
            <a:ext cx="8286808" cy="493398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xmlns="" id="{B514DAA5-5307-4EAB-A6FC-BBCB5135B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5793" y="6712805"/>
            <a:ext cx="9149793" cy="15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6973" y="955952"/>
            <a:ext cx="7668491" cy="47798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530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 smtClean="0">
                <a:solidFill>
                  <a:srgbClr val="FF0000"/>
                </a:solidFill>
              </a:rPr>
              <a:t>Objetivo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5804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Reconocer y controlar los estados de estrés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8825"/>
          </a:xfrm>
        </p:spPr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¿Qué es </a:t>
            </a:r>
            <a:r>
              <a:rPr lang="es-CO" dirty="0" err="1">
                <a:solidFill>
                  <a:srgbClr val="FF0000"/>
                </a:solidFill>
              </a:rPr>
              <a:t>eutres</a:t>
            </a:r>
            <a:r>
              <a:rPr lang="es-CO" dirty="0">
                <a:solidFill>
                  <a:srgbClr val="FF0000"/>
                </a:solidFill>
              </a:rPr>
              <a:t>, </a:t>
            </a:r>
            <a:r>
              <a:rPr lang="es-CO" dirty="0" err="1">
                <a:solidFill>
                  <a:srgbClr val="FF0000"/>
                </a:solidFill>
              </a:rPr>
              <a:t>distres</a:t>
            </a:r>
            <a:r>
              <a:rPr lang="es-CO" dirty="0">
                <a:solidFill>
                  <a:srgbClr val="FF0000"/>
                </a:solidFill>
              </a:rPr>
              <a:t> y estrés?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Diferencia entre Estrés, Eustrés y Distré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183463"/>
            <a:ext cx="8715436" cy="5625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193616"/>
            <a:ext cx="8229600" cy="1010712"/>
          </a:xfrm>
        </p:spPr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¿Porque sentimos estrés?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01349"/>
            <a:ext cx="8229600" cy="5343363"/>
          </a:xfrm>
        </p:spPr>
        <p:txBody>
          <a:bodyPr>
            <a:normAutofit/>
          </a:bodyPr>
          <a:lstStyle/>
          <a:p>
            <a:pPr marL="360000" indent="-514350" algn="just">
              <a:lnSpc>
                <a:spcPct val="150000"/>
              </a:lnSpc>
              <a:buAutoNum type="arabicPeriod"/>
              <a:tabLst>
                <a:tab pos="0" algn="l"/>
              </a:tabLst>
            </a:pPr>
            <a:r>
              <a:rPr lang="es-ES" dirty="0"/>
              <a:t>Cargas de trabajo</a:t>
            </a:r>
          </a:p>
          <a:p>
            <a:pPr marL="360000" indent="-514350" algn="just">
              <a:lnSpc>
                <a:spcPct val="150000"/>
              </a:lnSpc>
              <a:buAutoNum type="arabicPeriod"/>
              <a:tabLst>
                <a:tab pos="0" algn="l"/>
              </a:tabLst>
            </a:pPr>
            <a:r>
              <a:rPr lang="es-ES" dirty="0"/>
              <a:t>Funciones</a:t>
            </a:r>
          </a:p>
          <a:p>
            <a:pPr marL="360000" indent="-514350" algn="just">
              <a:lnSpc>
                <a:spcPct val="150000"/>
              </a:lnSpc>
              <a:buAutoNum type="arabicPeriod"/>
              <a:tabLst>
                <a:tab pos="0" algn="l"/>
              </a:tabLst>
            </a:pPr>
            <a:r>
              <a:rPr lang="es-ES" dirty="0"/>
              <a:t>Condiciones laborales</a:t>
            </a:r>
          </a:p>
          <a:p>
            <a:pPr marL="360000" indent="-514350" algn="just">
              <a:lnSpc>
                <a:spcPct val="150000"/>
              </a:lnSpc>
              <a:buAutoNum type="arabicPeriod"/>
              <a:tabLst>
                <a:tab pos="0" algn="l"/>
              </a:tabLst>
            </a:pPr>
            <a:r>
              <a:rPr lang="es-CO" dirty="0"/>
              <a:t>Gerencia</a:t>
            </a:r>
          </a:p>
          <a:p>
            <a:pPr marL="360000" indent="-514350" algn="just">
              <a:lnSpc>
                <a:spcPct val="150000"/>
              </a:lnSpc>
              <a:buAutoNum type="arabicPeriod"/>
              <a:tabLst>
                <a:tab pos="0" algn="l"/>
              </a:tabLst>
            </a:pPr>
            <a:r>
              <a:rPr lang="es-CO" dirty="0"/>
              <a:t>Problemas con otras personas</a:t>
            </a:r>
          </a:p>
          <a:p>
            <a:pPr marL="360000" indent="-514350" algn="just">
              <a:lnSpc>
                <a:spcPct val="150000"/>
              </a:lnSpc>
              <a:buAutoNum type="arabicPeriod"/>
              <a:tabLst>
                <a:tab pos="0" algn="l"/>
              </a:tabLst>
            </a:pPr>
            <a:r>
              <a:rPr lang="es-CO" dirty="0"/>
              <a:t>Miedo por el futuro.</a:t>
            </a:r>
            <a:endParaRPr lang="es-ES" dirty="0"/>
          </a:p>
          <a:p>
            <a:pPr marL="360000" indent="0" algn="just">
              <a:lnSpc>
                <a:spcPct val="150000"/>
              </a:lnSpc>
              <a:buNone/>
              <a:tabLst>
                <a:tab pos="0" algn="l"/>
              </a:tabLst>
            </a:pPr>
            <a:endParaRPr lang="es-ES" dirty="0"/>
          </a:p>
        </p:txBody>
      </p:sp>
      <p:grpSp>
        <p:nvGrpSpPr>
          <p:cNvPr id="21" name="Google Shape;930;p23">
            <a:extLst>
              <a:ext uri="{FF2B5EF4-FFF2-40B4-BE49-F238E27FC236}">
                <a16:creationId xmlns:a16="http://schemas.microsoft.com/office/drawing/2014/main" xmlns="" id="{65A351E5-AF39-496E-8C8B-2D32CF9C7080}"/>
              </a:ext>
            </a:extLst>
          </p:cNvPr>
          <p:cNvGrpSpPr/>
          <p:nvPr/>
        </p:nvGrpSpPr>
        <p:grpSpPr>
          <a:xfrm>
            <a:off x="285127" y="1227765"/>
            <a:ext cx="645250" cy="645106"/>
            <a:chOff x="3861877" y="1153940"/>
            <a:chExt cx="923917" cy="923711"/>
          </a:xfrm>
        </p:grpSpPr>
        <p:sp>
          <p:nvSpPr>
            <p:cNvPr id="26" name="Google Shape;934;p23">
              <a:extLst>
                <a:ext uri="{FF2B5EF4-FFF2-40B4-BE49-F238E27FC236}">
                  <a16:creationId xmlns:a16="http://schemas.microsoft.com/office/drawing/2014/main" xmlns="" id="{0E812AE3-2CD0-4C86-B8C9-D5E3980401E7}"/>
                </a:ext>
              </a:extLst>
            </p:cNvPr>
            <p:cNvSpPr/>
            <p:nvPr/>
          </p:nvSpPr>
          <p:spPr>
            <a:xfrm>
              <a:off x="3861877" y="1153940"/>
              <a:ext cx="923917" cy="923711"/>
            </a:xfrm>
            <a:custGeom>
              <a:avLst/>
              <a:gdLst/>
              <a:ahLst/>
              <a:cxnLst/>
              <a:rect l="l" t="t" r="r" b="b"/>
              <a:pathLst>
                <a:path w="4771" h="4770" extrusionOk="0">
                  <a:moveTo>
                    <a:pt x="2385" y="0"/>
                  </a:moveTo>
                  <a:cubicBezTo>
                    <a:pt x="1069" y="0"/>
                    <a:pt x="1" y="1068"/>
                    <a:pt x="1" y="2385"/>
                  </a:cubicBezTo>
                  <a:cubicBezTo>
                    <a:pt x="1" y="3702"/>
                    <a:pt x="1069" y="4769"/>
                    <a:pt x="2385" y="4769"/>
                  </a:cubicBezTo>
                  <a:cubicBezTo>
                    <a:pt x="3703" y="4769"/>
                    <a:pt x="4771" y="3702"/>
                    <a:pt x="4771" y="2385"/>
                  </a:cubicBezTo>
                  <a:cubicBezTo>
                    <a:pt x="4771" y="1068"/>
                    <a:pt x="3703" y="0"/>
                    <a:pt x="238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35;p23">
              <a:extLst>
                <a:ext uri="{FF2B5EF4-FFF2-40B4-BE49-F238E27FC236}">
                  <a16:creationId xmlns:a16="http://schemas.microsoft.com/office/drawing/2014/main" xmlns="" id="{6F8145A1-46C0-4667-B9E8-5F4C128EE22E}"/>
                </a:ext>
              </a:extLst>
            </p:cNvPr>
            <p:cNvSpPr txBox="1"/>
            <p:nvPr/>
          </p:nvSpPr>
          <p:spPr>
            <a:xfrm>
              <a:off x="3891526" y="1389296"/>
              <a:ext cx="774264" cy="452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1</a:t>
              </a:r>
              <a:endParaRPr sz="2600" dirty="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grpSp>
        <p:nvGrpSpPr>
          <p:cNvPr id="27" name="Google Shape;930;p23">
            <a:extLst>
              <a:ext uri="{FF2B5EF4-FFF2-40B4-BE49-F238E27FC236}">
                <a16:creationId xmlns:a16="http://schemas.microsoft.com/office/drawing/2014/main" xmlns="" id="{5959FA33-112A-451B-B0E3-BC6537C528F1}"/>
              </a:ext>
            </a:extLst>
          </p:cNvPr>
          <p:cNvGrpSpPr/>
          <p:nvPr/>
        </p:nvGrpSpPr>
        <p:grpSpPr>
          <a:xfrm>
            <a:off x="285127" y="2838213"/>
            <a:ext cx="645250" cy="645106"/>
            <a:chOff x="3861877" y="1153940"/>
            <a:chExt cx="923917" cy="923711"/>
          </a:xfrm>
        </p:grpSpPr>
        <p:sp>
          <p:nvSpPr>
            <p:cNvPr id="32" name="Google Shape;934;p23">
              <a:extLst>
                <a:ext uri="{FF2B5EF4-FFF2-40B4-BE49-F238E27FC236}">
                  <a16:creationId xmlns:a16="http://schemas.microsoft.com/office/drawing/2014/main" xmlns="" id="{94A7AB65-7C27-4D06-841B-203B1270228C}"/>
                </a:ext>
              </a:extLst>
            </p:cNvPr>
            <p:cNvSpPr/>
            <p:nvPr/>
          </p:nvSpPr>
          <p:spPr>
            <a:xfrm>
              <a:off x="3861877" y="1153940"/>
              <a:ext cx="923917" cy="923711"/>
            </a:xfrm>
            <a:custGeom>
              <a:avLst/>
              <a:gdLst/>
              <a:ahLst/>
              <a:cxnLst/>
              <a:rect l="l" t="t" r="r" b="b"/>
              <a:pathLst>
                <a:path w="4771" h="4770" extrusionOk="0">
                  <a:moveTo>
                    <a:pt x="2385" y="0"/>
                  </a:moveTo>
                  <a:cubicBezTo>
                    <a:pt x="1069" y="0"/>
                    <a:pt x="1" y="1068"/>
                    <a:pt x="1" y="2385"/>
                  </a:cubicBezTo>
                  <a:cubicBezTo>
                    <a:pt x="1" y="3702"/>
                    <a:pt x="1069" y="4769"/>
                    <a:pt x="2385" y="4769"/>
                  </a:cubicBezTo>
                  <a:cubicBezTo>
                    <a:pt x="3703" y="4769"/>
                    <a:pt x="4771" y="3702"/>
                    <a:pt x="4771" y="2385"/>
                  </a:cubicBezTo>
                  <a:cubicBezTo>
                    <a:pt x="4771" y="1068"/>
                    <a:pt x="3703" y="0"/>
                    <a:pt x="238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35;p23">
              <a:extLst>
                <a:ext uri="{FF2B5EF4-FFF2-40B4-BE49-F238E27FC236}">
                  <a16:creationId xmlns:a16="http://schemas.microsoft.com/office/drawing/2014/main" xmlns="" id="{CAA0E7E6-B900-4DAA-8E11-FE2E5AAD12B8}"/>
                </a:ext>
              </a:extLst>
            </p:cNvPr>
            <p:cNvSpPr txBox="1"/>
            <p:nvPr/>
          </p:nvSpPr>
          <p:spPr>
            <a:xfrm>
              <a:off x="3891526" y="1389296"/>
              <a:ext cx="774264" cy="452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3</a:t>
              </a:r>
              <a:endParaRPr sz="2600" dirty="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grpSp>
        <p:nvGrpSpPr>
          <p:cNvPr id="33" name="Google Shape;930;p23">
            <a:extLst>
              <a:ext uri="{FF2B5EF4-FFF2-40B4-BE49-F238E27FC236}">
                <a16:creationId xmlns:a16="http://schemas.microsoft.com/office/drawing/2014/main" xmlns="" id="{2DE37872-2B44-4956-93C2-4E4195FE32B6}"/>
              </a:ext>
            </a:extLst>
          </p:cNvPr>
          <p:cNvGrpSpPr/>
          <p:nvPr/>
        </p:nvGrpSpPr>
        <p:grpSpPr>
          <a:xfrm>
            <a:off x="285128" y="3645390"/>
            <a:ext cx="645250" cy="645106"/>
            <a:chOff x="3861877" y="1153940"/>
            <a:chExt cx="923917" cy="923711"/>
          </a:xfrm>
        </p:grpSpPr>
        <p:sp>
          <p:nvSpPr>
            <p:cNvPr id="38" name="Google Shape;934;p23">
              <a:extLst>
                <a:ext uri="{FF2B5EF4-FFF2-40B4-BE49-F238E27FC236}">
                  <a16:creationId xmlns:a16="http://schemas.microsoft.com/office/drawing/2014/main" xmlns="" id="{5815EA31-2026-4D7C-B66B-50F4C05AC993}"/>
                </a:ext>
              </a:extLst>
            </p:cNvPr>
            <p:cNvSpPr/>
            <p:nvPr/>
          </p:nvSpPr>
          <p:spPr>
            <a:xfrm>
              <a:off x="3861877" y="1153940"/>
              <a:ext cx="923917" cy="923711"/>
            </a:xfrm>
            <a:custGeom>
              <a:avLst/>
              <a:gdLst/>
              <a:ahLst/>
              <a:cxnLst/>
              <a:rect l="l" t="t" r="r" b="b"/>
              <a:pathLst>
                <a:path w="4771" h="4770" extrusionOk="0">
                  <a:moveTo>
                    <a:pt x="2385" y="0"/>
                  </a:moveTo>
                  <a:cubicBezTo>
                    <a:pt x="1069" y="0"/>
                    <a:pt x="1" y="1068"/>
                    <a:pt x="1" y="2385"/>
                  </a:cubicBezTo>
                  <a:cubicBezTo>
                    <a:pt x="1" y="3702"/>
                    <a:pt x="1069" y="4769"/>
                    <a:pt x="2385" y="4769"/>
                  </a:cubicBezTo>
                  <a:cubicBezTo>
                    <a:pt x="3703" y="4769"/>
                    <a:pt x="4771" y="3702"/>
                    <a:pt x="4771" y="2385"/>
                  </a:cubicBezTo>
                  <a:cubicBezTo>
                    <a:pt x="4771" y="1068"/>
                    <a:pt x="3703" y="0"/>
                    <a:pt x="238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35;p23">
              <a:extLst>
                <a:ext uri="{FF2B5EF4-FFF2-40B4-BE49-F238E27FC236}">
                  <a16:creationId xmlns:a16="http://schemas.microsoft.com/office/drawing/2014/main" xmlns="" id="{F48CA0E2-DD4F-42BF-B521-B964A0AFD37C}"/>
                </a:ext>
              </a:extLst>
            </p:cNvPr>
            <p:cNvSpPr txBox="1"/>
            <p:nvPr/>
          </p:nvSpPr>
          <p:spPr>
            <a:xfrm>
              <a:off x="3891526" y="1389296"/>
              <a:ext cx="774264" cy="452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4</a:t>
              </a:r>
              <a:endParaRPr sz="2600" dirty="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grpSp>
        <p:nvGrpSpPr>
          <p:cNvPr id="39" name="Google Shape;930;p23">
            <a:extLst>
              <a:ext uri="{FF2B5EF4-FFF2-40B4-BE49-F238E27FC236}">
                <a16:creationId xmlns:a16="http://schemas.microsoft.com/office/drawing/2014/main" xmlns="" id="{C4CFD643-E19E-4FB1-AE82-B622A959AAEC}"/>
              </a:ext>
            </a:extLst>
          </p:cNvPr>
          <p:cNvGrpSpPr/>
          <p:nvPr/>
        </p:nvGrpSpPr>
        <p:grpSpPr>
          <a:xfrm>
            <a:off x="285132" y="4447745"/>
            <a:ext cx="645250" cy="645106"/>
            <a:chOff x="3861878" y="1153940"/>
            <a:chExt cx="923916" cy="923711"/>
          </a:xfrm>
        </p:grpSpPr>
        <p:sp>
          <p:nvSpPr>
            <p:cNvPr id="44" name="Google Shape;934;p23">
              <a:extLst>
                <a:ext uri="{FF2B5EF4-FFF2-40B4-BE49-F238E27FC236}">
                  <a16:creationId xmlns:a16="http://schemas.microsoft.com/office/drawing/2014/main" xmlns="" id="{F0FBD670-4BED-47DB-A7E1-E9096136264C}"/>
                </a:ext>
              </a:extLst>
            </p:cNvPr>
            <p:cNvSpPr/>
            <p:nvPr/>
          </p:nvSpPr>
          <p:spPr>
            <a:xfrm>
              <a:off x="3861878" y="1153940"/>
              <a:ext cx="923916" cy="923711"/>
            </a:xfrm>
            <a:custGeom>
              <a:avLst/>
              <a:gdLst/>
              <a:ahLst/>
              <a:cxnLst/>
              <a:rect l="l" t="t" r="r" b="b"/>
              <a:pathLst>
                <a:path w="4771" h="4770" extrusionOk="0">
                  <a:moveTo>
                    <a:pt x="2385" y="0"/>
                  </a:moveTo>
                  <a:cubicBezTo>
                    <a:pt x="1069" y="0"/>
                    <a:pt x="1" y="1068"/>
                    <a:pt x="1" y="2385"/>
                  </a:cubicBezTo>
                  <a:cubicBezTo>
                    <a:pt x="1" y="3702"/>
                    <a:pt x="1069" y="4769"/>
                    <a:pt x="2385" y="4769"/>
                  </a:cubicBezTo>
                  <a:cubicBezTo>
                    <a:pt x="3703" y="4769"/>
                    <a:pt x="4771" y="3702"/>
                    <a:pt x="4771" y="2385"/>
                  </a:cubicBezTo>
                  <a:cubicBezTo>
                    <a:pt x="4771" y="1068"/>
                    <a:pt x="3703" y="0"/>
                    <a:pt x="238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35;p23">
              <a:extLst>
                <a:ext uri="{FF2B5EF4-FFF2-40B4-BE49-F238E27FC236}">
                  <a16:creationId xmlns:a16="http://schemas.microsoft.com/office/drawing/2014/main" xmlns="" id="{1680DB0D-4633-45A0-9E5B-850325561644}"/>
                </a:ext>
              </a:extLst>
            </p:cNvPr>
            <p:cNvSpPr txBox="1"/>
            <p:nvPr/>
          </p:nvSpPr>
          <p:spPr>
            <a:xfrm>
              <a:off x="3891526" y="1389296"/>
              <a:ext cx="774264" cy="452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5</a:t>
              </a:r>
              <a:endParaRPr sz="2600" dirty="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grpSp>
        <p:nvGrpSpPr>
          <p:cNvPr id="45" name="Google Shape;930;p23">
            <a:extLst>
              <a:ext uri="{FF2B5EF4-FFF2-40B4-BE49-F238E27FC236}">
                <a16:creationId xmlns:a16="http://schemas.microsoft.com/office/drawing/2014/main" xmlns="" id="{617A14E1-119C-43B3-BDD9-623B8ECA5A3B}"/>
              </a:ext>
            </a:extLst>
          </p:cNvPr>
          <p:cNvGrpSpPr/>
          <p:nvPr/>
        </p:nvGrpSpPr>
        <p:grpSpPr>
          <a:xfrm>
            <a:off x="285128" y="5219804"/>
            <a:ext cx="645250" cy="645106"/>
            <a:chOff x="3861877" y="1153940"/>
            <a:chExt cx="923917" cy="923711"/>
          </a:xfrm>
        </p:grpSpPr>
        <p:sp>
          <p:nvSpPr>
            <p:cNvPr id="50" name="Google Shape;934;p23">
              <a:extLst>
                <a:ext uri="{FF2B5EF4-FFF2-40B4-BE49-F238E27FC236}">
                  <a16:creationId xmlns:a16="http://schemas.microsoft.com/office/drawing/2014/main" xmlns="" id="{B5171AC9-9A4F-435E-9121-29CADFF9EC54}"/>
                </a:ext>
              </a:extLst>
            </p:cNvPr>
            <p:cNvSpPr/>
            <p:nvPr/>
          </p:nvSpPr>
          <p:spPr>
            <a:xfrm>
              <a:off x="3861877" y="1153940"/>
              <a:ext cx="923917" cy="923711"/>
            </a:xfrm>
            <a:custGeom>
              <a:avLst/>
              <a:gdLst/>
              <a:ahLst/>
              <a:cxnLst/>
              <a:rect l="l" t="t" r="r" b="b"/>
              <a:pathLst>
                <a:path w="4771" h="4770" extrusionOk="0">
                  <a:moveTo>
                    <a:pt x="2385" y="0"/>
                  </a:moveTo>
                  <a:cubicBezTo>
                    <a:pt x="1069" y="0"/>
                    <a:pt x="1" y="1068"/>
                    <a:pt x="1" y="2385"/>
                  </a:cubicBezTo>
                  <a:cubicBezTo>
                    <a:pt x="1" y="3702"/>
                    <a:pt x="1069" y="4769"/>
                    <a:pt x="2385" y="4769"/>
                  </a:cubicBezTo>
                  <a:cubicBezTo>
                    <a:pt x="3703" y="4769"/>
                    <a:pt x="4771" y="3702"/>
                    <a:pt x="4771" y="2385"/>
                  </a:cubicBezTo>
                  <a:cubicBezTo>
                    <a:pt x="4771" y="1068"/>
                    <a:pt x="3703" y="0"/>
                    <a:pt x="238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35;p23">
              <a:extLst>
                <a:ext uri="{FF2B5EF4-FFF2-40B4-BE49-F238E27FC236}">
                  <a16:creationId xmlns:a16="http://schemas.microsoft.com/office/drawing/2014/main" xmlns="" id="{1697F138-E2F1-47BB-9DEE-6422ECCC3C3D}"/>
                </a:ext>
              </a:extLst>
            </p:cNvPr>
            <p:cNvSpPr txBox="1"/>
            <p:nvPr/>
          </p:nvSpPr>
          <p:spPr>
            <a:xfrm>
              <a:off x="3891526" y="1389296"/>
              <a:ext cx="774264" cy="452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6</a:t>
              </a:r>
              <a:endParaRPr sz="2600" dirty="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grpSp>
        <p:nvGrpSpPr>
          <p:cNvPr id="51" name="Google Shape;930;p23">
            <a:extLst>
              <a:ext uri="{FF2B5EF4-FFF2-40B4-BE49-F238E27FC236}">
                <a16:creationId xmlns:a16="http://schemas.microsoft.com/office/drawing/2014/main" xmlns="" id="{F55B8758-7A7F-4ACF-8845-5BDE1A255E9A}"/>
              </a:ext>
            </a:extLst>
          </p:cNvPr>
          <p:cNvGrpSpPr/>
          <p:nvPr/>
        </p:nvGrpSpPr>
        <p:grpSpPr>
          <a:xfrm>
            <a:off x="290705" y="2050289"/>
            <a:ext cx="645250" cy="645106"/>
            <a:chOff x="3861877" y="1153940"/>
            <a:chExt cx="923917" cy="923711"/>
          </a:xfrm>
        </p:grpSpPr>
        <p:sp>
          <p:nvSpPr>
            <p:cNvPr id="56" name="Google Shape;934;p23">
              <a:extLst>
                <a:ext uri="{FF2B5EF4-FFF2-40B4-BE49-F238E27FC236}">
                  <a16:creationId xmlns:a16="http://schemas.microsoft.com/office/drawing/2014/main" xmlns="" id="{B38C8BF7-5CAC-4580-8BEC-42532604F88B}"/>
                </a:ext>
              </a:extLst>
            </p:cNvPr>
            <p:cNvSpPr/>
            <p:nvPr/>
          </p:nvSpPr>
          <p:spPr>
            <a:xfrm>
              <a:off x="3861877" y="1153940"/>
              <a:ext cx="923917" cy="923711"/>
            </a:xfrm>
            <a:custGeom>
              <a:avLst/>
              <a:gdLst/>
              <a:ahLst/>
              <a:cxnLst/>
              <a:rect l="l" t="t" r="r" b="b"/>
              <a:pathLst>
                <a:path w="4771" h="4770" extrusionOk="0">
                  <a:moveTo>
                    <a:pt x="2385" y="0"/>
                  </a:moveTo>
                  <a:cubicBezTo>
                    <a:pt x="1069" y="0"/>
                    <a:pt x="1" y="1068"/>
                    <a:pt x="1" y="2385"/>
                  </a:cubicBezTo>
                  <a:cubicBezTo>
                    <a:pt x="1" y="3702"/>
                    <a:pt x="1069" y="4769"/>
                    <a:pt x="2385" y="4769"/>
                  </a:cubicBezTo>
                  <a:cubicBezTo>
                    <a:pt x="3703" y="4769"/>
                    <a:pt x="4771" y="3702"/>
                    <a:pt x="4771" y="2385"/>
                  </a:cubicBezTo>
                  <a:cubicBezTo>
                    <a:pt x="4771" y="1068"/>
                    <a:pt x="3703" y="0"/>
                    <a:pt x="238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35;p23">
              <a:extLst>
                <a:ext uri="{FF2B5EF4-FFF2-40B4-BE49-F238E27FC236}">
                  <a16:creationId xmlns:a16="http://schemas.microsoft.com/office/drawing/2014/main" xmlns="" id="{25A94039-9244-4694-B5D6-6B7048B612B0}"/>
                </a:ext>
              </a:extLst>
            </p:cNvPr>
            <p:cNvSpPr txBox="1"/>
            <p:nvPr/>
          </p:nvSpPr>
          <p:spPr>
            <a:xfrm>
              <a:off x="3891526" y="1389296"/>
              <a:ext cx="774264" cy="452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2</a:t>
              </a:r>
              <a:endParaRPr sz="2600" dirty="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pic>
        <p:nvPicPr>
          <p:cNvPr id="58" name="Imagen 57">
            <a:extLst>
              <a:ext uri="{FF2B5EF4-FFF2-40B4-BE49-F238E27FC236}">
                <a16:creationId xmlns:a16="http://schemas.microsoft.com/office/drawing/2014/main" xmlns="" id="{FAD01F5D-CB21-4ABA-8743-4EB7D73063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3700" t="32542" r="28738" b="22000"/>
          <a:stretch/>
        </p:blipFill>
        <p:spPr>
          <a:xfrm>
            <a:off x="4966068" y="1227765"/>
            <a:ext cx="3744416" cy="3473799"/>
          </a:xfrm>
          <a:prstGeom prst="rect">
            <a:avLst/>
          </a:prstGeom>
        </p:spPr>
      </p:pic>
      <p:pic>
        <p:nvPicPr>
          <p:cNvPr id="59" name="Gráfico 58">
            <a:extLst>
              <a:ext uri="{FF2B5EF4-FFF2-40B4-BE49-F238E27FC236}">
                <a16:creationId xmlns:a16="http://schemas.microsoft.com/office/drawing/2014/main" xmlns="" id="{B289B8E6-7A5D-4FE3-A571-6C8397093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5793" y="6712805"/>
            <a:ext cx="9149793" cy="151990"/>
          </a:xfrm>
          <a:prstGeom prst="rect">
            <a:avLst/>
          </a:prstGeom>
        </p:spPr>
      </p:pic>
      <p:pic>
        <p:nvPicPr>
          <p:cNvPr id="60" name="Imagen 59" descr="Logotipo&#10;&#10;Descripción generada automáticamente con confianza media">
            <a:extLst>
              <a:ext uri="{FF2B5EF4-FFF2-40B4-BE49-F238E27FC236}">
                <a16:creationId xmlns:a16="http://schemas.microsoft.com/office/drawing/2014/main" xmlns="" id="{A64D9F33-2167-4712-967A-BA39FB6AA2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911" y="534150"/>
            <a:ext cx="2732703" cy="484737"/>
          </a:xfrm>
          <a:prstGeom prst="rect">
            <a:avLst/>
          </a:prstGeom>
        </p:spPr>
      </p:pic>
      <p:pic>
        <p:nvPicPr>
          <p:cNvPr id="61" name="Imagen 60" descr="Forma&#10;&#10;Descripción generada automáticamente con confianza media">
            <a:extLst>
              <a:ext uri="{FF2B5EF4-FFF2-40B4-BE49-F238E27FC236}">
                <a16:creationId xmlns:a16="http://schemas.microsoft.com/office/drawing/2014/main" xmlns="" id="{7F9857F7-9978-4083-84C3-905661A74E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9803" y="6215230"/>
            <a:ext cx="1828414" cy="292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6622" y="297809"/>
            <a:ext cx="8229600" cy="1143000"/>
          </a:xfrm>
        </p:spPr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¿Como afecta el estrés mi salud?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/>
              <a:t>Un poco de estrés es motivador y puede ayudar para alcanzar los resultados. Pero cuando es constante, conlleva problemas de salud. </a:t>
            </a:r>
          </a:p>
          <a:p>
            <a:pPr>
              <a:buNone/>
            </a:pPr>
            <a:endParaRPr lang="es-CO" dirty="0"/>
          </a:p>
          <a:p>
            <a:pPr fontAlgn="base"/>
            <a:r>
              <a:rPr lang="es-ES" dirty="0"/>
              <a:t>Padecimientos cardíacos</a:t>
            </a:r>
          </a:p>
          <a:p>
            <a:pPr fontAlgn="base"/>
            <a:r>
              <a:rPr lang="es-ES" dirty="0"/>
              <a:t>Dolor de espalda</a:t>
            </a:r>
          </a:p>
          <a:p>
            <a:pPr fontAlgn="base"/>
            <a:r>
              <a:rPr lang="es-ES" dirty="0"/>
              <a:t>Depresión y agotamiento</a:t>
            </a:r>
          </a:p>
          <a:p>
            <a:pPr fontAlgn="base"/>
            <a:r>
              <a:rPr lang="es-ES" dirty="0"/>
              <a:t>Lesiones en el trabajo</a:t>
            </a:r>
          </a:p>
          <a:p>
            <a:pPr fontAlgn="base"/>
            <a:r>
              <a:rPr lang="es-ES" dirty="0"/>
              <a:t>Problemas del sistema inmunitario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016DE182-F549-4AD1-8C08-6D5C02D09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5793" y="6712805"/>
            <a:ext cx="9149793" cy="1519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1333436-FC4F-458F-B07C-BC88F0FC85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1574" t="34600" r="27163" b="20600"/>
          <a:stretch/>
        </p:blipFill>
        <p:spPr>
          <a:xfrm flipH="1">
            <a:off x="6372200" y="3526200"/>
            <a:ext cx="2486242" cy="2816313"/>
          </a:xfrm>
          <a:prstGeom prst="rect">
            <a:avLst/>
          </a:prstGeom>
        </p:spPr>
      </p:pic>
      <p:grpSp>
        <p:nvGrpSpPr>
          <p:cNvPr id="7" name="Google Shape;930;p23">
            <a:extLst>
              <a:ext uri="{FF2B5EF4-FFF2-40B4-BE49-F238E27FC236}">
                <a16:creationId xmlns:a16="http://schemas.microsoft.com/office/drawing/2014/main" xmlns="" id="{AF5BEC5B-7091-4153-A6B6-80053AC83453}"/>
              </a:ext>
            </a:extLst>
          </p:cNvPr>
          <p:cNvGrpSpPr/>
          <p:nvPr/>
        </p:nvGrpSpPr>
        <p:grpSpPr>
          <a:xfrm>
            <a:off x="457200" y="3522091"/>
            <a:ext cx="308191" cy="308122"/>
            <a:chOff x="3445309" y="1451864"/>
            <a:chExt cx="923917" cy="923710"/>
          </a:xfrm>
        </p:grpSpPr>
        <p:sp>
          <p:nvSpPr>
            <p:cNvPr id="8" name="Google Shape;934;p23">
              <a:extLst>
                <a:ext uri="{FF2B5EF4-FFF2-40B4-BE49-F238E27FC236}">
                  <a16:creationId xmlns:a16="http://schemas.microsoft.com/office/drawing/2014/main" xmlns="" id="{9C195A17-EA72-4BD0-A2DF-64FFB61AC037}"/>
                </a:ext>
              </a:extLst>
            </p:cNvPr>
            <p:cNvSpPr/>
            <p:nvPr/>
          </p:nvSpPr>
          <p:spPr>
            <a:xfrm>
              <a:off x="3445309" y="1451864"/>
              <a:ext cx="923917" cy="923710"/>
            </a:xfrm>
            <a:custGeom>
              <a:avLst/>
              <a:gdLst/>
              <a:ahLst/>
              <a:cxnLst/>
              <a:rect l="l" t="t" r="r" b="b"/>
              <a:pathLst>
                <a:path w="4771" h="4770" extrusionOk="0">
                  <a:moveTo>
                    <a:pt x="2385" y="0"/>
                  </a:moveTo>
                  <a:cubicBezTo>
                    <a:pt x="1069" y="0"/>
                    <a:pt x="1" y="1068"/>
                    <a:pt x="1" y="2385"/>
                  </a:cubicBezTo>
                  <a:cubicBezTo>
                    <a:pt x="1" y="3702"/>
                    <a:pt x="1069" y="4769"/>
                    <a:pt x="2385" y="4769"/>
                  </a:cubicBezTo>
                  <a:cubicBezTo>
                    <a:pt x="3703" y="4769"/>
                    <a:pt x="4771" y="3702"/>
                    <a:pt x="4771" y="2385"/>
                  </a:cubicBezTo>
                  <a:cubicBezTo>
                    <a:pt x="4771" y="1068"/>
                    <a:pt x="3703" y="0"/>
                    <a:pt x="238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35;p23">
              <a:extLst>
                <a:ext uri="{FF2B5EF4-FFF2-40B4-BE49-F238E27FC236}">
                  <a16:creationId xmlns:a16="http://schemas.microsoft.com/office/drawing/2014/main" xmlns="" id="{A0D99FC2-F96B-4CD1-BB78-D575B467330B}"/>
                </a:ext>
              </a:extLst>
            </p:cNvPr>
            <p:cNvSpPr txBox="1"/>
            <p:nvPr/>
          </p:nvSpPr>
          <p:spPr>
            <a:xfrm>
              <a:off x="3474737" y="1687220"/>
              <a:ext cx="774265" cy="452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1</a:t>
              </a:r>
              <a:endParaRPr dirty="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grpSp>
        <p:nvGrpSpPr>
          <p:cNvPr id="13" name="Google Shape;930;p23">
            <a:extLst>
              <a:ext uri="{FF2B5EF4-FFF2-40B4-BE49-F238E27FC236}">
                <a16:creationId xmlns:a16="http://schemas.microsoft.com/office/drawing/2014/main" xmlns="" id="{AF5E8B56-D670-450E-8E77-167361E1BEF6}"/>
              </a:ext>
            </a:extLst>
          </p:cNvPr>
          <p:cNvGrpSpPr/>
          <p:nvPr/>
        </p:nvGrpSpPr>
        <p:grpSpPr>
          <a:xfrm>
            <a:off x="467016" y="4012775"/>
            <a:ext cx="308191" cy="308122"/>
            <a:chOff x="3445309" y="1451864"/>
            <a:chExt cx="923917" cy="923710"/>
          </a:xfrm>
        </p:grpSpPr>
        <p:sp>
          <p:nvSpPr>
            <p:cNvPr id="14" name="Google Shape;934;p23">
              <a:extLst>
                <a:ext uri="{FF2B5EF4-FFF2-40B4-BE49-F238E27FC236}">
                  <a16:creationId xmlns:a16="http://schemas.microsoft.com/office/drawing/2014/main" xmlns="" id="{F4C33987-8F59-4F16-B252-D34BD1AB6F5E}"/>
                </a:ext>
              </a:extLst>
            </p:cNvPr>
            <p:cNvSpPr/>
            <p:nvPr/>
          </p:nvSpPr>
          <p:spPr>
            <a:xfrm>
              <a:off x="3445309" y="1451864"/>
              <a:ext cx="923917" cy="923710"/>
            </a:xfrm>
            <a:custGeom>
              <a:avLst/>
              <a:gdLst/>
              <a:ahLst/>
              <a:cxnLst/>
              <a:rect l="l" t="t" r="r" b="b"/>
              <a:pathLst>
                <a:path w="4771" h="4770" extrusionOk="0">
                  <a:moveTo>
                    <a:pt x="2385" y="0"/>
                  </a:moveTo>
                  <a:cubicBezTo>
                    <a:pt x="1069" y="0"/>
                    <a:pt x="1" y="1068"/>
                    <a:pt x="1" y="2385"/>
                  </a:cubicBezTo>
                  <a:cubicBezTo>
                    <a:pt x="1" y="3702"/>
                    <a:pt x="1069" y="4769"/>
                    <a:pt x="2385" y="4769"/>
                  </a:cubicBezTo>
                  <a:cubicBezTo>
                    <a:pt x="3703" y="4769"/>
                    <a:pt x="4771" y="3702"/>
                    <a:pt x="4771" y="2385"/>
                  </a:cubicBezTo>
                  <a:cubicBezTo>
                    <a:pt x="4771" y="1068"/>
                    <a:pt x="3703" y="0"/>
                    <a:pt x="238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35;p23">
              <a:extLst>
                <a:ext uri="{FF2B5EF4-FFF2-40B4-BE49-F238E27FC236}">
                  <a16:creationId xmlns:a16="http://schemas.microsoft.com/office/drawing/2014/main" xmlns="" id="{9EFEA572-973A-452B-AF7F-7B3347A7081B}"/>
                </a:ext>
              </a:extLst>
            </p:cNvPr>
            <p:cNvSpPr txBox="1"/>
            <p:nvPr/>
          </p:nvSpPr>
          <p:spPr>
            <a:xfrm>
              <a:off x="3474737" y="1687220"/>
              <a:ext cx="774265" cy="452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2</a:t>
              </a:r>
              <a:endParaRPr dirty="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grpSp>
        <p:nvGrpSpPr>
          <p:cNvPr id="16" name="Google Shape;930;p23">
            <a:extLst>
              <a:ext uri="{FF2B5EF4-FFF2-40B4-BE49-F238E27FC236}">
                <a16:creationId xmlns:a16="http://schemas.microsoft.com/office/drawing/2014/main" xmlns="" id="{C167AD74-1DA7-468D-928D-EBC7EDA11975}"/>
              </a:ext>
            </a:extLst>
          </p:cNvPr>
          <p:cNvGrpSpPr/>
          <p:nvPr/>
        </p:nvGrpSpPr>
        <p:grpSpPr>
          <a:xfrm>
            <a:off x="476832" y="4537128"/>
            <a:ext cx="308191" cy="308122"/>
            <a:chOff x="3445309" y="1451864"/>
            <a:chExt cx="923917" cy="923710"/>
          </a:xfrm>
        </p:grpSpPr>
        <p:sp>
          <p:nvSpPr>
            <p:cNvPr id="17" name="Google Shape;934;p23">
              <a:extLst>
                <a:ext uri="{FF2B5EF4-FFF2-40B4-BE49-F238E27FC236}">
                  <a16:creationId xmlns:a16="http://schemas.microsoft.com/office/drawing/2014/main" xmlns="" id="{92B8ABEB-32CF-4A3F-A82C-79C50A9CCEAE}"/>
                </a:ext>
              </a:extLst>
            </p:cNvPr>
            <p:cNvSpPr/>
            <p:nvPr/>
          </p:nvSpPr>
          <p:spPr>
            <a:xfrm>
              <a:off x="3445309" y="1451864"/>
              <a:ext cx="923917" cy="923710"/>
            </a:xfrm>
            <a:custGeom>
              <a:avLst/>
              <a:gdLst/>
              <a:ahLst/>
              <a:cxnLst/>
              <a:rect l="l" t="t" r="r" b="b"/>
              <a:pathLst>
                <a:path w="4771" h="4770" extrusionOk="0">
                  <a:moveTo>
                    <a:pt x="2385" y="0"/>
                  </a:moveTo>
                  <a:cubicBezTo>
                    <a:pt x="1069" y="0"/>
                    <a:pt x="1" y="1068"/>
                    <a:pt x="1" y="2385"/>
                  </a:cubicBezTo>
                  <a:cubicBezTo>
                    <a:pt x="1" y="3702"/>
                    <a:pt x="1069" y="4769"/>
                    <a:pt x="2385" y="4769"/>
                  </a:cubicBezTo>
                  <a:cubicBezTo>
                    <a:pt x="3703" y="4769"/>
                    <a:pt x="4771" y="3702"/>
                    <a:pt x="4771" y="2385"/>
                  </a:cubicBezTo>
                  <a:cubicBezTo>
                    <a:pt x="4771" y="1068"/>
                    <a:pt x="3703" y="0"/>
                    <a:pt x="238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35;p23">
              <a:extLst>
                <a:ext uri="{FF2B5EF4-FFF2-40B4-BE49-F238E27FC236}">
                  <a16:creationId xmlns:a16="http://schemas.microsoft.com/office/drawing/2014/main" xmlns="" id="{BBA36C3D-716C-493B-B9C2-19436B19E1B6}"/>
                </a:ext>
              </a:extLst>
            </p:cNvPr>
            <p:cNvSpPr txBox="1"/>
            <p:nvPr/>
          </p:nvSpPr>
          <p:spPr>
            <a:xfrm>
              <a:off x="3474737" y="1687220"/>
              <a:ext cx="774265" cy="452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3</a:t>
              </a:r>
              <a:endParaRPr dirty="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grpSp>
        <p:nvGrpSpPr>
          <p:cNvPr id="19" name="Google Shape;930;p23">
            <a:extLst>
              <a:ext uri="{FF2B5EF4-FFF2-40B4-BE49-F238E27FC236}">
                <a16:creationId xmlns:a16="http://schemas.microsoft.com/office/drawing/2014/main" xmlns="" id="{CFBE9421-0110-49E6-AF58-0750508C34C4}"/>
              </a:ext>
            </a:extLst>
          </p:cNvPr>
          <p:cNvGrpSpPr/>
          <p:nvPr/>
        </p:nvGrpSpPr>
        <p:grpSpPr>
          <a:xfrm>
            <a:off x="486782" y="5026120"/>
            <a:ext cx="308191" cy="308122"/>
            <a:chOff x="3445309" y="1451864"/>
            <a:chExt cx="923917" cy="923710"/>
          </a:xfrm>
        </p:grpSpPr>
        <p:sp>
          <p:nvSpPr>
            <p:cNvPr id="20" name="Google Shape;934;p23">
              <a:extLst>
                <a:ext uri="{FF2B5EF4-FFF2-40B4-BE49-F238E27FC236}">
                  <a16:creationId xmlns:a16="http://schemas.microsoft.com/office/drawing/2014/main" xmlns="" id="{66BD4E17-DAF2-4CE2-83E5-450751D85431}"/>
                </a:ext>
              </a:extLst>
            </p:cNvPr>
            <p:cNvSpPr/>
            <p:nvPr/>
          </p:nvSpPr>
          <p:spPr>
            <a:xfrm>
              <a:off x="3445309" y="1451864"/>
              <a:ext cx="923917" cy="923710"/>
            </a:xfrm>
            <a:custGeom>
              <a:avLst/>
              <a:gdLst/>
              <a:ahLst/>
              <a:cxnLst/>
              <a:rect l="l" t="t" r="r" b="b"/>
              <a:pathLst>
                <a:path w="4771" h="4770" extrusionOk="0">
                  <a:moveTo>
                    <a:pt x="2385" y="0"/>
                  </a:moveTo>
                  <a:cubicBezTo>
                    <a:pt x="1069" y="0"/>
                    <a:pt x="1" y="1068"/>
                    <a:pt x="1" y="2385"/>
                  </a:cubicBezTo>
                  <a:cubicBezTo>
                    <a:pt x="1" y="3702"/>
                    <a:pt x="1069" y="4769"/>
                    <a:pt x="2385" y="4769"/>
                  </a:cubicBezTo>
                  <a:cubicBezTo>
                    <a:pt x="3703" y="4769"/>
                    <a:pt x="4771" y="3702"/>
                    <a:pt x="4771" y="2385"/>
                  </a:cubicBezTo>
                  <a:cubicBezTo>
                    <a:pt x="4771" y="1068"/>
                    <a:pt x="3703" y="0"/>
                    <a:pt x="238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35;p23">
              <a:extLst>
                <a:ext uri="{FF2B5EF4-FFF2-40B4-BE49-F238E27FC236}">
                  <a16:creationId xmlns:a16="http://schemas.microsoft.com/office/drawing/2014/main" xmlns="" id="{87BED1B2-C7FE-4A15-A4C9-C1D2C5976606}"/>
                </a:ext>
              </a:extLst>
            </p:cNvPr>
            <p:cNvSpPr txBox="1"/>
            <p:nvPr/>
          </p:nvSpPr>
          <p:spPr>
            <a:xfrm>
              <a:off x="3474737" y="1687220"/>
              <a:ext cx="774265" cy="452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4</a:t>
              </a:r>
              <a:endParaRPr dirty="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grpSp>
        <p:nvGrpSpPr>
          <p:cNvPr id="22" name="Google Shape;930;p23">
            <a:extLst>
              <a:ext uri="{FF2B5EF4-FFF2-40B4-BE49-F238E27FC236}">
                <a16:creationId xmlns:a16="http://schemas.microsoft.com/office/drawing/2014/main" xmlns="" id="{0003D204-2778-460F-A0B7-49C0D8DB356E}"/>
              </a:ext>
            </a:extLst>
          </p:cNvPr>
          <p:cNvGrpSpPr/>
          <p:nvPr/>
        </p:nvGrpSpPr>
        <p:grpSpPr>
          <a:xfrm>
            <a:off x="471638" y="5576141"/>
            <a:ext cx="308191" cy="308122"/>
            <a:chOff x="3445309" y="1451864"/>
            <a:chExt cx="923917" cy="923710"/>
          </a:xfrm>
        </p:grpSpPr>
        <p:sp>
          <p:nvSpPr>
            <p:cNvPr id="23" name="Google Shape;934;p23">
              <a:extLst>
                <a:ext uri="{FF2B5EF4-FFF2-40B4-BE49-F238E27FC236}">
                  <a16:creationId xmlns:a16="http://schemas.microsoft.com/office/drawing/2014/main" xmlns="" id="{AE7731C1-1FD6-4BAB-8AB0-2C65D79E9585}"/>
                </a:ext>
              </a:extLst>
            </p:cNvPr>
            <p:cNvSpPr/>
            <p:nvPr/>
          </p:nvSpPr>
          <p:spPr>
            <a:xfrm>
              <a:off x="3445309" y="1451864"/>
              <a:ext cx="923917" cy="923710"/>
            </a:xfrm>
            <a:custGeom>
              <a:avLst/>
              <a:gdLst/>
              <a:ahLst/>
              <a:cxnLst/>
              <a:rect l="l" t="t" r="r" b="b"/>
              <a:pathLst>
                <a:path w="4771" h="4770" extrusionOk="0">
                  <a:moveTo>
                    <a:pt x="2385" y="0"/>
                  </a:moveTo>
                  <a:cubicBezTo>
                    <a:pt x="1069" y="0"/>
                    <a:pt x="1" y="1068"/>
                    <a:pt x="1" y="2385"/>
                  </a:cubicBezTo>
                  <a:cubicBezTo>
                    <a:pt x="1" y="3702"/>
                    <a:pt x="1069" y="4769"/>
                    <a:pt x="2385" y="4769"/>
                  </a:cubicBezTo>
                  <a:cubicBezTo>
                    <a:pt x="3703" y="4769"/>
                    <a:pt x="4771" y="3702"/>
                    <a:pt x="4771" y="2385"/>
                  </a:cubicBezTo>
                  <a:cubicBezTo>
                    <a:pt x="4771" y="1068"/>
                    <a:pt x="3703" y="0"/>
                    <a:pt x="238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35;p23">
              <a:extLst>
                <a:ext uri="{FF2B5EF4-FFF2-40B4-BE49-F238E27FC236}">
                  <a16:creationId xmlns:a16="http://schemas.microsoft.com/office/drawing/2014/main" xmlns="" id="{7F539B69-C90C-4B96-84AD-43BE7E049255}"/>
                </a:ext>
              </a:extLst>
            </p:cNvPr>
            <p:cNvSpPr txBox="1"/>
            <p:nvPr/>
          </p:nvSpPr>
          <p:spPr>
            <a:xfrm>
              <a:off x="3474737" y="1687220"/>
              <a:ext cx="774265" cy="452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5</a:t>
              </a:r>
              <a:endParaRPr dirty="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</p:grpSp>
      <p:pic>
        <p:nvPicPr>
          <p:cNvPr id="26" name="Imagen 25" descr="Forma&#10;&#10;Descripción generada automáticamente con confianza media">
            <a:extLst>
              <a:ext uri="{FF2B5EF4-FFF2-40B4-BE49-F238E27FC236}">
                <a16:creationId xmlns:a16="http://schemas.microsoft.com/office/drawing/2014/main" xmlns="" id="{4376C344-4CD1-466E-B106-8152C25792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9803" y="6215230"/>
            <a:ext cx="1828414" cy="2922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>
                <a:solidFill>
                  <a:srgbClr val="FF0000"/>
                </a:solidFill>
              </a:rPr>
              <a:t>¿Cuáles son las señales a las </a:t>
            </a:r>
            <a:br>
              <a:rPr lang="es-CO" dirty="0">
                <a:solidFill>
                  <a:srgbClr val="FF0000"/>
                </a:solidFill>
              </a:rPr>
            </a:br>
            <a:r>
              <a:rPr lang="es-CO" dirty="0">
                <a:solidFill>
                  <a:srgbClr val="FF0000"/>
                </a:solidFill>
              </a:rPr>
              <a:t>que debo estar atento?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76BD773-0D8C-44A5-8053-8DAAA15943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2439" t="31800" r="9837" b="20600"/>
          <a:stretch/>
        </p:blipFill>
        <p:spPr>
          <a:xfrm>
            <a:off x="437727" y="2276872"/>
            <a:ext cx="8268546" cy="326896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B44A2AE3-40D2-497C-A76B-D78AB6B46B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5793" y="6712805"/>
            <a:ext cx="9149793" cy="151990"/>
          </a:xfrm>
          <a:prstGeom prst="rect">
            <a:avLst/>
          </a:prstGeom>
        </p:spPr>
      </p:pic>
      <p:pic>
        <p:nvPicPr>
          <p:cNvPr id="9" name="Imagen 8" descr="Forma&#10;&#10;Descripción generada automáticamente con confianza media">
            <a:extLst>
              <a:ext uri="{FF2B5EF4-FFF2-40B4-BE49-F238E27FC236}">
                <a16:creationId xmlns:a16="http://schemas.microsoft.com/office/drawing/2014/main" xmlns="" id="{18BC88F1-1A4A-404A-8352-62C7F060C5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9803" y="6215230"/>
            <a:ext cx="1828414" cy="2922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>
                <a:solidFill>
                  <a:srgbClr val="FF0000"/>
                </a:solidFill>
              </a:rPr>
              <a:t>¿</a:t>
            </a:r>
            <a:r>
              <a:rPr lang="es-ES" b="1" dirty="0">
                <a:solidFill>
                  <a:srgbClr val="FF0000"/>
                </a:solidFill>
              </a:rPr>
              <a:t>Qué puede hacer para </a:t>
            </a:r>
            <a:br>
              <a:rPr lang="es-ES" b="1" dirty="0">
                <a:solidFill>
                  <a:srgbClr val="FF0000"/>
                </a:solidFill>
              </a:rPr>
            </a:br>
            <a:r>
              <a:rPr lang="es-ES" b="1" dirty="0">
                <a:solidFill>
                  <a:srgbClr val="FF0000"/>
                </a:solidFill>
              </a:rPr>
              <a:t>controlar el estrés?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Tips para prevenir el estré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857364"/>
            <a:ext cx="8501122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>
                <a:solidFill>
                  <a:srgbClr val="FF0000"/>
                </a:solidFill>
              </a:rPr>
              <a:t>¿</a:t>
            </a:r>
            <a:r>
              <a:rPr lang="es-ES" b="1" dirty="0">
                <a:solidFill>
                  <a:srgbClr val="FF0000"/>
                </a:solidFill>
              </a:rPr>
              <a:t>Qué puede hacer para </a:t>
            </a:r>
            <a:br>
              <a:rPr lang="es-ES" b="1" dirty="0">
                <a:solidFill>
                  <a:srgbClr val="FF0000"/>
                </a:solidFill>
              </a:rPr>
            </a:br>
            <a:r>
              <a:rPr lang="es-ES" b="1" dirty="0">
                <a:solidFill>
                  <a:srgbClr val="FF0000"/>
                </a:solidFill>
              </a:rPr>
              <a:t>controlar el estrés?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46309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Tomarme un descanso.</a:t>
            </a:r>
          </a:p>
          <a:p>
            <a:r>
              <a:rPr lang="es-ES" dirty="0"/>
              <a:t>Crear una descripción de mi puesto.</a:t>
            </a:r>
          </a:p>
          <a:p>
            <a:r>
              <a:rPr lang="es-ES" dirty="0"/>
              <a:t>Establecer metas razonables.</a:t>
            </a:r>
          </a:p>
          <a:p>
            <a:r>
              <a:rPr lang="es-ES" dirty="0"/>
              <a:t>Administrar el uso de tecnología.</a:t>
            </a:r>
          </a:p>
          <a:p>
            <a:r>
              <a:rPr lang="es-ES" dirty="0"/>
              <a:t>Ponerme un límite.</a:t>
            </a:r>
          </a:p>
          <a:p>
            <a:r>
              <a:rPr lang="es-CO" dirty="0"/>
              <a:t>Organizarme</a:t>
            </a:r>
          </a:p>
          <a:p>
            <a:r>
              <a:rPr lang="es-CO" dirty="0"/>
              <a:t>Hacer cosas que disfrute</a:t>
            </a:r>
          </a:p>
          <a:p>
            <a:r>
              <a:rPr lang="es-CO" dirty="0"/>
              <a:t>Aprovechar el tiempo libre</a:t>
            </a:r>
          </a:p>
          <a:p>
            <a:r>
              <a:rPr lang="es-CO" dirty="0"/>
              <a:t>Hablar con un orientador</a:t>
            </a:r>
            <a:endParaRPr lang="es-ES" dirty="0"/>
          </a:p>
        </p:txBody>
      </p:sp>
      <p:grpSp>
        <p:nvGrpSpPr>
          <p:cNvPr id="4" name="Google Shape;2175;p41">
            <a:extLst>
              <a:ext uri="{FF2B5EF4-FFF2-40B4-BE49-F238E27FC236}">
                <a16:creationId xmlns:a16="http://schemas.microsoft.com/office/drawing/2014/main" xmlns="" id="{714D4B73-D0E4-45F1-A5E2-B2FA80EE67AB}"/>
              </a:ext>
            </a:extLst>
          </p:cNvPr>
          <p:cNvGrpSpPr/>
          <p:nvPr/>
        </p:nvGrpSpPr>
        <p:grpSpPr>
          <a:xfrm>
            <a:off x="5796136" y="1844824"/>
            <a:ext cx="3096344" cy="4092813"/>
            <a:chOff x="3663317" y="1430700"/>
            <a:chExt cx="1836107" cy="2427005"/>
          </a:xfrm>
        </p:grpSpPr>
        <p:sp>
          <p:nvSpPr>
            <p:cNvPr id="5" name="Google Shape;2176;p41">
              <a:extLst>
                <a:ext uri="{FF2B5EF4-FFF2-40B4-BE49-F238E27FC236}">
                  <a16:creationId xmlns:a16="http://schemas.microsoft.com/office/drawing/2014/main" xmlns="" id="{2BA430CE-E519-426D-85FC-EF3BC45360CE}"/>
                </a:ext>
              </a:extLst>
            </p:cNvPr>
            <p:cNvSpPr/>
            <p:nvPr/>
          </p:nvSpPr>
          <p:spPr>
            <a:xfrm>
              <a:off x="4136703" y="1592892"/>
              <a:ext cx="794464" cy="751077"/>
            </a:xfrm>
            <a:custGeom>
              <a:avLst/>
              <a:gdLst/>
              <a:ahLst/>
              <a:cxnLst/>
              <a:rect l="l" t="t" r="r" b="b"/>
              <a:pathLst>
                <a:path w="12946" h="12239" extrusionOk="0">
                  <a:moveTo>
                    <a:pt x="6322" y="1"/>
                  </a:moveTo>
                  <a:lnTo>
                    <a:pt x="6322" y="3"/>
                  </a:lnTo>
                  <a:cubicBezTo>
                    <a:pt x="5410" y="32"/>
                    <a:pt x="1248" y="383"/>
                    <a:pt x="1248" y="4354"/>
                  </a:cubicBezTo>
                  <a:cubicBezTo>
                    <a:pt x="1248" y="4429"/>
                    <a:pt x="1246" y="4528"/>
                    <a:pt x="1242" y="4647"/>
                  </a:cubicBezTo>
                  <a:lnTo>
                    <a:pt x="1217" y="4644"/>
                  </a:lnTo>
                  <a:cubicBezTo>
                    <a:pt x="997" y="7203"/>
                    <a:pt x="473" y="11415"/>
                    <a:pt x="0" y="11824"/>
                  </a:cubicBezTo>
                  <a:lnTo>
                    <a:pt x="222" y="12080"/>
                  </a:lnTo>
                  <a:cubicBezTo>
                    <a:pt x="385" y="11939"/>
                    <a:pt x="619" y="11537"/>
                    <a:pt x="915" y="9851"/>
                  </a:cubicBezTo>
                  <a:lnTo>
                    <a:pt x="915" y="9851"/>
                  </a:lnTo>
                  <a:cubicBezTo>
                    <a:pt x="826" y="11116"/>
                    <a:pt x="752" y="12091"/>
                    <a:pt x="752" y="12091"/>
                  </a:cubicBezTo>
                  <a:cubicBezTo>
                    <a:pt x="752" y="12091"/>
                    <a:pt x="1557" y="12122"/>
                    <a:pt x="2239" y="12122"/>
                  </a:cubicBezTo>
                  <a:cubicBezTo>
                    <a:pt x="2576" y="12122"/>
                    <a:pt x="2884" y="12114"/>
                    <a:pt x="3049" y="12092"/>
                  </a:cubicBezTo>
                  <a:lnTo>
                    <a:pt x="3260" y="12163"/>
                  </a:lnTo>
                  <a:lnTo>
                    <a:pt x="3425" y="11668"/>
                  </a:lnTo>
                  <a:lnTo>
                    <a:pt x="3916" y="12239"/>
                  </a:lnTo>
                  <a:lnTo>
                    <a:pt x="4258" y="11943"/>
                  </a:lnTo>
                  <a:lnTo>
                    <a:pt x="4019" y="11666"/>
                  </a:lnTo>
                  <a:lnTo>
                    <a:pt x="6249" y="11666"/>
                  </a:lnTo>
                  <a:lnTo>
                    <a:pt x="6409" y="4111"/>
                  </a:lnTo>
                  <a:lnTo>
                    <a:pt x="6570" y="11666"/>
                  </a:lnTo>
                  <a:lnTo>
                    <a:pt x="8753" y="11666"/>
                  </a:lnTo>
                  <a:lnTo>
                    <a:pt x="8643" y="12044"/>
                  </a:lnTo>
                  <a:lnTo>
                    <a:pt x="8968" y="12138"/>
                  </a:lnTo>
                  <a:lnTo>
                    <a:pt x="9106" y="11666"/>
                  </a:lnTo>
                  <a:lnTo>
                    <a:pt x="9751" y="11666"/>
                  </a:lnTo>
                  <a:lnTo>
                    <a:pt x="9751" y="12091"/>
                  </a:lnTo>
                  <a:cubicBezTo>
                    <a:pt x="9913" y="12114"/>
                    <a:pt x="10224" y="12122"/>
                    <a:pt x="10566" y="12122"/>
                  </a:cubicBezTo>
                  <a:cubicBezTo>
                    <a:pt x="11250" y="12122"/>
                    <a:pt x="12059" y="12091"/>
                    <a:pt x="12059" y="12091"/>
                  </a:cubicBezTo>
                  <a:cubicBezTo>
                    <a:pt x="12059" y="12091"/>
                    <a:pt x="11989" y="11158"/>
                    <a:pt x="11901" y="9934"/>
                  </a:cubicBezTo>
                  <a:lnTo>
                    <a:pt x="11901" y="9934"/>
                  </a:lnTo>
                  <a:cubicBezTo>
                    <a:pt x="12157" y="11008"/>
                    <a:pt x="12450" y="11885"/>
                    <a:pt x="12754" y="12092"/>
                  </a:cubicBezTo>
                  <a:lnTo>
                    <a:pt x="12946" y="11812"/>
                  </a:lnTo>
                  <a:cubicBezTo>
                    <a:pt x="12712" y="11653"/>
                    <a:pt x="12216" y="10258"/>
                    <a:pt x="11714" y="7214"/>
                  </a:cubicBezTo>
                  <a:cubicBezTo>
                    <a:pt x="11646" y="6177"/>
                    <a:pt x="11590" y="5233"/>
                    <a:pt x="11570" y="4684"/>
                  </a:cubicBezTo>
                  <a:lnTo>
                    <a:pt x="11570" y="4354"/>
                  </a:lnTo>
                  <a:cubicBezTo>
                    <a:pt x="11570" y="383"/>
                    <a:pt x="7408" y="32"/>
                    <a:pt x="6497" y="3"/>
                  </a:cubicBezTo>
                  <a:lnTo>
                    <a:pt x="6497" y="1"/>
                  </a:lnTo>
                  <a:cubicBezTo>
                    <a:pt x="6497" y="1"/>
                    <a:pt x="6466" y="1"/>
                    <a:pt x="6409" y="2"/>
                  </a:cubicBezTo>
                  <a:cubicBezTo>
                    <a:pt x="6352" y="1"/>
                    <a:pt x="6322" y="1"/>
                    <a:pt x="6322" y="1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177;p41">
              <a:extLst>
                <a:ext uri="{FF2B5EF4-FFF2-40B4-BE49-F238E27FC236}">
                  <a16:creationId xmlns:a16="http://schemas.microsoft.com/office/drawing/2014/main" xmlns="" id="{9F71F12A-950D-4702-A20D-531031E82C52}"/>
                </a:ext>
              </a:extLst>
            </p:cNvPr>
            <p:cNvSpPr/>
            <p:nvPr/>
          </p:nvSpPr>
          <p:spPr>
            <a:xfrm>
              <a:off x="4297608" y="1665367"/>
              <a:ext cx="445098" cy="602997"/>
            </a:xfrm>
            <a:custGeom>
              <a:avLst/>
              <a:gdLst/>
              <a:ahLst/>
              <a:cxnLst/>
              <a:rect l="l" t="t" r="r" b="b"/>
              <a:pathLst>
                <a:path w="7253" h="9826" extrusionOk="0">
                  <a:moveTo>
                    <a:pt x="3349" y="0"/>
                  </a:moveTo>
                  <a:cubicBezTo>
                    <a:pt x="1500" y="0"/>
                    <a:pt x="0" y="1499"/>
                    <a:pt x="0" y="3349"/>
                  </a:cubicBezTo>
                  <a:lnTo>
                    <a:pt x="0" y="6476"/>
                  </a:lnTo>
                  <a:cubicBezTo>
                    <a:pt x="0" y="8326"/>
                    <a:pt x="1500" y="9826"/>
                    <a:pt x="3349" y="9826"/>
                  </a:cubicBezTo>
                  <a:lnTo>
                    <a:pt x="3903" y="9826"/>
                  </a:lnTo>
                  <a:cubicBezTo>
                    <a:pt x="5753" y="9826"/>
                    <a:pt x="7253" y="8326"/>
                    <a:pt x="7253" y="6476"/>
                  </a:cubicBezTo>
                  <a:lnTo>
                    <a:pt x="7253" y="3349"/>
                  </a:lnTo>
                  <a:cubicBezTo>
                    <a:pt x="7253" y="1499"/>
                    <a:pt x="5753" y="0"/>
                    <a:pt x="3903" y="0"/>
                  </a:cubicBez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178;p41">
              <a:extLst>
                <a:ext uri="{FF2B5EF4-FFF2-40B4-BE49-F238E27FC236}">
                  <a16:creationId xmlns:a16="http://schemas.microsoft.com/office/drawing/2014/main" xmlns="" id="{5FB7EBD2-FA6B-42AA-8CD5-05C57A923B94}"/>
                </a:ext>
              </a:extLst>
            </p:cNvPr>
            <p:cNvSpPr/>
            <p:nvPr/>
          </p:nvSpPr>
          <p:spPr>
            <a:xfrm>
              <a:off x="4433966" y="2112055"/>
              <a:ext cx="202820" cy="493886"/>
            </a:xfrm>
            <a:custGeom>
              <a:avLst/>
              <a:gdLst/>
              <a:ahLst/>
              <a:cxnLst/>
              <a:rect l="l" t="t" r="r" b="b"/>
              <a:pathLst>
                <a:path w="3305" h="8048" extrusionOk="0">
                  <a:moveTo>
                    <a:pt x="1" y="0"/>
                  </a:moveTo>
                  <a:lnTo>
                    <a:pt x="1" y="8047"/>
                  </a:lnTo>
                  <a:lnTo>
                    <a:pt x="3305" y="8047"/>
                  </a:lnTo>
                  <a:lnTo>
                    <a:pt x="3305" y="0"/>
                  </a:ln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179;p41">
              <a:extLst>
                <a:ext uri="{FF2B5EF4-FFF2-40B4-BE49-F238E27FC236}">
                  <a16:creationId xmlns:a16="http://schemas.microsoft.com/office/drawing/2014/main" xmlns="" id="{A6F29783-9E45-4110-B2F6-8DD8F01648E7}"/>
                </a:ext>
              </a:extLst>
            </p:cNvPr>
            <p:cNvSpPr/>
            <p:nvPr/>
          </p:nvSpPr>
          <p:spPr>
            <a:xfrm>
              <a:off x="3706274" y="2390170"/>
              <a:ext cx="1730993" cy="1402309"/>
            </a:xfrm>
            <a:custGeom>
              <a:avLst/>
              <a:gdLst/>
              <a:ahLst/>
              <a:cxnLst/>
              <a:rect l="l" t="t" r="r" b="b"/>
              <a:pathLst>
                <a:path w="28207" h="22851" extrusionOk="0">
                  <a:moveTo>
                    <a:pt x="11859" y="0"/>
                  </a:moveTo>
                  <a:cubicBezTo>
                    <a:pt x="11859" y="0"/>
                    <a:pt x="10007" y="152"/>
                    <a:pt x="8845" y="1161"/>
                  </a:cubicBezTo>
                  <a:cubicBezTo>
                    <a:pt x="7684" y="2172"/>
                    <a:pt x="7331" y="3686"/>
                    <a:pt x="6775" y="4848"/>
                  </a:cubicBezTo>
                  <a:cubicBezTo>
                    <a:pt x="6220" y="6009"/>
                    <a:pt x="5371" y="7602"/>
                    <a:pt x="5371" y="7602"/>
                  </a:cubicBezTo>
                  <a:cubicBezTo>
                    <a:pt x="5371" y="7602"/>
                    <a:pt x="5141" y="7953"/>
                    <a:pt x="4776" y="8486"/>
                  </a:cubicBezTo>
                  <a:cubicBezTo>
                    <a:pt x="4034" y="9247"/>
                    <a:pt x="3205" y="9936"/>
                    <a:pt x="2458" y="10696"/>
                  </a:cubicBezTo>
                  <a:cubicBezTo>
                    <a:pt x="1289" y="11885"/>
                    <a:pt x="266" y="13408"/>
                    <a:pt x="349" y="15074"/>
                  </a:cubicBezTo>
                  <a:cubicBezTo>
                    <a:pt x="756" y="15150"/>
                    <a:pt x="1184" y="15166"/>
                    <a:pt x="1574" y="15304"/>
                  </a:cubicBezTo>
                  <a:cubicBezTo>
                    <a:pt x="1757" y="14948"/>
                    <a:pt x="1990" y="14626"/>
                    <a:pt x="2254" y="14328"/>
                  </a:cubicBezTo>
                  <a:cubicBezTo>
                    <a:pt x="2415" y="14166"/>
                    <a:pt x="2609" y="13973"/>
                    <a:pt x="2826" y="13759"/>
                  </a:cubicBezTo>
                  <a:cubicBezTo>
                    <a:pt x="3503" y="13156"/>
                    <a:pt x="4290" y="12640"/>
                    <a:pt x="5011" y="12108"/>
                  </a:cubicBezTo>
                  <a:cubicBezTo>
                    <a:pt x="5767" y="11549"/>
                    <a:pt x="6520" y="10894"/>
                    <a:pt x="7038" y="10123"/>
                  </a:cubicBezTo>
                  <a:cubicBezTo>
                    <a:pt x="8304" y="9029"/>
                    <a:pt x="8790" y="7556"/>
                    <a:pt x="10235" y="5795"/>
                  </a:cubicBezTo>
                  <a:cubicBezTo>
                    <a:pt x="10334" y="6101"/>
                    <a:pt x="10426" y="6490"/>
                    <a:pt x="10799" y="6685"/>
                  </a:cubicBezTo>
                  <a:cubicBezTo>
                    <a:pt x="10849" y="7827"/>
                    <a:pt x="10930" y="8860"/>
                    <a:pt x="10811" y="9997"/>
                  </a:cubicBezTo>
                  <a:cubicBezTo>
                    <a:pt x="10787" y="10224"/>
                    <a:pt x="10765" y="10466"/>
                    <a:pt x="10804" y="10687"/>
                  </a:cubicBezTo>
                  <a:lnTo>
                    <a:pt x="10783" y="10687"/>
                  </a:lnTo>
                  <a:cubicBezTo>
                    <a:pt x="10783" y="10687"/>
                    <a:pt x="3235" y="13062"/>
                    <a:pt x="1618" y="15300"/>
                  </a:cubicBezTo>
                  <a:cubicBezTo>
                    <a:pt x="1" y="17537"/>
                    <a:pt x="75" y="19364"/>
                    <a:pt x="677" y="20369"/>
                  </a:cubicBezTo>
                  <a:cubicBezTo>
                    <a:pt x="1230" y="21291"/>
                    <a:pt x="4410" y="22405"/>
                    <a:pt x="8514" y="22405"/>
                  </a:cubicBezTo>
                  <a:cubicBezTo>
                    <a:pt x="8881" y="22405"/>
                    <a:pt x="9256" y="22396"/>
                    <a:pt x="9636" y="22378"/>
                  </a:cubicBezTo>
                  <a:cubicBezTo>
                    <a:pt x="12330" y="22245"/>
                    <a:pt x="14538" y="22085"/>
                    <a:pt x="16301" y="22085"/>
                  </a:cubicBezTo>
                  <a:cubicBezTo>
                    <a:pt x="17571" y="22085"/>
                    <a:pt x="18610" y="22168"/>
                    <a:pt x="19433" y="22406"/>
                  </a:cubicBezTo>
                  <a:cubicBezTo>
                    <a:pt x="20437" y="22695"/>
                    <a:pt x="21047" y="22851"/>
                    <a:pt x="21410" y="22851"/>
                  </a:cubicBezTo>
                  <a:cubicBezTo>
                    <a:pt x="21756" y="22851"/>
                    <a:pt x="21876" y="22709"/>
                    <a:pt x="21899" y="22406"/>
                  </a:cubicBezTo>
                  <a:cubicBezTo>
                    <a:pt x="21944" y="21784"/>
                    <a:pt x="21396" y="21099"/>
                    <a:pt x="21396" y="21099"/>
                  </a:cubicBezTo>
                  <a:lnTo>
                    <a:pt x="21396" y="21099"/>
                  </a:lnTo>
                  <a:cubicBezTo>
                    <a:pt x="21396" y="21099"/>
                    <a:pt x="21477" y="21102"/>
                    <a:pt x="21621" y="21102"/>
                  </a:cubicBezTo>
                  <a:cubicBezTo>
                    <a:pt x="22274" y="21102"/>
                    <a:pt x="24213" y="21041"/>
                    <a:pt x="25720" y="20369"/>
                  </a:cubicBezTo>
                  <a:cubicBezTo>
                    <a:pt x="27561" y="19547"/>
                    <a:pt x="28206" y="18313"/>
                    <a:pt x="27939" y="16578"/>
                  </a:cubicBezTo>
                  <a:cubicBezTo>
                    <a:pt x="27672" y="14843"/>
                    <a:pt x="23079" y="12194"/>
                    <a:pt x="16643" y="10687"/>
                  </a:cubicBezTo>
                  <a:lnTo>
                    <a:pt x="16642" y="10687"/>
                  </a:lnTo>
                  <a:cubicBezTo>
                    <a:pt x="16660" y="10547"/>
                    <a:pt x="16650" y="10397"/>
                    <a:pt x="16638" y="10255"/>
                  </a:cubicBezTo>
                  <a:cubicBezTo>
                    <a:pt x="16535" y="9034"/>
                    <a:pt x="16496" y="7808"/>
                    <a:pt x="16517" y="6582"/>
                  </a:cubicBezTo>
                  <a:cubicBezTo>
                    <a:pt x="16780" y="6448"/>
                    <a:pt x="16962" y="6276"/>
                    <a:pt x="17083" y="6081"/>
                  </a:cubicBezTo>
                  <a:cubicBezTo>
                    <a:pt x="17367" y="6446"/>
                    <a:pt x="17834" y="7251"/>
                    <a:pt x="18235" y="7570"/>
                  </a:cubicBezTo>
                  <a:cubicBezTo>
                    <a:pt x="19348" y="8818"/>
                    <a:pt x="19828" y="9712"/>
                    <a:pt x="20987" y="10519"/>
                  </a:cubicBezTo>
                  <a:cubicBezTo>
                    <a:pt x="21583" y="11230"/>
                    <a:pt x="22401" y="11803"/>
                    <a:pt x="23210" y="12280"/>
                  </a:cubicBezTo>
                  <a:cubicBezTo>
                    <a:pt x="23983" y="12734"/>
                    <a:pt x="24820" y="13163"/>
                    <a:pt x="25556" y="13693"/>
                  </a:cubicBezTo>
                  <a:cubicBezTo>
                    <a:pt x="25795" y="13882"/>
                    <a:pt x="26008" y="14055"/>
                    <a:pt x="26185" y="14199"/>
                  </a:cubicBezTo>
                  <a:cubicBezTo>
                    <a:pt x="26479" y="14467"/>
                    <a:pt x="26744" y="14763"/>
                    <a:pt x="26963" y="15099"/>
                  </a:cubicBezTo>
                  <a:cubicBezTo>
                    <a:pt x="27337" y="14920"/>
                    <a:pt x="27760" y="14859"/>
                    <a:pt x="28158" y="14741"/>
                  </a:cubicBezTo>
                  <a:cubicBezTo>
                    <a:pt x="28066" y="13075"/>
                    <a:pt x="26889" y="11669"/>
                    <a:pt x="25601" y="10608"/>
                  </a:cubicBezTo>
                  <a:cubicBezTo>
                    <a:pt x="24779" y="9930"/>
                    <a:pt x="23883" y="9331"/>
                    <a:pt x="23064" y="8654"/>
                  </a:cubicBezTo>
                  <a:cubicBezTo>
                    <a:pt x="22646" y="8161"/>
                    <a:pt x="22380" y="7836"/>
                    <a:pt x="22380" y="7836"/>
                  </a:cubicBezTo>
                  <a:cubicBezTo>
                    <a:pt x="22380" y="7836"/>
                    <a:pt x="21370" y="6341"/>
                    <a:pt x="20696" y="5244"/>
                  </a:cubicBezTo>
                  <a:cubicBezTo>
                    <a:pt x="20392" y="4750"/>
                    <a:pt x="20120" y="4181"/>
                    <a:pt x="19799" y="3623"/>
                  </a:cubicBezTo>
                  <a:cubicBezTo>
                    <a:pt x="19442" y="2748"/>
                    <a:pt x="19026" y="1841"/>
                    <a:pt x="18246" y="1161"/>
                  </a:cubicBezTo>
                  <a:cubicBezTo>
                    <a:pt x="17083" y="152"/>
                    <a:pt x="15163" y="0"/>
                    <a:pt x="15163" y="0"/>
                  </a:cubicBezTo>
                  <a:cubicBezTo>
                    <a:pt x="14633" y="886"/>
                    <a:pt x="14518" y="1594"/>
                    <a:pt x="14583" y="2236"/>
                  </a:cubicBezTo>
                  <a:lnTo>
                    <a:pt x="12507" y="2236"/>
                  </a:lnTo>
                  <a:cubicBezTo>
                    <a:pt x="12572" y="1594"/>
                    <a:pt x="12388" y="886"/>
                    <a:pt x="11859" y="0"/>
                  </a:cubicBez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80;p41">
              <a:extLst>
                <a:ext uri="{FF2B5EF4-FFF2-40B4-BE49-F238E27FC236}">
                  <a16:creationId xmlns:a16="http://schemas.microsoft.com/office/drawing/2014/main" xmlns="" id="{EB85AA0F-C116-4432-88F8-3DFC72251150}"/>
                </a:ext>
              </a:extLst>
            </p:cNvPr>
            <p:cNvSpPr/>
            <p:nvPr/>
          </p:nvSpPr>
          <p:spPr>
            <a:xfrm>
              <a:off x="3668288" y="3045997"/>
              <a:ext cx="1816110" cy="811708"/>
            </a:xfrm>
            <a:custGeom>
              <a:avLst/>
              <a:gdLst/>
              <a:ahLst/>
              <a:cxnLst/>
              <a:rect l="l" t="t" r="r" b="b"/>
              <a:pathLst>
                <a:path w="29594" h="13227" extrusionOk="0">
                  <a:moveTo>
                    <a:pt x="8743" y="0"/>
                  </a:moveTo>
                  <a:lnTo>
                    <a:pt x="1557" y="4784"/>
                  </a:lnTo>
                  <a:lnTo>
                    <a:pt x="1" y="11435"/>
                  </a:lnTo>
                  <a:lnTo>
                    <a:pt x="5701" y="13227"/>
                  </a:lnTo>
                  <a:lnTo>
                    <a:pt x="10255" y="12164"/>
                  </a:lnTo>
                  <a:cubicBezTo>
                    <a:pt x="10255" y="12164"/>
                    <a:pt x="9604" y="9669"/>
                    <a:pt x="10706" y="6249"/>
                  </a:cubicBezTo>
                  <a:cubicBezTo>
                    <a:pt x="10706" y="6249"/>
                    <a:pt x="9774" y="6152"/>
                    <a:pt x="8715" y="6152"/>
                  </a:cubicBezTo>
                  <a:cubicBezTo>
                    <a:pt x="8293" y="6152"/>
                    <a:pt x="7850" y="6168"/>
                    <a:pt x="7438" y="6211"/>
                  </a:cubicBezTo>
                  <a:cubicBezTo>
                    <a:pt x="7438" y="6211"/>
                    <a:pt x="8007" y="6059"/>
                    <a:pt x="8692" y="5337"/>
                  </a:cubicBezTo>
                  <a:cubicBezTo>
                    <a:pt x="9145" y="4858"/>
                    <a:pt x="9565" y="4597"/>
                    <a:pt x="9985" y="4597"/>
                  </a:cubicBezTo>
                  <a:cubicBezTo>
                    <a:pt x="10199" y="4597"/>
                    <a:pt x="10412" y="4664"/>
                    <a:pt x="10630" y="4805"/>
                  </a:cubicBezTo>
                  <a:cubicBezTo>
                    <a:pt x="11144" y="5137"/>
                    <a:pt x="12381" y="5735"/>
                    <a:pt x="13976" y="5735"/>
                  </a:cubicBezTo>
                  <a:cubicBezTo>
                    <a:pt x="14385" y="5735"/>
                    <a:pt x="14817" y="5696"/>
                    <a:pt x="15266" y="5603"/>
                  </a:cubicBezTo>
                  <a:cubicBezTo>
                    <a:pt x="17470" y="5147"/>
                    <a:pt x="18231" y="4843"/>
                    <a:pt x="18231" y="4843"/>
                  </a:cubicBezTo>
                  <a:cubicBezTo>
                    <a:pt x="18231" y="4843"/>
                    <a:pt x="19333" y="6781"/>
                    <a:pt x="18762" y="8301"/>
                  </a:cubicBezTo>
                  <a:cubicBezTo>
                    <a:pt x="18762" y="8301"/>
                    <a:pt x="19827" y="8567"/>
                    <a:pt x="20701" y="9251"/>
                  </a:cubicBezTo>
                  <a:cubicBezTo>
                    <a:pt x="21575" y="9936"/>
                    <a:pt x="22015" y="10412"/>
                    <a:pt x="22015" y="10412"/>
                  </a:cubicBezTo>
                  <a:lnTo>
                    <a:pt x="23627" y="11836"/>
                  </a:lnTo>
                  <a:lnTo>
                    <a:pt x="29594" y="8605"/>
                  </a:lnTo>
                  <a:lnTo>
                    <a:pt x="28232" y="4950"/>
                  </a:lnTo>
                  <a:lnTo>
                    <a:pt x="25983" y="3171"/>
                  </a:lnTo>
                  <a:lnTo>
                    <a:pt x="19979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2181;p41">
              <a:extLst>
                <a:ext uri="{FF2B5EF4-FFF2-40B4-BE49-F238E27FC236}">
                  <a16:creationId xmlns:a16="http://schemas.microsoft.com/office/drawing/2014/main" xmlns="" id="{B85600EE-716D-4C00-90C0-C68F549CCBB0}"/>
                </a:ext>
              </a:extLst>
            </p:cNvPr>
            <p:cNvSpPr/>
            <p:nvPr/>
          </p:nvSpPr>
          <p:spPr>
            <a:xfrm>
              <a:off x="4128787" y="2414962"/>
              <a:ext cx="840489" cy="681977"/>
            </a:xfrm>
            <a:custGeom>
              <a:avLst/>
              <a:gdLst/>
              <a:ahLst/>
              <a:cxnLst/>
              <a:rect l="l" t="t" r="r" b="b"/>
              <a:pathLst>
                <a:path w="13696" h="11113" extrusionOk="0">
                  <a:moveTo>
                    <a:pt x="3276" y="0"/>
                  </a:moveTo>
                  <a:cubicBezTo>
                    <a:pt x="2824" y="173"/>
                    <a:pt x="2352" y="416"/>
                    <a:pt x="1960" y="757"/>
                  </a:cubicBezTo>
                  <a:cubicBezTo>
                    <a:pt x="878" y="1699"/>
                    <a:pt x="497" y="3079"/>
                    <a:pt x="0" y="4203"/>
                  </a:cubicBezTo>
                  <a:cubicBezTo>
                    <a:pt x="992" y="5195"/>
                    <a:pt x="2276" y="5775"/>
                    <a:pt x="2871" y="6008"/>
                  </a:cubicBezTo>
                  <a:cubicBezTo>
                    <a:pt x="3020" y="5807"/>
                    <a:pt x="3178" y="5601"/>
                    <a:pt x="3350" y="5391"/>
                  </a:cubicBezTo>
                  <a:cubicBezTo>
                    <a:pt x="3449" y="5697"/>
                    <a:pt x="3541" y="6086"/>
                    <a:pt x="3914" y="6281"/>
                  </a:cubicBezTo>
                  <a:cubicBezTo>
                    <a:pt x="3964" y="7423"/>
                    <a:pt x="4045" y="8456"/>
                    <a:pt x="3926" y="9593"/>
                  </a:cubicBezTo>
                  <a:cubicBezTo>
                    <a:pt x="3902" y="9820"/>
                    <a:pt x="3880" y="10062"/>
                    <a:pt x="3919" y="10283"/>
                  </a:cubicBezTo>
                  <a:lnTo>
                    <a:pt x="3898" y="10283"/>
                  </a:lnTo>
                  <a:cubicBezTo>
                    <a:pt x="3898" y="10283"/>
                    <a:pt x="5298" y="11113"/>
                    <a:pt x="6944" y="11113"/>
                  </a:cubicBezTo>
                  <a:cubicBezTo>
                    <a:pt x="8591" y="11113"/>
                    <a:pt x="9758" y="10283"/>
                    <a:pt x="9758" y="10283"/>
                  </a:cubicBezTo>
                  <a:lnTo>
                    <a:pt x="9757" y="10283"/>
                  </a:lnTo>
                  <a:cubicBezTo>
                    <a:pt x="9758" y="10275"/>
                    <a:pt x="9759" y="10267"/>
                    <a:pt x="9760" y="10258"/>
                  </a:cubicBezTo>
                  <a:lnTo>
                    <a:pt x="9766" y="10162"/>
                  </a:lnTo>
                  <a:cubicBezTo>
                    <a:pt x="9769" y="10058"/>
                    <a:pt x="9762" y="9953"/>
                    <a:pt x="9753" y="9851"/>
                  </a:cubicBezTo>
                  <a:cubicBezTo>
                    <a:pt x="9650" y="8630"/>
                    <a:pt x="9611" y="7404"/>
                    <a:pt x="9632" y="6178"/>
                  </a:cubicBezTo>
                  <a:cubicBezTo>
                    <a:pt x="9895" y="6044"/>
                    <a:pt x="10077" y="5872"/>
                    <a:pt x="10198" y="5677"/>
                  </a:cubicBezTo>
                  <a:cubicBezTo>
                    <a:pt x="10325" y="5839"/>
                    <a:pt x="10488" y="6090"/>
                    <a:pt x="10666" y="6347"/>
                  </a:cubicBezTo>
                  <a:cubicBezTo>
                    <a:pt x="12038" y="6143"/>
                    <a:pt x="13170" y="5174"/>
                    <a:pt x="13695" y="4647"/>
                  </a:cubicBezTo>
                  <a:cubicBezTo>
                    <a:pt x="13437" y="4200"/>
                    <a:pt x="13194" y="3705"/>
                    <a:pt x="12914" y="3219"/>
                  </a:cubicBezTo>
                  <a:cubicBezTo>
                    <a:pt x="12557" y="2344"/>
                    <a:pt x="12141" y="1437"/>
                    <a:pt x="11361" y="757"/>
                  </a:cubicBezTo>
                  <a:cubicBezTo>
                    <a:pt x="11272" y="681"/>
                    <a:pt x="11181" y="610"/>
                    <a:pt x="11086" y="543"/>
                  </a:cubicBezTo>
                  <a:cubicBezTo>
                    <a:pt x="10030" y="782"/>
                    <a:pt x="9028" y="875"/>
                    <a:pt x="8105" y="875"/>
                  </a:cubicBezTo>
                  <a:cubicBezTo>
                    <a:pt x="5973" y="875"/>
                    <a:pt x="4260" y="375"/>
                    <a:pt x="327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2182;p41">
              <a:extLst>
                <a:ext uri="{FF2B5EF4-FFF2-40B4-BE49-F238E27FC236}">
                  <a16:creationId xmlns:a16="http://schemas.microsoft.com/office/drawing/2014/main" xmlns="" id="{05425C8C-9788-4875-9C7B-222B6F00DA1C}"/>
                </a:ext>
              </a:extLst>
            </p:cNvPr>
            <p:cNvSpPr/>
            <p:nvPr/>
          </p:nvSpPr>
          <p:spPr>
            <a:xfrm>
              <a:off x="4246735" y="1973489"/>
              <a:ext cx="100090" cy="100090"/>
            </a:xfrm>
            <a:custGeom>
              <a:avLst/>
              <a:gdLst/>
              <a:ahLst/>
              <a:cxnLst/>
              <a:rect l="l" t="t" r="r" b="b"/>
              <a:pathLst>
                <a:path w="1631" h="1631" extrusionOk="0">
                  <a:moveTo>
                    <a:pt x="815" y="1"/>
                  </a:moveTo>
                  <a:cubicBezTo>
                    <a:pt x="365" y="1"/>
                    <a:pt x="1" y="366"/>
                    <a:pt x="1" y="815"/>
                  </a:cubicBezTo>
                  <a:cubicBezTo>
                    <a:pt x="1" y="1266"/>
                    <a:pt x="365" y="1631"/>
                    <a:pt x="815" y="1631"/>
                  </a:cubicBezTo>
                  <a:cubicBezTo>
                    <a:pt x="1265" y="1631"/>
                    <a:pt x="1630" y="1266"/>
                    <a:pt x="1630" y="815"/>
                  </a:cubicBezTo>
                  <a:cubicBezTo>
                    <a:pt x="1630" y="366"/>
                    <a:pt x="1265" y="1"/>
                    <a:pt x="815" y="1"/>
                  </a:cubicBez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183;p41">
              <a:extLst>
                <a:ext uri="{FF2B5EF4-FFF2-40B4-BE49-F238E27FC236}">
                  <a16:creationId xmlns:a16="http://schemas.microsoft.com/office/drawing/2014/main" xmlns="" id="{87B0E361-7037-41F8-8FD9-046D1027A0DC}"/>
                </a:ext>
              </a:extLst>
            </p:cNvPr>
            <p:cNvSpPr/>
            <p:nvPr/>
          </p:nvSpPr>
          <p:spPr>
            <a:xfrm>
              <a:off x="4692629" y="1973489"/>
              <a:ext cx="100090" cy="100090"/>
            </a:xfrm>
            <a:custGeom>
              <a:avLst/>
              <a:gdLst/>
              <a:ahLst/>
              <a:cxnLst/>
              <a:rect l="l" t="t" r="r" b="b"/>
              <a:pathLst>
                <a:path w="1631" h="1631" extrusionOk="0">
                  <a:moveTo>
                    <a:pt x="816" y="1"/>
                  </a:moveTo>
                  <a:cubicBezTo>
                    <a:pt x="365" y="1"/>
                    <a:pt x="0" y="366"/>
                    <a:pt x="0" y="815"/>
                  </a:cubicBezTo>
                  <a:cubicBezTo>
                    <a:pt x="0" y="1266"/>
                    <a:pt x="365" y="1631"/>
                    <a:pt x="816" y="1631"/>
                  </a:cubicBezTo>
                  <a:cubicBezTo>
                    <a:pt x="1265" y="1631"/>
                    <a:pt x="1630" y="1266"/>
                    <a:pt x="1630" y="815"/>
                  </a:cubicBezTo>
                  <a:cubicBezTo>
                    <a:pt x="1630" y="366"/>
                    <a:pt x="1265" y="1"/>
                    <a:pt x="816" y="1"/>
                  </a:cubicBez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184;p41">
              <a:extLst>
                <a:ext uri="{FF2B5EF4-FFF2-40B4-BE49-F238E27FC236}">
                  <a16:creationId xmlns:a16="http://schemas.microsoft.com/office/drawing/2014/main" xmlns="" id="{0268B22A-9287-407A-A0DC-FF90097CE44E}"/>
                </a:ext>
              </a:extLst>
            </p:cNvPr>
            <p:cNvSpPr/>
            <p:nvPr/>
          </p:nvSpPr>
          <p:spPr>
            <a:xfrm>
              <a:off x="4388738" y="1949188"/>
              <a:ext cx="72782" cy="42589"/>
            </a:xfrm>
            <a:custGeom>
              <a:avLst/>
              <a:gdLst/>
              <a:ahLst/>
              <a:cxnLst/>
              <a:rect l="l" t="t" r="r" b="b"/>
              <a:pathLst>
                <a:path w="1186" h="694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34"/>
                    <a:pt x="4" y="67"/>
                    <a:pt x="9" y="101"/>
                  </a:cubicBezTo>
                  <a:cubicBezTo>
                    <a:pt x="13" y="133"/>
                    <a:pt x="21" y="165"/>
                    <a:pt x="30" y="197"/>
                  </a:cubicBezTo>
                  <a:cubicBezTo>
                    <a:pt x="50" y="260"/>
                    <a:pt x="77" y="322"/>
                    <a:pt x="115" y="379"/>
                  </a:cubicBezTo>
                  <a:cubicBezTo>
                    <a:pt x="152" y="437"/>
                    <a:pt x="197" y="490"/>
                    <a:pt x="251" y="536"/>
                  </a:cubicBezTo>
                  <a:cubicBezTo>
                    <a:pt x="305" y="583"/>
                    <a:pt x="367" y="622"/>
                    <a:pt x="435" y="649"/>
                  </a:cubicBezTo>
                  <a:cubicBezTo>
                    <a:pt x="510" y="679"/>
                    <a:pt x="590" y="693"/>
                    <a:pt x="668" y="693"/>
                  </a:cubicBezTo>
                  <a:cubicBezTo>
                    <a:pt x="735" y="693"/>
                    <a:pt x="800" y="683"/>
                    <a:pt x="861" y="663"/>
                  </a:cubicBezTo>
                  <a:cubicBezTo>
                    <a:pt x="877" y="658"/>
                    <a:pt x="893" y="652"/>
                    <a:pt x="910" y="646"/>
                  </a:cubicBezTo>
                  <a:cubicBezTo>
                    <a:pt x="925" y="639"/>
                    <a:pt x="940" y="632"/>
                    <a:pt x="956" y="624"/>
                  </a:cubicBezTo>
                  <a:cubicBezTo>
                    <a:pt x="986" y="611"/>
                    <a:pt x="1014" y="591"/>
                    <a:pt x="1042" y="574"/>
                  </a:cubicBezTo>
                  <a:cubicBezTo>
                    <a:pt x="1069" y="555"/>
                    <a:pt x="1095" y="533"/>
                    <a:pt x="1119" y="511"/>
                  </a:cubicBezTo>
                  <a:cubicBezTo>
                    <a:pt x="1143" y="487"/>
                    <a:pt x="1165" y="463"/>
                    <a:pt x="1185" y="437"/>
                  </a:cubicBezTo>
                  <a:lnTo>
                    <a:pt x="1185" y="437"/>
                  </a:lnTo>
                  <a:cubicBezTo>
                    <a:pt x="1151" y="438"/>
                    <a:pt x="1119" y="441"/>
                    <a:pt x="1089" y="445"/>
                  </a:cubicBezTo>
                  <a:cubicBezTo>
                    <a:pt x="1073" y="445"/>
                    <a:pt x="1057" y="447"/>
                    <a:pt x="1042" y="449"/>
                  </a:cubicBezTo>
                  <a:cubicBezTo>
                    <a:pt x="1027" y="450"/>
                    <a:pt x="1013" y="453"/>
                    <a:pt x="997" y="453"/>
                  </a:cubicBezTo>
                  <a:lnTo>
                    <a:pt x="953" y="456"/>
                  </a:lnTo>
                  <a:cubicBezTo>
                    <a:pt x="945" y="457"/>
                    <a:pt x="938" y="458"/>
                    <a:pt x="931" y="458"/>
                  </a:cubicBezTo>
                  <a:lnTo>
                    <a:pt x="910" y="459"/>
                  </a:lnTo>
                  <a:cubicBezTo>
                    <a:pt x="896" y="459"/>
                    <a:pt x="882" y="459"/>
                    <a:pt x="868" y="460"/>
                  </a:cubicBezTo>
                  <a:cubicBezTo>
                    <a:pt x="854" y="460"/>
                    <a:pt x="841" y="459"/>
                    <a:pt x="827" y="459"/>
                  </a:cubicBezTo>
                  <a:lnTo>
                    <a:pt x="807" y="459"/>
                  </a:lnTo>
                  <a:lnTo>
                    <a:pt x="786" y="459"/>
                  </a:lnTo>
                  <a:cubicBezTo>
                    <a:pt x="773" y="458"/>
                    <a:pt x="760" y="458"/>
                    <a:pt x="748" y="456"/>
                  </a:cubicBezTo>
                  <a:cubicBezTo>
                    <a:pt x="735" y="454"/>
                    <a:pt x="722" y="452"/>
                    <a:pt x="710" y="452"/>
                  </a:cubicBezTo>
                  <a:cubicBezTo>
                    <a:pt x="704" y="451"/>
                    <a:pt x="697" y="450"/>
                    <a:pt x="691" y="448"/>
                  </a:cubicBezTo>
                  <a:lnTo>
                    <a:pt x="673" y="445"/>
                  </a:lnTo>
                  <a:cubicBezTo>
                    <a:pt x="624" y="436"/>
                    <a:pt x="578" y="424"/>
                    <a:pt x="532" y="405"/>
                  </a:cubicBezTo>
                  <a:cubicBezTo>
                    <a:pt x="442" y="370"/>
                    <a:pt x="356" y="314"/>
                    <a:pt x="270" y="245"/>
                  </a:cubicBezTo>
                  <a:cubicBezTo>
                    <a:pt x="227" y="210"/>
                    <a:pt x="184" y="172"/>
                    <a:pt x="140" y="131"/>
                  </a:cubicBezTo>
                  <a:lnTo>
                    <a:pt x="73" y="6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85;p41">
              <a:extLst>
                <a:ext uri="{FF2B5EF4-FFF2-40B4-BE49-F238E27FC236}">
                  <a16:creationId xmlns:a16="http://schemas.microsoft.com/office/drawing/2014/main" xmlns="" id="{FC127E31-A999-466F-8F4E-F4D22B72DE1A}"/>
                </a:ext>
              </a:extLst>
            </p:cNvPr>
            <p:cNvSpPr/>
            <p:nvPr/>
          </p:nvSpPr>
          <p:spPr>
            <a:xfrm>
              <a:off x="4575847" y="1950109"/>
              <a:ext cx="72598" cy="41362"/>
            </a:xfrm>
            <a:custGeom>
              <a:avLst/>
              <a:gdLst/>
              <a:ahLst/>
              <a:cxnLst/>
              <a:rect l="l" t="t" r="r" b="b"/>
              <a:pathLst>
                <a:path w="1183" h="674" extrusionOk="0">
                  <a:moveTo>
                    <a:pt x="1183" y="1"/>
                  </a:moveTo>
                  <a:cubicBezTo>
                    <a:pt x="1076" y="75"/>
                    <a:pt x="986" y="147"/>
                    <a:pt x="895" y="211"/>
                  </a:cubicBezTo>
                  <a:cubicBezTo>
                    <a:pt x="804" y="276"/>
                    <a:pt x="716" y="332"/>
                    <a:pt x="626" y="374"/>
                  </a:cubicBezTo>
                  <a:cubicBezTo>
                    <a:pt x="581" y="395"/>
                    <a:pt x="536" y="411"/>
                    <a:pt x="490" y="424"/>
                  </a:cubicBezTo>
                  <a:cubicBezTo>
                    <a:pt x="443" y="437"/>
                    <a:pt x="395" y="447"/>
                    <a:pt x="345" y="451"/>
                  </a:cubicBezTo>
                  <a:cubicBezTo>
                    <a:pt x="318" y="454"/>
                    <a:pt x="290" y="455"/>
                    <a:pt x="262" y="455"/>
                  </a:cubicBezTo>
                  <a:cubicBezTo>
                    <a:pt x="182" y="455"/>
                    <a:pt x="97" y="446"/>
                    <a:pt x="1" y="437"/>
                  </a:cubicBezTo>
                  <a:lnTo>
                    <a:pt x="1" y="437"/>
                  </a:lnTo>
                  <a:cubicBezTo>
                    <a:pt x="38" y="491"/>
                    <a:pt x="84" y="537"/>
                    <a:pt x="139" y="574"/>
                  </a:cubicBezTo>
                  <a:cubicBezTo>
                    <a:pt x="194" y="612"/>
                    <a:pt x="257" y="640"/>
                    <a:pt x="325" y="657"/>
                  </a:cubicBezTo>
                  <a:cubicBezTo>
                    <a:pt x="369" y="668"/>
                    <a:pt x="415" y="673"/>
                    <a:pt x="462" y="673"/>
                  </a:cubicBezTo>
                  <a:cubicBezTo>
                    <a:pt x="557" y="673"/>
                    <a:pt x="652" y="651"/>
                    <a:pt x="736" y="611"/>
                  </a:cubicBezTo>
                  <a:cubicBezTo>
                    <a:pt x="862" y="552"/>
                    <a:pt x="965" y="460"/>
                    <a:pt x="1041" y="355"/>
                  </a:cubicBezTo>
                  <a:cubicBezTo>
                    <a:pt x="1079" y="303"/>
                    <a:pt x="1110" y="246"/>
                    <a:pt x="1135" y="188"/>
                  </a:cubicBezTo>
                  <a:cubicBezTo>
                    <a:pt x="1147" y="158"/>
                    <a:pt x="1158" y="127"/>
                    <a:pt x="1166" y="96"/>
                  </a:cubicBezTo>
                  <a:cubicBezTo>
                    <a:pt x="1174" y="65"/>
                    <a:pt x="1181" y="33"/>
                    <a:pt x="1183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86;p41">
              <a:extLst>
                <a:ext uri="{FF2B5EF4-FFF2-40B4-BE49-F238E27FC236}">
                  <a16:creationId xmlns:a16="http://schemas.microsoft.com/office/drawing/2014/main" xmlns="" id="{0205A9FE-580D-49C5-90B4-F491C46B464F}"/>
                </a:ext>
              </a:extLst>
            </p:cNvPr>
            <p:cNvSpPr/>
            <p:nvPr/>
          </p:nvSpPr>
          <p:spPr>
            <a:xfrm>
              <a:off x="4608003" y="1856954"/>
              <a:ext cx="77753" cy="63515"/>
            </a:xfrm>
            <a:custGeom>
              <a:avLst/>
              <a:gdLst/>
              <a:ahLst/>
              <a:cxnLst/>
              <a:rect l="l" t="t" r="r" b="b"/>
              <a:pathLst>
                <a:path w="1267" h="1035" extrusionOk="0">
                  <a:moveTo>
                    <a:pt x="271" y="1"/>
                  </a:moveTo>
                  <a:cubicBezTo>
                    <a:pt x="255" y="1"/>
                    <a:pt x="239" y="1"/>
                    <a:pt x="223" y="2"/>
                  </a:cubicBezTo>
                  <a:cubicBezTo>
                    <a:pt x="145" y="7"/>
                    <a:pt x="69" y="23"/>
                    <a:pt x="1" y="57"/>
                  </a:cubicBezTo>
                  <a:cubicBezTo>
                    <a:pt x="149" y="90"/>
                    <a:pt x="276" y="133"/>
                    <a:pt x="395" y="194"/>
                  </a:cubicBezTo>
                  <a:cubicBezTo>
                    <a:pt x="514" y="254"/>
                    <a:pt x="622" y="327"/>
                    <a:pt x="721" y="411"/>
                  </a:cubicBezTo>
                  <a:cubicBezTo>
                    <a:pt x="820" y="496"/>
                    <a:pt x="911" y="592"/>
                    <a:pt x="999" y="698"/>
                  </a:cubicBezTo>
                  <a:cubicBezTo>
                    <a:pt x="1043" y="751"/>
                    <a:pt x="1087" y="805"/>
                    <a:pt x="1130" y="861"/>
                  </a:cubicBezTo>
                  <a:lnTo>
                    <a:pt x="1197" y="947"/>
                  </a:lnTo>
                  <a:cubicBezTo>
                    <a:pt x="1207" y="962"/>
                    <a:pt x="1219" y="976"/>
                    <a:pt x="1231" y="991"/>
                  </a:cubicBezTo>
                  <a:cubicBezTo>
                    <a:pt x="1242" y="1005"/>
                    <a:pt x="1253" y="1020"/>
                    <a:pt x="1267" y="1034"/>
                  </a:cubicBezTo>
                  <a:cubicBezTo>
                    <a:pt x="1266" y="1015"/>
                    <a:pt x="1265" y="997"/>
                    <a:pt x="1263" y="978"/>
                  </a:cubicBezTo>
                  <a:cubicBezTo>
                    <a:pt x="1261" y="959"/>
                    <a:pt x="1259" y="940"/>
                    <a:pt x="1256" y="922"/>
                  </a:cubicBezTo>
                  <a:cubicBezTo>
                    <a:pt x="1253" y="903"/>
                    <a:pt x="1250" y="885"/>
                    <a:pt x="1246" y="866"/>
                  </a:cubicBezTo>
                  <a:cubicBezTo>
                    <a:pt x="1242" y="847"/>
                    <a:pt x="1238" y="830"/>
                    <a:pt x="1233" y="812"/>
                  </a:cubicBezTo>
                  <a:cubicBezTo>
                    <a:pt x="1213" y="738"/>
                    <a:pt x="1187" y="668"/>
                    <a:pt x="1154" y="599"/>
                  </a:cubicBezTo>
                  <a:cubicBezTo>
                    <a:pt x="1087" y="462"/>
                    <a:pt x="992" y="336"/>
                    <a:pt x="872" y="234"/>
                  </a:cubicBezTo>
                  <a:cubicBezTo>
                    <a:pt x="752" y="131"/>
                    <a:pt x="608" y="56"/>
                    <a:pt x="455" y="21"/>
                  </a:cubicBezTo>
                  <a:cubicBezTo>
                    <a:pt x="394" y="8"/>
                    <a:pt x="332" y="1"/>
                    <a:pt x="271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187;p41">
              <a:extLst>
                <a:ext uri="{FF2B5EF4-FFF2-40B4-BE49-F238E27FC236}">
                  <a16:creationId xmlns:a16="http://schemas.microsoft.com/office/drawing/2014/main" xmlns="" id="{B103F66D-F84B-4C8E-ACAA-96AFA47103FF}"/>
                </a:ext>
              </a:extLst>
            </p:cNvPr>
            <p:cNvSpPr/>
            <p:nvPr/>
          </p:nvSpPr>
          <p:spPr>
            <a:xfrm>
              <a:off x="4358730" y="1860083"/>
              <a:ext cx="70020" cy="84749"/>
            </a:xfrm>
            <a:custGeom>
              <a:avLst/>
              <a:gdLst/>
              <a:ahLst/>
              <a:cxnLst/>
              <a:rect l="l" t="t" r="r" b="b"/>
              <a:pathLst>
                <a:path w="1141" h="1381" extrusionOk="0">
                  <a:moveTo>
                    <a:pt x="1140" y="0"/>
                  </a:moveTo>
                  <a:cubicBezTo>
                    <a:pt x="1099" y="0"/>
                    <a:pt x="1058" y="3"/>
                    <a:pt x="1017" y="7"/>
                  </a:cubicBezTo>
                  <a:cubicBezTo>
                    <a:pt x="977" y="13"/>
                    <a:pt x="936" y="22"/>
                    <a:pt x="895" y="32"/>
                  </a:cubicBezTo>
                  <a:cubicBezTo>
                    <a:pt x="855" y="44"/>
                    <a:pt x="816" y="57"/>
                    <a:pt x="777" y="71"/>
                  </a:cubicBezTo>
                  <a:cubicBezTo>
                    <a:pt x="738" y="87"/>
                    <a:pt x="701" y="106"/>
                    <a:pt x="663" y="124"/>
                  </a:cubicBezTo>
                  <a:cubicBezTo>
                    <a:pt x="516" y="203"/>
                    <a:pt x="384" y="314"/>
                    <a:pt x="278" y="445"/>
                  </a:cubicBezTo>
                  <a:cubicBezTo>
                    <a:pt x="172" y="576"/>
                    <a:pt x="91" y="727"/>
                    <a:pt x="43" y="888"/>
                  </a:cubicBezTo>
                  <a:cubicBezTo>
                    <a:pt x="34" y="929"/>
                    <a:pt x="24" y="969"/>
                    <a:pt x="16" y="1010"/>
                  </a:cubicBezTo>
                  <a:cubicBezTo>
                    <a:pt x="9" y="1051"/>
                    <a:pt x="5" y="1093"/>
                    <a:pt x="2" y="1134"/>
                  </a:cubicBezTo>
                  <a:cubicBezTo>
                    <a:pt x="1" y="1176"/>
                    <a:pt x="1" y="1217"/>
                    <a:pt x="2" y="1258"/>
                  </a:cubicBezTo>
                  <a:cubicBezTo>
                    <a:pt x="8" y="1299"/>
                    <a:pt x="14" y="1340"/>
                    <a:pt x="23" y="1381"/>
                  </a:cubicBezTo>
                  <a:cubicBezTo>
                    <a:pt x="40" y="1342"/>
                    <a:pt x="54" y="1305"/>
                    <a:pt x="67" y="1268"/>
                  </a:cubicBezTo>
                  <a:cubicBezTo>
                    <a:pt x="84" y="1231"/>
                    <a:pt x="98" y="1195"/>
                    <a:pt x="112" y="1161"/>
                  </a:cubicBezTo>
                  <a:cubicBezTo>
                    <a:pt x="130" y="1126"/>
                    <a:pt x="147" y="1091"/>
                    <a:pt x="161" y="1057"/>
                  </a:cubicBezTo>
                  <a:cubicBezTo>
                    <a:pt x="180" y="1023"/>
                    <a:pt x="197" y="990"/>
                    <a:pt x="214" y="957"/>
                  </a:cubicBezTo>
                  <a:cubicBezTo>
                    <a:pt x="285" y="827"/>
                    <a:pt x="367" y="705"/>
                    <a:pt x="459" y="591"/>
                  </a:cubicBezTo>
                  <a:cubicBezTo>
                    <a:pt x="551" y="478"/>
                    <a:pt x="653" y="372"/>
                    <a:pt x="766" y="275"/>
                  </a:cubicBezTo>
                  <a:cubicBezTo>
                    <a:pt x="794" y="252"/>
                    <a:pt x="823" y="228"/>
                    <a:pt x="852" y="204"/>
                  </a:cubicBezTo>
                  <a:cubicBezTo>
                    <a:pt x="883" y="181"/>
                    <a:pt x="913" y="158"/>
                    <a:pt x="944" y="135"/>
                  </a:cubicBezTo>
                  <a:cubicBezTo>
                    <a:pt x="975" y="113"/>
                    <a:pt x="1007" y="91"/>
                    <a:pt x="1040" y="67"/>
                  </a:cubicBezTo>
                  <a:cubicBezTo>
                    <a:pt x="1073" y="46"/>
                    <a:pt x="1106" y="25"/>
                    <a:pt x="1140" y="0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188;p41">
              <a:extLst>
                <a:ext uri="{FF2B5EF4-FFF2-40B4-BE49-F238E27FC236}">
                  <a16:creationId xmlns:a16="http://schemas.microsoft.com/office/drawing/2014/main" xmlns="" id="{B6246400-9C02-4752-9AFF-15FB289212BE}"/>
                </a:ext>
              </a:extLst>
            </p:cNvPr>
            <p:cNvSpPr/>
            <p:nvPr/>
          </p:nvSpPr>
          <p:spPr>
            <a:xfrm>
              <a:off x="4325223" y="3429478"/>
              <a:ext cx="494499" cy="145441"/>
            </a:xfrm>
            <a:custGeom>
              <a:avLst/>
              <a:gdLst/>
              <a:ahLst/>
              <a:cxnLst/>
              <a:rect l="l" t="t" r="r" b="b"/>
              <a:pathLst>
                <a:path w="8058" h="2370" fill="none" extrusionOk="0">
                  <a:moveTo>
                    <a:pt x="1" y="0"/>
                  </a:moveTo>
                  <a:cubicBezTo>
                    <a:pt x="1" y="0"/>
                    <a:pt x="2309" y="172"/>
                    <a:pt x="3883" y="1214"/>
                  </a:cubicBezTo>
                  <a:cubicBezTo>
                    <a:pt x="5456" y="2256"/>
                    <a:pt x="6439" y="2370"/>
                    <a:pt x="8057" y="2052"/>
                  </a:cubicBezTo>
                </a:path>
              </a:pathLst>
            </a:custGeom>
            <a:noFill/>
            <a:ln w="5825" cap="rnd" cmpd="sng">
              <a:solidFill>
                <a:srgbClr val="3F2D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189;p41">
              <a:extLst>
                <a:ext uri="{FF2B5EF4-FFF2-40B4-BE49-F238E27FC236}">
                  <a16:creationId xmlns:a16="http://schemas.microsoft.com/office/drawing/2014/main" xmlns="" id="{F8EFB80C-2DD0-4AEF-B523-4CF1149EB7CB}"/>
                </a:ext>
              </a:extLst>
            </p:cNvPr>
            <p:cNvSpPr/>
            <p:nvPr/>
          </p:nvSpPr>
          <p:spPr>
            <a:xfrm>
              <a:off x="4787012" y="3282995"/>
              <a:ext cx="286648" cy="60202"/>
            </a:xfrm>
            <a:custGeom>
              <a:avLst/>
              <a:gdLst/>
              <a:ahLst/>
              <a:cxnLst/>
              <a:rect l="l" t="t" r="r" b="b"/>
              <a:pathLst>
                <a:path w="4671" h="981" fill="none" extrusionOk="0">
                  <a:moveTo>
                    <a:pt x="4670" y="0"/>
                  </a:moveTo>
                  <a:cubicBezTo>
                    <a:pt x="4670" y="0"/>
                    <a:pt x="2851" y="0"/>
                    <a:pt x="1" y="981"/>
                  </a:cubicBezTo>
                </a:path>
              </a:pathLst>
            </a:custGeom>
            <a:noFill/>
            <a:ln w="5650" cap="flat" cmpd="sng">
              <a:solidFill>
                <a:srgbClr val="442FAF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190;p41">
              <a:extLst>
                <a:ext uri="{FF2B5EF4-FFF2-40B4-BE49-F238E27FC236}">
                  <a16:creationId xmlns:a16="http://schemas.microsoft.com/office/drawing/2014/main" xmlns="" id="{3A13D236-EB31-433A-AB28-62157DF7ABD9}"/>
                </a:ext>
              </a:extLst>
            </p:cNvPr>
            <p:cNvSpPr/>
            <p:nvPr/>
          </p:nvSpPr>
          <p:spPr>
            <a:xfrm>
              <a:off x="4011453" y="3408797"/>
              <a:ext cx="313833" cy="20742"/>
            </a:xfrm>
            <a:custGeom>
              <a:avLst/>
              <a:gdLst/>
              <a:ahLst/>
              <a:cxnLst/>
              <a:rect l="l" t="t" r="r" b="b"/>
              <a:pathLst>
                <a:path w="5114" h="338" fill="none" extrusionOk="0">
                  <a:moveTo>
                    <a:pt x="0" y="337"/>
                  </a:moveTo>
                  <a:cubicBezTo>
                    <a:pt x="0" y="337"/>
                    <a:pt x="2681" y="0"/>
                    <a:pt x="5114" y="337"/>
                  </a:cubicBezTo>
                </a:path>
              </a:pathLst>
            </a:custGeom>
            <a:noFill/>
            <a:ln w="5650" cap="flat" cmpd="sng">
              <a:solidFill>
                <a:srgbClr val="442FAF"/>
              </a:solidFill>
              <a:prstDash val="solid"/>
              <a:miter lim="87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191;p41">
              <a:extLst>
                <a:ext uri="{FF2B5EF4-FFF2-40B4-BE49-F238E27FC236}">
                  <a16:creationId xmlns:a16="http://schemas.microsoft.com/office/drawing/2014/main" xmlns="" id="{6A4B369B-BA3E-4B36-9400-0CB993D48B64}"/>
                </a:ext>
              </a:extLst>
            </p:cNvPr>
            <p:cNvSpPr/>
            <p:nvPr/>
          </p:nvSpPr>
          <p:spPr>
            <a:xfrm>
              <a:off x="4433966" y="2242030"/>
              <a:ext cx="202820" cy="92910"/>
            </a:xfrm>
            <a:custGeom>
              <a:avLst/>
              <a:gdLst/>
              <a:ahLst/>
              <a:cxnLst/>
              <a:rect l="l" t="t" r="r" b="b"/>
              <a:pathLst>
                <a:path w="3305" h="1514" extrusionOk="0">
                  <a:moveTo>
                    <a:pt x="3305" y="1"/>
                  </a:moveTo>
                  <a:cubicBezTo>
                    <a:pt x="2691" y="365"/>
                    <a:pt x="2040" y="475"/>
                    <a:pt x="1480" y="475"/>
                  </a:cubicBezTo>
                  <a:cubicBezTo>
                    <a:pt x="638" y="475"/>
                    <a:pt x="1" y="228"/>
                    <a:pt x="1" y="228"/>
                  </a:cubicBezTo>
                  <a:lnTo>
                    <a:pt x="1" y="1056"/>
                  </a:lnTo>
                  <a:cubicBezTo>
                    <a:pt x="733" y="1399"/>
                    <a:pt x="1345" y="1513"/>
                    <a:pt x="1834" y="1513"/>
                  </a:cubicBezTo>
                  <a:cubicBezTo>
                    <a:pt x="2813" y="1513"/>
                    <a:pt x="3305" y="1056"/>
                    <a:pt x="3305" y="1056"/>
                  </a:cubicBezTo>
                  <a:lnTo>
                    <a:pt x="3305" y="1"/>
                  </a:ln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92;p41">
              <a:extLst>
                <a:ext uri="{FF2B5EF4-FFF2-40B4-BE49-F238E27FC236}">
                  <a16:creationId xmlns:a16="http://schemas.microsoft.com/office/drawing/2014/main" xmlns="" id="{871DB032-A2AF-4391-BAC2-4BABC66454A2}"/>
                </a:ext>
              </a:extLst>
            </p:cNvPr>
            <p:cNvSpPr/>
            <p:nvPr/>
          </p:nvSpPr>
          <p:spPr>
            <a:xfrm>
              <a:off x="4595116" y="1980546"/>
              <a:ext cx="147589" cy="182384"/>
            </a:xfrm>
            <a:custGeom>
              <a:avLst/>
              <a:gdLst/>
              <a:ahLst/>
              <a:cxnLst/>
              <a:rect l="l" t="t" r="r" b="b"/>
              <a:pathLst>
                <a:path w="2405" h="2972" extrusionOk="0">
                  <a:moveTo>
                    <a:pt x="1486" y="1"/>
                  </a:moveTo>
                  <a:cubicBezTo>
                    <a:pt x="665" y="1"/>
                    <a:pt x="1" y="666"/>
                    <a:pt x="1" y="1486"/>
                  </a:cubicBezTo>
                  <a:cubicBezTo>
                    <a:pt x="1" y="2306"/>
                    <a:pt x="665" y="2971"/>
                    <a:pt x="1486" y="2971"/>
                  </a:cubicBezTo>
                  <a:cubicBezTo>
                    <a:pt x="1681" y="2971"/>
                    <a:pt x="1868" y="2934"/>
                    <a:pt x="2038" y="2865"/>
                  </a:cubicBezTo>
                  <a:cubicBezTo>
                    <a:pt x="2272" y="2408"/>
                    <a:pt x="2405" y="1889"/>
                    <a:pt x="2405" y="1340"/>
                  </a:cubicBezTo>
                  <a:lnTo>
                    <a:pt x="2405" y="319"/>
                  </a:lnTo>
                  <a:cubicBezTo>
                    <a:pt x="2151" y="120"/>
                    <a:pt x="1833" y="1"/>
                    <a:pt x="1486" y="1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193;p41">
              <a:extLst>
                <a:ext uri="{FF2B5EF4-FFF2-40B4-BE49-F238E27FC236}">
                  <a16:creationId xmlns:a16="http://schemas.microsoft.com/office/drawing/2014/main" xmlns="" id="{A0E66AD9-56D2-4168-B84E-B7E9DD8ADB2D}"/>
                </a:ext>
              </a:extLst>
            </p:cNvPr>
            <p:cNvSpPr/>
            <p:nvPr/>
          </p:nvSpPr>
          <p:spPr>
            <a:xfrm>
              <a:off x="4297608" y="1980546"/>
              <a:ext cx="149307" cy="182384"/>
            </a:xfrm>
            <a:custGeom>
              <a:avLst/>
              <a:gdLst/>
              <a:ahLst/>
              <a:cxnLst/>
              <a:rect l="l" t="t" r="r" b="b"/>
              <a:pathLst>
                <a:path w="2433" h="2972" extrusionOk="0">
                  <a:moveTo>
                    <a:pt x="947" y="1"/>
                  </a:moveTo>
                  <a:cubicBezTo>
                    <a:pt x="587" y="1"/>
                    <a:pt x="257" y="129"/>
                    <a:pt x="0" y="342"/>
                  </a:cubicBezTo>
                  <a:lnTo>
                    <a:pt x="0" y="1340"/>
                  </a:lnTo>
                  <a:cubicBezTo>
                    <a:pt x="0" y="1883"/>
                    <a:pt x="130" y="2397"/>
                    <a:pt x="359" y="2850"/>
                  </a:cubicBezTo>
                  <a:cubicBezTo>
                    <a:pt x="540" y="2928"/>
                    <a:pt x="738" y="2971"/>
                    <a:pt x="947" y="2971"/>
                  </a:cubicBezTo>
                  <a:cubicBezTo>
                    <a:pt x="1768" y="2971"/>
                    <a:pt x="2432" y="2306"/>
                    <a:pt x="2432" y="1486"/>
                  </a:cubicBezTo>
                  <a:cubicBezTo>
                    <a:pt x="2432" y="666"/>
                    <a:pt x="1768" y="1"/>
                    <a:pt x="947" y="1"/>
                  </a:cubicBezTo>
                  <a:close/>
                </a:path>
              </a:pathLst>
            </a:custGeom>
            <a:solidFill>
              <a:srgbClr val="F1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194;p41">
              <a:extLst>
                <a:ext uri="{FF2B5EF4-FFF2-40B4-BE49-F238E27FC236}">
                  <a16:creationId xmlns:a16="http://schemas.microsoft.com/office/drawing/2014/main" xmlns="" id="{9C3FBFD5-643E-4637-A912-427DC4550F0D}"/>
                </a:ext>
              </a:extLst>
            </p:cNvPr>
            <p:cNvSpPr/>
            <p:nvPr/>
          </p:nvSpPr>
          <p:spPr>
            <a:xfrm>
              <a:off x="4512762" y="1922371"/>
              <a:ext cx="56949" cy="160906"/>
            </a:xfrm>
            <a:custGeom>
              <a:avLst/>
              <a:gdLst/>
              <a:ahLst/>
              <a:cxnLst/>
              <a:rect l="l" t="t" r="r" b="b"/>
              <a:pathLst>
                <a:path w="928" h="2622" extrusionOk="0">
                  <a:moveTo>
                    <a:pt x="49" y="1"/>
                  </a:moveTo>
                  <a:cubicBezTo>
                    <a:pt x="34" y="121"/>
                    <a:pt x="25" y="242"/>
                    <a:pt x="18" y="363"/>
                  </a:cubicBezTo>
                  <a:cubicBezTo>
                    <a:pt x="11" y="483"/>
                    <a:pt x="6" y="604"/>
                    <a:pt x="4" y="724"/>
                  </a:cubicBezTo>
                  <a:cubicBezTo>
                    <a:pt x="3" y="785"/>
                    <a:pt x="1" y="844"/>
                    <a:pt x="1" y="904"/>
                  </a:cubicBezTo>
                  <a:cubicBezTo>
                    <a:pt x="0" y="965"/>
                    <a:pt x="0" y="1025"/>
                    <a:pt x="1" y="1085"/>
                  </a:cubicBezTo>
                  <a:lnTo>
                    <a:pt x="1" y="1175"/>
                  </a:lnTo>
                  <a:lnTo>
                    <a:pt x="3" y="1265"/>
                  </a:lnTo>
                  <a:lnTo>
                    <a:pt x="4" y="1356"/>
                  </a:lnTo>
                  <a:lnTo>
                    <a:pt x="7" y="1446"/>
                  </a:lnTo>
                  <a:cubicBezTo>
                    <a:pt x="7" y="1446"/>
                    <a:pt x="7" y="1447"/>
                    <a:pt x="7" y="1447"/>
                  </a:cubicBezTo>
                  <a:cubicBezTo>
                    <a:pt x="10" y="1507"/>
                    <a:pt x="60" y="1553"/>
                    <a:pt x="119" y="1553"/>
                  </a:cubicBezTo>
                  <a:cubicBezTo>
                    <a:pt x="121" y="1553"/>
                    <a:pt x="122" y="1553"/>
                    <a:pt x="124" y="1553"/>
                  </a:cubicBezTo>
                  <a:lnTo>
                    <a:pt x="133" y="1552"/>
                  </a:lnTo>
                  <a:lnTo>
                    <a:pt x="144" y="1551"/>
                  </a:lnTo>
                  <a:lnTo>
                    <a:pt x="184" y="1551"/>
                  </a:lnTo>
                  <a:cubicBezTo>
                    <a:pt x="204" y="1551"/>
                    <a:pt x="222" y="1553"/>
                    <a:pt x="241" y="1554"/>
                  </a:cubicBezTo>
                  <a:cubicBezTo>
                    <a:pt x="278" y="1557"/>
                    <a:pt x="315" y="1563"/>
                    <a:pt x="350" y="1570"/>
                  </a:cubicBezTo>
                  <a:cubicBezTo>
                    <a:pt x="422" y="1587"/>
                    <a:pt x="488" y="1612"/>
                    <a:pt x="542" y="1652"/>
                  </a:cubicBezTo>
                  <a:cubicBezTo>
                    <a:pt x="569" y="1670"/>
                    <a:pt x="595" y="1692"/>
                    <a:pt x="616" y="1717"/>
                  </a:cubicBezTo>
                  <a:cubicBezTo>
                    <a:pt x="637" y="1742"/>
                    <a:pt x="655" y="1770"/>
                    <a:pt x="671" y="1800"/>
                  </a:cubicBezTo>
                  <a:cubicBezTo>
                    <a:pt x="678" y="1816"/>
                    <a:pt x="686" y="1831"/>
                    <a:pt x="692" y="1847"/>
                  </a:cubicBezTo>
                  <a:cubicBezTo>
                    <a:pt x="694" y="1856"/>
                    <a:pt x="698" y="1864"/>
                    <a:pt x="700" y="1873"/>
                  </a:cubicBezTo>
                  <a:lnTo>
                    <a:pt x="707" y="1899"/>
                  </a:lnTo>
                  <a:cubicBezTo>
                    <a:pt x="710" y="1907"/>
                    <a:pt x="713" y="1916"/>
                    <a:pt x="714" y="1925"/>
                  </a:cubicBezTo>
                  <a:lnTo>
                    <a:pt x="720" y="1952"/>
                  </a:lnTo>
                  <a:cubicBezTo>
                    <a:pt x="721" y="1961"/>
                    <a:pt x="722" y="1970"/>
                    <a:pt x="724" y="1978"/>
                  </a:cubicBezTo>
                  <a:cubicBezTo>
                    <a:pt x="725" y="1987"/>
                    <a:pt x="727" y="1997"/>
                    <a:pt x="727" y="2005"/>
                  </a:cubicBezTo>
                  <a:cubicBezTo>
                    <a:pt x="727" y="2023"/>
                    <a:pt x="729" y="2040"/>
                    <a:pt x="727" y="2058"/>
                  </a:cubicBezTo>
                  <a:cubicBezTo>
                    <a:pt x="727" y="2075"/>
                    <a:pt x="725" y="2092"/>
                    <a:pt x="723" y="2109"/>
                  </a:cubicBezTo>
                  <a:cubicBezTo>
                    <a:pt x="722" y="2118"/>
                    <a:pt x="720" y="2126"/>
                    <a:pt x="718" y="2135"/>
                  </a:cubicBezTo>
                  <a:lnTo>
                    <a:pt x="715" y="2147"/>
                  </a:lnTo>
                  <a:lnTo>
                    <a:pt x="711" y="2159"/>
                  </a:lnTo>
                  <a:cubicBezTo>
                    <a:pt x="708" y="2168"/>
                    <a:pt x="706" y="2176"/>
                    <a:pt x="703" y="2184"/>
                  </a:cubicBezTo>
                  <a:lnTo>
                    <a:pt x="693" y="2209"/>
                  </a:lnTo>
                  <a:cubicBezTo>
                    <a:pt x="678" y="2240"/>
                    <a:pt x="659" y="2272"/>
                    <a:pt x="637" y="2301"/>
                  </a:cubicBezTo>
                  <a:cubicBezTo>
                    <a:pt x="613" y="2330"/>
                    <a:pt x="586" y="2358"/>
                    <a:pt x="557" y="2384"/>
                  </a:cubicBezTo>
                  <a:cubicBezTo>
                    <a:pt x="498" y="2436"/>
                    <a:pt x="429" y="2482"/>
                    <a:pt x="355" y="2520"/>
                  </a:cubicBezTo>
                  <a:cubicBezTo>
                    <a:pt x="280" y="2560"/>
                    <a:pt x="202" y="2593"/>
                    <a:pt x="121" y="2622"/>
                  </a:cubicBezTo>
                  <a:cubicBezTo>
                    <a:pt x="126" y="2622"/>
                    <a:pt x="132" y="2622"/>
                    <a:pt x="137" y="2622"/>
                  </a:cubicBezTo>
                  <a:cubicBezTo>
                    <a:pt x="219" y="2622"/>
                    <a:pt x="301" y="2610"/>
                    <a:pt x="381" y="2590"/>
                  </a:cubicBezTo>
                  <a:cubicBezTo>
                    <a:pt x="424" y="2580"/>
                    <a:pt x="467" y="2567"/>
                    <a:pt x="509" y="2549"/>
                  </a:cubicBezTo>
                  <a:cubicBezTo>
                    <a:pt x="551" y="2533"/>
                    <a:pt x="592" y="2513"/>
                    <a:pt x="632" y="2489"/>
                  </a:cubicBezTo>
                  <a:cubicBezTo>
                    <a:pt x="672" y="2465"/>
                    <a:pt x="711" y="2437"/>
                    <a:pt x="747" y="2404"/>
                  </a:cubicBezTo>
                  <a:cubicBezTo>
                    <a:pt x="782" y="2371"/>
                    <a:pt x="814" y="2334"/>
                    <a:pt x="842" y="2291"/>
                  </a:cubicBezTo>
                  <a:cubicBezTo>
                    <a:pt x="869" y="2248"/>
                    <a:pt x="889" y="2201"/>
                    <a:pt x="904" y="2152"/>
                  </a:cubicBezTo>
                  <a:cubicBezTo>
                    <a:pt x="910" y="2127"/>
                    <a:pt x="917" y="2102"/>
                    <a:pt x="919" y="2077"/>
                  </a:cubicBezTo>
                  <a:cubicBezTo>
                    <a:pt x="921" y="2064"/>
                    <a:pt x="924" y="2052"/>
                    <a:pt x="924" y="2038"/>
                  </a:cubicBezTo>
                  <a:lnTo>
                    <a:pt x="926" y="2001"/>
                  </a:lnTo>
                  <a:cubicBezTo>
                    <a:pt x="927" y="1988"/>
                    <a:pt x="926" y="1976"/>
                    <a:pt x="926" y="1963"/>
                  </a:cubicBezTo>
                  <a:cubicBezTo>
                    <a:pt x="925" y="1951"/>
                    <a:pt x="925" y="1938"/>
                    <a:pt x="923" y="1926"/>
                  </a:cubicBezTo>
                  <a:lnTo>
                    <a:pt x="919" y="1890"/>
                  </a:lnTo>
                  <a:cubicBezTo>
                    <a:pt x="918" y="1878"/>
                    <a:pt x="916" y="1866"/>
                    <a:pt x="913" y="1853"/>
                  </a:cubicBezTo>
                  <a:lnTo>
                    <a:pt x="906" y="1817"/>
                  </a:lnTo>
                  <a:cubicBezTo>
                    <a:pt x="903" y="1804"/>
                    <a:pt x="899" y="1792"/>
                    <a:pt x="896" y="1780"/>
                  </a:cubicBezTo>
                  <a:cubicBezTo>
                    <a:pt x="890" y="1756"/>
                    <a:pt x="879" y="1732"/>
                    <a:pt x="871" y="1708"/>
                  </a:cubicBezTo>
                  <a:cubicBezTo>
                    <a:pt x="850" y="1661"/>
                    <a:pt x="823" y="1616"/>
                    <a:pt x="790" y="1574"/>
                  </a:cubicBezTo>
                  <a:cubicBezTo>
                    <a:pt x="758" y="1532"/>
                    <a:pt x="719" y="1495"/>
                    <a:pt x="677" y="1465"/>
                  </a:cubicBezTo>
                  <a:cubicBezTo>
                    <a:pt x="592" y="1403"/>
                    <a:pt x="496" y="1364"/>
                    <a:pt x="401" y="1343"/>
                  </a:cubicBezTo>
                  <a:cubicBezTo>
                    <a:pt x="353" y="1334"/>
                    <a:pt x="305" y="1327"/>
                    <a:pt x="257" y="1324"/>
                  </a:cubicBezTo>
                  <a:cubicBezTo>
                    <a:pt x="246" y="1324"/>
                    <a:pt x="236" y="1323"/>
                    <a:pt x="225" y="1323"/>
                  </a:cubicBezTo>
                  <a:lnTo>
                    <a:pt x="225" y="1323"/>
                  </a:lnTo>
                  <a:lnTo>
                    <a:pt x="220" y="1254"/>
                  </a:lnTo>
                  <a:lnTo>
                    <a:pt x="212" y="1164"/>
                  </a:lnTo>
                  <a:lnTo>
                    <a:pt x="204" y="1075"/>
                  </a:lnTo>
                  <a:cubicBezTo>
                    <a:pt x="199" y="1015"/>
                    <a:pt x="193" y="955"/>
                    <a:pt x="186" y="896"/>
                  </a:cubicBezTo>
                  <a:cubicBezTo>
                    <a:pt x="180" y="835"/>
                    <a:pt x="173" y="776"/>
                    <a:pt x="166" y="716"/>
                  </a:cubicBezTo>
                  <a:cubicBezTo>
                    <a:pt x="150" y="596"/>
                    <a:pt x="135" y="477"/>
                    <a:pt x="115" y="358"/>
                  </a:cubicBezTo>
                  <a:cubicBezTo>
                    <a:pt x="96" y="238"/>
                    <a:pt x="76" y="119"/>
                    <a:pt x="49" y="1"/>
                  </a:cubicBezTo>
                  <a:close/>
                </a:path>
              </a:pathLst>
            </a:custGeom>
            <a:solidFill>
              <a:srgbClr val="3F2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195;p41">
              <a:extLst>
                <a:ext uri="{FF2B5EF4-FFF2-40B4-BE49-F238E27FC236}">
                  <a16:creationId xmlns:a16="http://schemas.microsoft.com/office/drawing/2014/main" xmlns="" id="{040BE8ED-DBD4-4727-8F2A-E004D2E151F2}"/>
                </a:ext>
              </a:extLst>
            </p:cNvPr>
            <p:cNvSpPr/>
            <p:nvPr/>
          </p:nvSpPr>
          <p:spPr>
            <a:xfrm>
              <a:off x="3663317" y="3189227"/>
              <a:ext cx="173609" cy="349242"/>
            </a:xfrm>
            <a:custGeom>
              <a:avLst/>
              <a:gdLst/>
              <a:ahLst/>
              <a:cxnLst/>
              <a:rect l="l" t="t" r="r" b="b"/>
              <a:pathLst>
                <a:path w="2829" h="5691" extrusionOk="0">
                  <a:moveTo>
                    <a:pt x="2031" y="0"/>
                  </a:moveTo>
                  <a:cubicBezTo>
                    <a:pt x="1777" y="231"/>
                    <a:pt x="1550" y="490"/>
                    <a:pt x="1350" y="769"/>
                  </a:cubicBezTo>
                  <a:lnTo>
                    <a:pt x="1303" y="648"/>
                  </a:lnTo>
                  <a:cubicBezTo>
                    <a:pt x="1176" y="994"/>
                    <a:pt x="976" y="1308"/>
                    <a:pt x="795" y="1629"/>
                  </a:cubicBezTo>
                  <a:cubicBezTo>
                    <a:pt x="486" y="2176"/>
                    <a:pt x="221" y="2758"/>
                    <a:pt x="110" y="3377"/>
                  </a:cubicBezTo>
                  <a:cubicBezTo>
                    <a:pt x="0" y="3996"/>
                    <a:pt x="54" y="4658"/>
                    <a:pt x="350" y="5213"/>
                  </a:cubicBezTo>
                  <a:cubicBezTo>
                    <a:pt x="404" y="5312"/>
                    <a:pt x="517" y="5414"/>
                    <a:pt x="613" y="5414"/>
                  </a:cubicBezTo>
                  <a:cubicBezTo>
                    <a:pt x="647" y="5414"/>
                    <a:pt x="680" y="5400"/>
                    <a:pt x="706" y="5369"/>
                  </a:cubicBezTo>
                  <a:cubicBezTo>
                    <a:pt x="737" y="5332"/>
                    <a:pt x="744" y="5281"/>
                    <a:pt x="749" y="5232"/>
                  </a:cubicBezTo>
                  <a:cubicBezTo>
                    <a:pt x="754" y="5179"/>
                    <a:pt x="756" y="5125"/>
                    <a:pt x="760" y="5071"/>
                  </a:cubicBezTo>
                  <a:cubicBezTo>
                    <a:pt x="825" y="5193"/>
                    <a:pt x="901" y="5308"/>
                    <a:pt x="988" y="5417"/>
                  </a:cubicBezTo>
                  <a:cubicBezTo>
                    <a:pt x="1100" y="5558"/>
                    <a:pt x="1275" y="5690"/>
                    <a:pt x="1441" y="5690"/>
                  </a:cubicBezTo>
                  <a:cubicBezTo>
                    <a:pt x="1491" y="5690"/>
                    <a:pt x="1541" y="5678"/>
                    <a:pt x="1588" y="5650"/>
                  </a:cubicBezTo>
                  <a:cubicBezTo>
                    <a:pt x="1710" y="5578"/>
                    <a:pt x="1759" y="5421"/>
                    <a:pt x="1749" y="5278"/>
                  </a:cubicBezTo>
                  <a:cubicBezTo>
                    <a:pt x="1740" y="5137"/>
                    <a:pt x="1684" y="5003"/>
                    <a:pt x="1642" y="4867"/>
                  </a:cubicBezTo>
                  <a:cubicBezTo>
                    <a:pt x="1513" y="4449"/>
                    <a:pt x="1545" y="3944"/>
                    <a:pt x="1686" y="3530"/>
                  </a:cubicBezTo>
                  <a:cubicBezTo>
                    <a:pt x="1798" y="3682"/>
                    <a:pt x="1888" y="3851"/>
                    <a:pt x="1952" y="4029"/>
                  </a:cubicBezTo>
                  <a:cubicBezTo>
                    <a:pt x="2045" y="4292"/>
                    <a:pt x="2109" y="4610"/>
                    <a:pt x="2360" y="4734"/>
                  </a:cubicBezTo>
                  <a:cubicBezTo>
                    <a:pt x="2390" y="4750"/>
                    <a:pt x="2425" y="4761"/>
                    <a:pt x="2459" y="4761"/>
                  </a:cubicBezTo>
                  <a:cubicBezTo>
                    <a:pt x="2475" y="4761"/>
                    <a:pt x="2492" y="4758"/>
                    <a:pt x="2507" y="4752"/>
                  </a:cubicBezTo>
                  <a:cubicBezTo>
                    <a:pt x="2541" y="4738"/>
                    <a:pt x="2566" y="4708"/>
                    <a:pt x="2588" y="4678"/>
                  </a:cubicBezTo>
                  <a:cubicBezTo>
                    <a:pt x="2807" y="4383"/>
                    <a:pt x="2828" y="3983"/>
                    <a:pt x="2767" y="3621"/>
                  </a:cubicBezTo>
                  <a:cubicBezTo>
                    <a:pt x="2706" y="3259"/>
                    <a:pt x="2573" y="2912"/>
                    <a:pt x="2510" y="2550"/>
                  </a:cubicBezTo>
                  <a:cubicBezTo>
                    <a:pt x="2461" y="2262"/>
                    <a:pt x="2457" y="1966"/>
                    <a:pt x="2499" y="1677"/>
                  </a:cubicBezTo>
                  <a:lnTo>
                    <a:pt x="2031" y="0"/>
                  </a:ln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196;p41">
              <a:extLst>
                <a:ext uri="{FF2B5EF4-FFF2-40B4-BE49-F238E27FC236}">
                  <a16:creationId xmlns:a16="http://schemas.microsoft.com/office/drawing/2014/main" xmlns="" id="{B7F96030-31D4-4CF7-AC4A-D3E8EF0A8478}"/>
                </a:ext>
              </a:extLst>
            </p:cNvPr>
            <p:cNvSpPr/>
            <p:nvPr/>
          </p:nvSpPr>
          <p:spPr>
            <a:xfrm>
              <a:off x="5325816" y="3189227"/>
              <a:ext cx="173609" cy="349242"/>
            </a:xfrm>
            <a:custGeom>
              <a:avLst/>
              <a:gdLst/>
              <a:ahLst/>
              <a:cxnLst/>
              <a:rect l="l" t="t" r="r" b="b"/>
              <a:pathLst>
                <a:path w="2829" h="5691" extrusionOk="0">
                  <a:moveTo>
                    <a:pt x="798" y="0"/>
                  </a:moveTo>
                  <a:lnTo>
                    <a:pt x="330" y="1677"/>
                  </a:lnTo>
                  <a:cubicBezTo>
                    <a:pt x="372" y="1966"/>
                    <a:pt x="368" y="2262"/>
                    <a:pt x="320" y="2550"/>
                  </a:cubicBezTo>
                  <a:cubicBezTo>
                    <a:pt x="257" y="2912"/>
                    <a:pt x="123" y="3259"/>
                    <a:pt x="62" y="3621"/>
                  </a:cubicBezTo>
                  <a:cubicBezTo>
                    <a:pt x="1" y="3983"/>
                    <a:pt x="22" y="4383"/>
                    <a:pt x="241" y="4678"/>
                  </a:cubicBezTo>
                  <a:cubicBezTo>
                    <a:pt x="263" y="4708"/>
                    <a:pt x="288" y="4738"/>
                    <a:pt x="322" y="4752"/>
                  </a:cubicBezTo>
                  <a:cubicBezTo>
                    <a:pt x="338" y="4758"/>
                    <a:pt x="354" y="4761"/>
                    <a:pt x="371" y="4761"/>
                  </a:cubicBezTo>
                  <a:cubicBezTo>
                    <a:pt x="405" y="4761"/>
                    <a:pt x="439" y="4750"/>
                    <a:pt x="470" y="4734"/>
                  </a:cubicBezTo>
                  <a:cubicBezTo>
                    <a:pt x="720" y="4610"/>
                    <a:pt x="784" y="4292"/>
                    <a:pt x="877" y="4029"/>
                  </a:cubicBezTo>
                  <a:cubicBezTo>
                    <a:pt x="941" y="3851"/>
                    <a:pt x="1031" y="3682"/>
                    <a:pt x="1143" y="3530"/>
                  </a:cubicBezTo>
                  <a:cubicBezTo>
                    <a:pt x="1284" y="3944"/>
                    <a:pt x="1316" y="4449"/>
                    <a:pt x="1187" y="4867"/>
                  </a:cubicBezTo>
                  <a:cubicBezTo>
                    <a:pt x="1146" y="5003"/>
                    <a:pt x="1090" y="5137"/>
                    <a:pt x="1080" y="5278"/>
                  </a:cubicBezTo>
                  <a:cubicBezTo>
                    <a:pt x="1070" y="5421"/>
                    <a:pt x="1119" y="5578"/>
                    <a:pt x="1242" y="5650"/>
                  </a:cubicBezTo>
                  <a:cubicBezTo>
                    <a:pt x="1289" y="5678"/>
                    <a:pt x="1338" y="5690"/>
                    <a:pt x="1389" y="5690"/>
                  </a:cubicBezTo>
                  <a:cubicBezTo>
                    <a:pt x="1555" y="5690"/>
                    <a:pt x="1729" y="5558"/>
                    <a:pt x="1841" y="5417"/>
                  </a:cubicBezTo>
                  <a:cubicBezTo>
                    <a:pt x="1929" y="5308"/>
                    <a:pt x="2005" y="5193"/>
                    <a:pt x="2069" y="5071"/>
                  </a:cubicBezTo>
                  <a:cubicBezTo>
                    <a:pt x="2073" y="5125"/>
                    <a:pt x="2075" y="5179"/>
                    <a:pt x="2081" y="5232"/>
                  </a:cubicBezTo>
                  <a:cubicBezTo>
                    <a:pt x="2085" y="5281"/>
                    <a:pt x="2092" y="5332"/>
                    <a:pt x="2123" y="5369"/>
                  </a:cubicBezTo>
                  <a:cubicBezTo>
                    <a:pt x="2150" y="5400"/>
                    <a:pt x="2182" y="5414"/>
                    <a:pt x="2216" y="5414"/>
                  </a:cubicBezTo>
                  <a:cubicBezTo>
                    <a:pt x="2312" y="5414"/>
                    <a:pt x="2426" y="5312"/>
                    <a:pt x="2479" y="5213"/>
                  </a:cubicBezTo>
                  <a:cubicBezTo>
                    <a:pt x="2776" y="4658"/>
                    <a:pt x="2829" y="3996"/>
                    <a:pt x="2719" y="3377"/>
                  </a:cubicBezTo>
                  <a:cubicBezTo>
                    <a:pt x="2608" y="2758"/>
                    <a:pt x="2343" y="2176"/>
                    <a:pt x="2034" y="1629"/>
                  </a:cubicBezTo>
                  <a:cubicBezTo>
                    <a:pt x="1853" y="1308"/>
                    <a:pt x="1654" y="994"/>
                    <a:pt x="1526" y="648"/>
                  </a:cubicBezTo>
                  <a:lnTo>
                    <a:pt x="1479" y="769"/>
                  </a:lnTo>
                  <a:cubicBezTo>
                    <a:pt x="1279" y="490"/>
                    <a:pt x="1052" y="231"/>
                    <a:pt x="798" y="0"/>
                  </a:cubicBezTo>
                  <a:close/>
                </a:path>
              </a:pathLst>
            </a:custGeom>
            <a:solidFill>
              <a:srgbClr val="F0B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197;p41">
              <a:extLst>
                <a:ext uri="{FF2B5EF4-FFF2-40B4-BE49-F238E27FC236}">
                  <a16:creationId xmlns:a16="http://schemas.microsoft.com/office/drawing/2014/main" xmlns="" id="{25CB83ED-8F61-4070-83C4-0E5107EA355F}"/>
                </a:ext>
              </a:extLst>
            </p:cNvPr>
            <p:cNvSpPr/>
            <p:nvPr/>
          </p:nvSpPr>
          <p:spPr>
            <a:xfrm>
              <a:off x="4263611" y="1627381"/>
              <a:ext cx="493211" cy="219818"/>
            </a:xfrm>
            <a:custGeom>
              <a:avLst/>
              <a:gdLst/>
              <a:ahLst/>
              <a:cxnLst/>
              <a:rect l="l" t="t" r="r" b="b"/>
              <a:pathLst>
                <a:path w="8037" h="3582" extrusionOk="0">
                  <a:moveTo>
                    <a:pt x="4018" y="1"/>
                  </a:moveTo>
                  <a:cubicBezTo>
                    <a:pt x="864" y="1"/>
                    <a:pt x="1" y="3025"/>
                    <a:pt x="1" y="3025"/>
                  </a:cubicBezTo>
                  <a:cubicBezTo>
                    <a:pt x="1" y="3025"/>
                    <a:pt x="2112" y="3581"/>
                    <a:pt x="4492" y="3581"/>
                  </a:cubicBezTo>
                  <a:cubicBezTo>
                    <a:pt x="4666" y="3581"/>
                    <a:pt x="4841" y="3578"/>
                    <a:pt x="5016" y="3572"/>
                  </a:cubicBezTo>
                  <a:lnTo>
                    <a:pt x="5317" y="2450"/>
                  </a:lnTo>
                  <a:lnTo>
                    <a:pt x="5691" y="3530"/>
                  </a:lnTo>
                  <a:cubicBezTo>
                    <a:pt x="6500" y="3459"/>
                    <a:pt x="7305" y="3304"/>
                    <a:pt x="8036" y="3025"/>
                  </a:cubicBezTo>
                  <a:cubicBezTo>
                    <a:pt x="8036" y="3025"/>
                    <a:pt x="7172" y="1"/>
                    <a:pt x="4018" y="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198;p41">
              <a:extLst>
                <a:ext uri="{FF2B5EF4-FFF2-40B4-BE49-F238E27FC236}">
                  <a16:creationId xmlns:a16="http://schemas.microsoft.com/office/drawing/2014/main" xmlns="" id="{E797BA8F-F227-4AD0-9436-7AEEE4B483AF}"/>
                </a:ext>
              </a:extLst>
            </p:cNvPr>
            <p:cNvSpPr/>
            <p:nvPr/>
          </p:nvSpPr>
          <p:spPr>
            <a:xfrm>
              <a:off x="3977455" y="1592892"/>
              <a:ext cx="72475" cy="72536"/>
            </a:xfrm>
            <a:custGeom>
              <a:avLst/>
              <a:gdLst/>
              <a:ahLst/>
              <a:cxnLst/>
              <a:rect l="l" t="t" r="r" b="b"/>
              <a:pathLst>
                <a:path w="1181" h="1182" extrusionOk="0">
                  <a:moveTo>
                    <a:pt x="591" y="1"/>
                  </a:moveTo>
                  <a:cubicBezTo>
                    <a:pt x="265" y="1"/>
                    <a:pt x="0" y="265"/>
                    <a:pt x="0" y="591"/>
                  </a:cubicBezTo>
                  <a:cubicBezTo>
                    <a:pt x="0" y="917"/>
                    <a:pt x="265" y="1181"/>
                    <a:pt x="591" y="1181"/>
                  </a:cubicBezTo>
                  <a:cubicBezTo>
                    <a:pt x="916" y="1181"/>
                    <a:pt x="1181" y="917"/>
                    <a:pt x="1181" y="591"/>
                  </a:cubicBezTo>
                  <a:cubicBezTo>
                    <a:pt x="1181" y="265"/>
                    <a:pt x="916" y="1"/>
                    <a:pt x="591" y="1"/>
                  </a:cubicBez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199;p41">
              <a:extLst>
                <a:ext uri="{FF2B5EF4-FFF2-40B4-BE49-F238E27FC236}">
                  <a16:creationId xmlns:a16="http://schemas.microsoft.com/office/drawing/2014/main" xmlns="" id="{2A22654F-639D-4BCC-A062-7164370DCED0}"/>
                </a:ext>
              </a:extLst>
            </p:cNvPr>
            <p:cNvSpPr/>
            <p:nvPr/>
          </p:nvSpPr>
          <p:spPr>
            <a:xfrm>
              <a:off x="4279382" y="1430700"/>
              <a:ext cx="34734" cy="34734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83" y="1"/>
                  </a:moveTo>
                  <a:cubicBezTo>
                    <a:pt x="127" y="1"/>
                    <a:pt x="1" y="127"/>
                    <a:pt x="1" y="283"/>
                  </a:cubicBezTo>
                  <a:cubicBezTo>
                    <a:pt x="1" y="439"/>
                    <a:pt x="127" y="566"/>
                    <a:pt x="283" y="566"/>
                  </a:cubicBezTo>
                  <a:cubicBezTo>
                    <a:pt x="439" y="566"/>
                    <a:pt x="566" y="439"/>
                    <a:pt x="566" y="283"/>
                  </a:cubicBezTo>
                  <a:cubicBezTo>
                    <a:pt x="566" y="127"/>
                    <a:pt x="439" y="1"/>
                    <a:pt x="283" y="1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200;p41">
              <a:extLst>
                <a:ext uri="{FF2B5EF4-FFF2-40B4-BE49-F238E27FC236}">
                  <a16:creationId xmlns:a16="http://schemas.microsoft.com/office/drawing/2014/main" xmlns="" id="{C9FBFEC4-9D1E-4642-8B51-B44E80A8B97B}"/>
                </a:ext>
              </a:extLst>
            </p:cNvPr>
            <p:cNvSpPr/>
            <p:nvPr/>
          </p:nvSpPr>
          <p:spPr>
            <a:xfrm>
              <a:off x="5346619" y="1611793"/>
              <a:ext cx="34734" cy="34673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4" y="1"/>
                  </a:moveTo>
                  <a:cubicBezTo>
                    <a:pt x="127" y="1"/>
                    <a:pt x="1" y="127"/>
                    <a:pt x="1" y="283"/>
                  </a:cubicBezTo>
                  <a:cubicBezTo>
                    <a:pt x="1" y="439"/>
                    <a:pt x="127" y="565"/>
                    <a:pt x="284" y="565"/>
                  </a:cubicBezTo>
                  <a:cubicBezTo>
                    <a:pt x="439" y="565"/>
                    <a:pt x="566" y="439"/>
                    <a:pt x="566" y="283"/>
                  </a:cubicBezTo>
                  <a:cubicBezTo>
                    <a:pt x="566" y="127"/>
                    <a:pt x="439" y="1"/>
                    <a:pt x="284" y="1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01;p41">
              <a:extLst>
                <a:ext uri="{FF2B5EF4-FFF2-40B4-BE49-F238E27FC236}">
                  <a16:creationId xmlns:a16="http://schemas.microsoft.com/office/drawing/2014/main" xmlns="" id="{D6F313F0-E5F5-468A-A7EA-C4E9DD6F21DD}"/>
                </a:ext>
              </a:extLst>
            </p:cNvPr>
            <p:cNvSpPr/>
            <p:nvPr/>
          </p:nvSpPr>
          <p:spPr>
            <a:xfrm>
              <a:off x="5097530" y="1460033"/>
              <a:ext cx="48603" cy="48542"/>
            </a:xfrm>
            <a:custGeom>
              <a:avLst/>
              <a:gdLst/>
              <a:ahLst/>
              <a:cxnLst/>
              <a:rect l="l" t="t" r="r" b="b"/>
              <a:pathLst>
                <a:path w="792" h="791" extrusionOk="0">
                  <a:moveTo>
                    <a:pt x="396" y="0"/>
                  </a:moveTo>
                  <a:cubicBezTo>
                    <a:pt x="178" y="0"/>
                    <a:pt x="0" y="177"/>
                    <a:pt x="0" y="395"/>
                  </a:cubicBezTo>
                  <a:cubicBezTo>
                    <a:pt x="0" y="613"/>
                    <a:pt x="178" y="790"/>
                    <a:pt x="396" y="790"/>
                  </a:cubicBezTo>
                  <a:cubicBezTo>
                    <a:pt x="614" y="790"/>
                    <a:pt x="792" y="613"/>
                    <a:pt x="792" y="395"/>
                  </a:cubicBezTo>
                  <a:cubicBezTo>
                    <a:pt x="792" y="177"/>
                    <a:pt x="614" y="0"/>
                    <a:pt x="396" y="0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02;p41">
              <a:extLst>
                <a:ext uri="{FF2B5EF4-FFF2-40B4-BE49-F238E27FC236}">
                  <a16:creationId xmlns:a16="http://schemas.microsoft.com/office/drawing/2014/main" xmlns="" id="{9E6FB022-26C0-4DE6-84CA-944C37892A91}"/>
                </a:ext>
              </a:extLst>
            </p:cNvPr>
            <p:cNvSpPr/>
            <p:nvPr/>
          </p:nvSpPr>
          <p:spPr>
            <a:xfrm>
              <a:off x="4783452" y="1484212"/>
              <a:ext cx="72475" cy="72536"/>
            </a:xfrm>
            <a:custGeom>
              <a:avLst/>
              <a:gdLst/>
              <a:ahLst/>
              <a:cxnLst/>
              <a:rect l="l" t="t" r="r" b="b"/>
              <a:pathLst>
                <a:path w="1181" h="1182" extrusionOk="0">
                  <a:moveTo>
                    <a:pt x="590" y="1"/>
                  </a:moveTo>
                  <a:cubicBezTo>
                    <a:pt x="265" y="1"/>
                    <a:pt x="0" y="266"/>
                    <a:pt x="0" y="591"/>
                  </a:cubicBezTo>
                  <a:cubicBezTo>
                    <a:pt x="0" y="918"/>
                    <a:pt x="265" y="1181"/>
                    <a:pt x="590" y="1181"/>
                  </a:cubicBezTo>
                  <a:cubicBezTo>
                    <a:pt x="916" y="1181"/>
                    <a:pt x="1181" y="918"/>
                    <a:pt x="1181" y="591"/>
                  </a:cubicBezTo>
                  <a:cubicBezTo>
                    <a:pt x="1181" y="266"/>
                    <a:pt x="916" y="1"/>
                    <a:pt x="590" y="1"/>
                  </a:cubicBezTo>
                  <a:close/>
                </a:path>
              </a:pathLst>
            </a:custGeom>
            <a:solidFill>
              <a:srgbClr val="7E6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03;p41">
              <a:extLst>
                <a:ext uri="{FF2B5EF4-FFF2-40B4-BE49-F238E27FC236}">
                  <a16:creationId xmlns:a16="http://schemas.microsoft.com/office/drawing/2014/main" xmlns="" id="{001E1880-8FDD-4BEB-9657-29D920BE51FD}"/>
                </a:ext>
              </a:extLst>
            </p:cNvPr>
            <p:cNvSpPr/>
            <p:nvPr/>
          </p:nvSpPr>
          <p:spPr>
            <a:xfrm>
              <a:off x="5009099" y="1854008"/>
              <a:ext cx="72536" cy="72475"/>
            </a:xfrm>
            <a:custGeom>
              <a:avLst/>
              <a:gdLst/>
              <a:ahLst/>
              <a:cxnLst/>
              <a:rect l="l" t="t" r="r" b="b"/>
              <a:pathLst>
                <a:path w="1182" h="1181" extrusionOk="0">
                  <a:moveTo>
                    <a:pt x="591" y="0"/>
                  </a:moveTo>
                  <a:cubicBezTo>
                    <a:pt x="265" y="0"/>
                    <a:pt x="1" y="265"/>
                    <a:pt x="1" y="591"/>
                  </a:cubicBezTo>
                  <a:cubicBezTo>
                    <a:pt x="1" y="916"/>
                    <a:pt x="265" y="1181"/>
                    <a:pt x="591" y="1181"/>
                  </a:cubicBezTo>
                  <a:cubicBezTo>
                    <a:pt x="917" y="1181"/>
                    <a:pt x="1181" y="916"/>
                    <a:pt x="1181" y="591"/>
                  </a:cubicBezTo>
                  <a:cubicBezTo>
                    <a:pt x="1181" y="265"/>
                    <a:pt x="917" y="0"/>
                    <a:pt x="591" y="0"/>
                  </a:cubicBezTo>
                  <a:close/>
                </a:path>
              </a:pathLst>
            </a:custGeom>
            <a:solidFill>
              <a:srgbClr val="503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04;p41">
              <a:extLst>
                <a:ext uri="{FF2B5EF4-FFF2-40B4-BE49-F238E27FC236}">
                  <a16:creationId xmlns:a16="http://schemas.microsoft.com/office/drawing/2014/main" xmlns="" id="{817C27F2-345C-4208-9120-888F198CE20C}"/>
                </a:ext>
              </a:extLst>
            </p:cNvPr>
            <p:cNvSpPr/>
            <p:nvPr/>
          </p:nvSpPr>
          <p:spPr>
            <a:xfrm>
              <a:off x="3726586" y="1532385"/>
              <a:ext cx="48603" cy="48603"/>
            </a:xfrm>
            <a:custGeom>
              <a:avLst/>
              <a:gdLst/>
              <a:ahLst/>
              <a:cxnLst/>
              <a:rect l="l" t="t" r="r" b="b"/>
              <a:pathLst>
                <a:path w="792" h="792" extrusionOk="0">
                  <a:moveTo>
                    <a:pt x="396" y="1"/>
                  </a:moveTo>
                  <a:cubicBezTo>
                    <a:pt x="178" y="1"/>
                    <a:pt x="0" y="178"/>
                    <a:pt x="0" y="396"/>
                  </a:cubicBezTo>
                  <a:cubicBezTo>
                    <a:pt x="0" y="615"/>
                    <a:pt x="178" y="792"/>
                    <a:pt x="396" y="792"/>
                  </a:cubicBezTo>
                  <a:cubicBezTo>
                    <a:pt x="614" y="792"/>
                    <a:pt x="792" y="615"/>
                    <a:pt x="792" y="396"/>
                  </a:cubicBezTo>
                  <a:cubicBezTo>
                    <a:pt x="792" y="178"/>
                    <a:pt x="614" y="1"/>
                    <a:pt x="396" y="1"/>
                  </a:cubicBezTo>
                  <a:close/>
                </a:path>
              </a:pathLst>
            </a:custGeom>
            <a:solidFill>
              <a:srgbClr val="614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05;p41">
              <a:extLst>
                <a:ext uri="{FF2B5EF4-FFF2-40B4-BE49-F238E27FC236}">
                  <a16:creationId xmlns:a16="http://schemas.microsoft.com/office/drawing/2014/main" xmlns="" id="{60A9E799-BDD8-4B5D-B21C-D4E239CEB70D}"/>
                </a:ext>
              </a:extLst>
            </p:cNvPr>
            <p:cNvSpPr/>
            <p:nvPr/>
          </p:nvSpPr>
          <p:spPr>
            <a:xfrm>
              <a:off x="4013662" y="1843453"/>
              <a:ext cx="72536" cy="72475"/>
            </a:xfrm>
            <a:custGeom>
              <a:avLst/>
              <a:gdLst/>
              <a:ahLst/>
              <a:cxnLst/>
              <a:rect l="l" t="t" r="r" b="b"/>
              <a:pathLst>
                <a:path w="1182" h="1181" extrusionOk="0">
                  <a:moveTo>
                    <a:pt x="591" y="0"/>
                  </a:moveTo>
                  <a:cubicBezTo>
                    <a:pt x="264" y="0"/>
                    <a:pt x="1" y="265"/>
                    <a:pt x="1" y="591"/>
                  </a:cubicBezTo>
                  <a:cubicBezTo>
                    <a:pt x="1" y="916"/>
                    <a:pt x="264" y="1181"/>
                    <a:pt x="591" y="1181"/>
                  </a:cubicBezTo>
                  <a:cubicBezTo>
                    <a:pt x="917" y="1181"/>
                    <a:pt x="1181" y="916"/>
                    <a:pt x="1181" y="591"/>
                  </a:cubicBezTo>
                  <a:cubicBezTo>
                    <a:pt x="1181" y="265"/>
                    <a:pt x="917" y="0"/>
                    <a:pt x="591" y="0"/>
                  </a:cubicBezTo>
                  <a:close/>
                </a:path>
              </a:pathLst>
            </a:custGeom>
            <a:solidFill>
              <a:srgbClr val="C3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" name="Gráfico 34">
            <a:extLst>
              <a:ext uri="{FF2B5EF4-FFF2-40B4-BE49-F238E27FC236}">
                <a16:creationId xmlns:a16="http://schemas.microsoft.com/office/drawing/2014/main" xmlns="" id="{D5512A15-A03D-4BCC-B5BB-A37BADEF4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5793" y="6712805"/>
            <a:ext cx="9149793" cy="151990"/>
          </a:xfrm>
          <a:prstGeom prst="rect">
            <a:avLst/>
          </a:prstGeom>
        </p:spPr>
      </p:pic>
      <p:sp>
        <p:nvSpPr>
          <p:cNvPr id="37" name="Google Shape;934;p23">
            <a:extLst>
              <a:ext uri="{FF2B5EF4-FFF2-40B4-BE49-F238E27FC236}">
                <a16:creationId xmlns:a16="http://schemas.microsoft.com/office/drawing/2014/main" xmlns="" id="{EA7A978A-AE5D-4F41-B226-06BFD8CBB43E}"/>
              </a:ext>
            </a:extLst>
          </p:cNvPr>
          <p:cNvSpPr/>
          <p:nvPr/>
        </p:nvSpPr>
        <p:spPr>
          <a:xfrm>
            <a:off x="457200" y="2080597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934;p23">
            <a:extLst>
              <a:ext uri="{FF2B5EF4-FFF2-40B4-BE49-F238E27FC236}">
                <a16:creationId xmlns:a16="http://schemas.microsoft.com/office/drawing/2014/main" xmlns="" id="{A60A46B7-CE9C-47D3-B76E-231D2E95C93A}"/>
              </a:ext>
            </a:extLst>
          </p:cNvPr>
          <p:cNvSpPr/>
          <p:nvPr/>
        </p:nvSpPr>
        <p:spPr>
          <a:xfrm>
            <a:off x="457200" y="2552807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934;p23">
            <a:extLst>
              <a:ext uri="{FF2B5EF4-FFF2-40B4-BE49-F238E27FC236}">
                <a16:creationId xmlns:a16="http://schemas.microsoft.com/office/drawing/2014/main" xmlns="" id="{4A53C005-D389-49E2-8695-05DE710A3C20}"/>
              </a:ext>
            </a:extLst>
          </p:cNvPr>
          <p:cNvSpPr/>
          <p:nvPr/>
        </p:nvSpPr>
        <p:spPr>
          <a:xfrm>
            <a:off x="457262" y="2983851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934;p23">
            <a:extLst>
              <a:ext uri="{FF2B5EF4-FFF2-40B4-BE49-F238E27FC236}">
                <a16:creationId xmlns:a16="http://schemas.microsoft.com/office/drawing/2014/main" xmlns="" id="{AE7C35D1-4631-41F6-AD60-3B592F759B8A}"/>
              </a:ext>
            </a:extLst>
          </p:cNvPr>
          <p:cNvSpPr/>
          <p:nvPr/>
        </p:nvSpPr>
        <p:spPr>
          <a:xfrm>
            <a:off x="457200" y="3522199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934;p23">
            <a:extLst>
              <a:ext uri="{FF2B5EF4-FFF2-40B4-BE49-F238E27FC236}">
                <a16:creationId xmlns:a16="http://schemas.microsoft.com/office/drawing/2014/main" xmlns="" id="{7BA49E80-C586-4261-9BB1-7FA389864C29}"/>
              </a:ext>
            </a:extLst>
          </p:cNvPr>
          <p:cNvSpPr/>
          <p:nvPr/>
        </p:nvSpPr>
        <p:spPr>
          <a:xfrm>
            <a:off x="460416" y="3994409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934;p23">
            <a:extLst>
              <a:ext uri="{FF2B5EF4-FFF2-40B4-BE49-F238E27FC236}">
                <a16:creationId xmlns:a16="http://schemas.microsoft.com/office/drawing/2014/main" xmlns="" id="{81AB6FE7-88E6-4C6D-B9B1-3A3D67913BD3}"/>
              </a:ext>
            </a:extLst>
          </p:cNvPr>
          <p:cNvSpPr/>
          <p:nvPr/>
        </p:nvSpPr>
        <p:spPr>
          <a:xfrm>
            <a:off x="457200" y="4440715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934;p23">
            <a:extLst>
              <a:ext uri="{FF2B5EF4-FFF2-40B4-BE49-F238E27FC236}">
                <a16:creationId xmlns:a16="http://schemas.microsoft.com/office/drawing/2014/main" xmlns="" id="{13DD9D97-1926-471B-87B3-5FD1342A94E1}"/>
              </a:ext>
            </a:extLst>
          </p:cNvPr>
          <p:cNvSpPr/>
          <p:nvPr/>
        </p:nvSpPr>
        <p:spPr>
          <a:xfrm>
            <a:off x="457200" y="4848641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934;p23">
            <a:extLst>
              <a:ext uri="{FF2B5EF4-FFF2-40B4-BE49-F238E27FC236}">
                <a16:creationId xmlns:a16="http://schemas.microsoft.com/office/drawing/2014/main" xmlns="" id="{84722316-1FC0-4C82-9B9E-0CDEE84D3956}"/>
              </a:ext>
            </a:extLst>
          </p:cNvPr>
          <p:cNvSpPr/>
          <p:nvPr/>
        </p:nvSpPr>
        <p:spPr>
          <a:xfrm>
            <a:off x="459922" y="5283340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934;p23">
            <a:extLst>
              <a:ext uri="{FF2B5EF4-FFF2-40B4-BE49-F238E27FC236}">
                <a16:creationId xmlns:a16="http://schemas.microsoft.com/office/drawing/2014/main" xmlns="" id="{91072A86-A847-4417-919F-A7A1D469F0ED}"/>
              </a:ext>
            </a:extLst>
          </p:cNvPr>
          <p:cNvSpPr/>
          <p:nvPr/>
        </p:nvSpPr>
        <p:spPr>
          <a:xfrm>
            <a:off x="469294" y="5754231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Otras técnicas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O" dirty="0" smtClean="0"/>
              <a:t>	Hacer </a:t>
            </a:r>
            <a:r>
              <a:rPr lang="es-CO" dirty="0"/>
              <a:t>ejercicio físico</a:t>
            </a:r>
          </a:p>
          <a:p>
            <a:pPr>
              <a:buNone/>
            </a:pPr>
            <a:r>
              <a:rPr lang="es-CO" dirty="0" smtClean="0"/>
              <a:t>	Dieta </a:t>
            </a:r>
            <a:r>
              <a:rPr lang="es-CO" dirty="0"/>
              <a:t>adecuada</a:t>
            </a:r>
          </a:p>
          <a:p>
            <a:pPr>
              <a:buNone/>
            </a:pPr>
            <a:r>
              <a:rPr lang="es-CO" dirty="0" smtClean="0"/>
              <a:t>    Técnicas </a:t>
            </a:r>
            <a:r>
              <a:rPr lang="es-CO" dirty="0"/>
              <a:t>de relajación física</a:t>
            </a:r>
          </a:p>
          <a:p>
            <a:pPr>
              <a:buNone/>
            </a:pPr>
            <a:r>
              <a:rPr lang="es-CO" dirty="0" smtClean="0"/>
              <a:t>   Técnicas </a:t>
            </a:r>
            <a:r>
              <a:rPr lang="es-CO" dirty="0"/>
              <a:t>de control de la respiración</a:t>
            </a:r>
          </a:p>
          <a:p>
            <a:pPr>
              <a:buNone/>
            </a:pPr>
            <a:r>
              <a:rPr lang="es-CO" dirty="0"/>
              <a:t> </a:t>
            </a:r>
            <a:r>
              <a:rPr lang="es-CO" dirty="0" smtClean="0"/>
              <a:t>  T</a:t>
            </a:r>
            <a:r>
              <a:rPr lang="es-CO" dirty="0" smtClean="0"/>
              <a:t>écnicas </a:t>
            </a:r>
            <a:r>
              <a:rPr lang="es-CO" dirty="0"/>
              <a:t>de relajación mental y </a:t>
            </a:r>
            <a:r>
              <a:rPr lang="es-CO" dirty="0" smtClean="0"/>
              <a:t>meditación </a:t>
            </a:r>
            <a:endParaRPr lang="es-ES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3BED7186-ED01-451F-903A-3CD4977E02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5793" y="6712805"/>
            <a:ext cx="9149793" cy="1519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5EDA002-21DD-4BE4-9034-EB79619DE7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8900" t="44400" r="24800" b="43000"/>
          <a:stretch/>
        </p:blipFill>
        <p:spPr>
          <a:xfrm>
            <a:off x="6228184" y="1275199"/>
            <a:ext cx="1016000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F2F2418-A113-439D-B4E9-F8A544E057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38975" t="58400" r="53150" b="30400"/>
          <a:stretch/>
        </p:blipFill>
        <p:spPr>
          <a:xfrm>
            <a:off x="7244184" y="2059504"/>
            <a:ext cx="1292783" cy="10342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2085E52-B8AC-4A36-9925-27F03735B8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68900" t="69652" r="24800" b="16400"/>
          <a:stretch/>
        </p:blipFill>
        <p:spPr>
          <a:xfrm>
            <a:off x="6300191" y="2646146"/>
            <a:ext cx="1015999" cy="1265254"/>
          </a:xfrm>
          <a:prstGeom prst="rect">
            <a:avLst/>
          </a:prstGeom>
        </p:spPr>
      </p:pic>
      <p:sp>
        <p:nvSpPr>
          <p:cNvPr id="11" name="Google Shape;934;p23">
            <a:extLst>
              <a:ext uri="{FF2B5EF4-FFF2-40B4-BE49-F238E27FC236}">
                <a16:creationId xmlns:a16="http://schemas.microsoft.com/office/drawing/2014/main" xmlns="" id="{B1DA8BF5-A0F8-4C3C-8787-A840779F9B4A}"/>
              </a:ext>
            </a:extLst>
          </p:cNvPr>
          <p:cNvSpPr/>
          <p:nvPr/>
        </p:nvSpPr>
        <p:spPr>
          <a:xfrm>
            <a:off x="428596" y="2786058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934;p23">
            <a:extLst>
              <a:ext uri="{FF2B5EF4-FFF2-40B4-BE49-F238E27FC236}">
                <a16:creationId xmlns:a16="http://schemas.microsoft.com/office/drawing/2014/main" xmlns="" id="{001EE30A-5FF0-4DF4-81D8-2F04B2E622D4}"/>
              </a:ext>
            </a:extLst>
          </p:cNvPr>
          <p:cNvSpPr/>
          <p:nvPr/>
        </p:nvSpPr>
        <p:spPr>
          <a:xfrm>
            <a:off x="428596" y="3357562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934;p23">
            <a:extLst>
              <a:ext uri="{FF2B5EF4-FFF2-40B4-BE49-F238E27FC236}">
                <a16:creationId xmlns:a16="http://schemas.microsoft.com/office/drawing/2014/main" xmlns="" id="{5FEC6ECE-362F-4BAB-BE86-99BE25866820}"/>
              </a:ext>
            </a:extLst>
          </p:cNvPr>
          <p:cNvSpPr/>
          <p:nvPr/>
        </p:nvSpPr>
        <p:spPr>
          <a:xfrm>
            <a:off x="428596" y="4000504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934;p23">
            <a:extLst>
              <a:ext uri="{FF2B5EF4-FFF2-40B4-BE49-F238E27FC236}">
                <a16:creationId xmlns:a16="http://schemas.microsoft.com/office/drawing/2014/main" xmlns="" id="{5DC26793-3C35-4D8D-A703-72AF6DB94B10}"/>
              </a:ext>
            </a:extLst>
          </p:cNvPr>
          <p:cNvSpPr/>
          <p:nvPr/>
        </p:nvSpPr>
        <p:spPr>
          <a:xfrm>
            <a:off x="428596" y="4572008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934;p23">
            <a:extLst>
              <a:ext uri="{FF2B5EF4-FFF2-40B4-BE49-F238E27FC236}">
                <a16:creationId xmlns:a16="http://schemas.microsoft.com/office/drawing/2014/main" xmlns="" id="{555BE9F3-30AF-4C3F-B19B-440BBCE2144B}"/>
              </a:ext>
            </a:extLst>
          </p:cNvPr>
          <p:cNvSpPr/>
          <p:nvPr/>
        </p:nvSpPr>
        <p:spPr>
          <a:xfrm>
            <a:off x="428596" y="5214950"/>
            <a:ext cx="256230" cy="256173"/>
          </a:xfrm>
          <a:custGeom>
            <a:avLst/>
            <a:gdLst/>
            <a:ahLst/>
            <a:cxnLst/>
            <a:rect l="l" t="t" r="r" b="b"/>
            <a:pathLst>
              <a:path w="4771" h="4770" extrusionOk="0">
                <a:moveTo>
                  <a:pt x="2385" y="0"/>
                </a:moveTo>
                <a:cubicBezTo>
                  <a:pt x="1069" y="0"/>
                  <a:pt x="1" y="1068"/>
                  <a:pt x="1" y="2385"/>
                </a:cubicBezTo>
                <a:cubicBezTo>
                  <a:pt x="1" y="3702"/>
                  <a:pt x="1069" y="4769"/>
                  <a:pt x="2385" y="4769"/>
                </a:cubicBezTo>
                <a:cubicBezTo>
                  <a:pt x="3703" y="4769"/>
                  <a:pt x="4771" y="3702"/>
                  <a:pt x="4771" y="2385"/>
                </a:cubicBezTo>
                <a:cubicBezTo>
                  <a:pt x="4771" y="1068"/>
                  <a:pt x="3703" y="0"/>
                  <a:pt x="238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Imagen 18" descr="Forma&#10;&#10;Descripción generada automáticamente con confianza media">
            <a:extLst>
              <a:ext uri="{FF2B5EF4-FFF2-40B4-BE49-F238E27FC236}">
                <a16:creationId xmlns:a16="http://schemas.microsoft.com/office/drawing/2014/main" xmlns="" id="{2981881B-7CC5-43BE-B0F2-82A50BAC29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9803" y="6215230"/>
            <a:ext cx="1828414" cy="2922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e9388c0-b1e2-40ea-b6a8-c51c7913cbd2">H7EN5MXTHQNV-1513-386</_dlc_DocId>
    <_dlc_DocIdUrl xmlns="ae9388c0-b1e2-40ea-b6a8-c51c7913cbd2">
      <Url>https://mng.mincultura.gov.co/ministerio/recursos-humanos/_layouts/15/DocIdRedir.aspx?ID=H7EN5MXTHQNV-1513-386</Url>
      <Description>H7EN5MXTHQNV-1513-386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8EF9619-4274-4617-96D8-9DDCBBE80CF2}"/>
</file>

<file path=customXml/itemProps2.xml><?xml version="1.0" encoding="utf-8"?>
<ds:datastoreItem xmlns:ds="http://schemas.openxmlformats.org/officeDocument/2006/customXml" ds:itemID="{AC507E1C-9CE0-4600-9BF8-E25760544A36}"/>
</file>

<file path=customXml/itemProps3.xml><?xml version="1.0" encoding="utf-8"?>
<ds:datastoreItem xmlns:ds="http://schemas.openxmlformats.org/officeDocument/2006/customXml" ds:itemID="{7CE8CD5E-EA2E-442F-BF10-EB529CBBA87B}"/>
</file>

<file path=customXml/itemProps4.xml><?xml version="1.0" encoding="utf-8"?>
<ds:datastoreItem xmlns:ds="http://schemas.openxmlformats.org/officeDocument/2006/customXml" ds:itemID="{34956E51-03EF-4BDC-BA05-CB9E0E8B967A}"/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174</Words>
  <Application>Microsoft Office PowerPoint</Application>
  <PresentationFormat>Presentación en pantalla (4:3)</PresentationFormat>
  <Paragraphs>53</Paragraphs>
  <Slides>12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Técnicas prácticas para  el control del estrés </vt:lpstr>
      <vt:lpstr>Objetivo</vt:lpstr>
      <vt:lpstr>¿Qué es eutres, distres y estrés?</vt:lpstr>
      <vt:lpstr>¿Porque sentimos estrés?</vt:lpstr>
      <vt:lpstr>¿Como afecta el estrés mi salud?</vt:lpstr>
      <vt:lpstr>¿Cuáles son las señales a las  que debo estar atento? </vt:lpstr>
      <vt:lpstr>¿Qué puede hacer para  controlar el estrés?</vt:lpstr>
      <vt:lpstr>¿Qué puede hacer para  controlar el estrés?</vt:lpstr>
      <vt:lpstr>Otras técnicas</vt:lpstr>
      <vt:lpstr>Otras técnicas</vt:lpstr>
      <vt:lpstr>Relajación guiada de Jacobson </vt:lpstr>
      <vt:lpstr>Diapositiva 12</vt:lpstr>
    </vt:vector>
  </TitlesOfParts>
  <Company>Hogar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prácticas para el control del estrés</dc:title>
  <dc:creator>Mara Victoria Lozano</dc:creator>
  <cp:lastModifiedBy>Mara Victoria Lozano</cp:lastModifiedBy>
  <cp:revision>7</cp:revision>
  <dcterms:created xsi:type="dcterms:W3CDTF">2022-11-14T13:07:29Z</dcterms:created>
  <dcterms:modified xsi:type="dcterms:W3CDTF">2022-11-16T14:43:47Z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fe346b2f-6490-4edc-aaf0-c53a64889d12</vt:lpwstr>
  </property>
</Properties>
</file>