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diagrams/data8.xml" ContentType="application/vnd.openxmlformats-officedocument.drawingml.diagramData+xml"/>
  <Override PartName="/ppt/diagrams/data3.xml" ContentType="application/vnd.openxmlformats-officedocument.drawingml.diagramData+xml"/>
  <Override PartName="/ppt/diagrams/data9.xml" ContentType="application/vnd.openxmlformats-officedocument.drawingml.diagramData+xml"/>
  <Override PartName="/ppt/diagrams/data10.xml" ContentType="application/vnd.openxmlformats-officedocument.drawingml.diagramData+xml"/>
  <Override PartName="/ppt/diagrams/data11.xml" ContentType="application/vnd.openxmlformats-officedocument.drawingml.diagramData+xml"/>
  <Override PartName="/ppt/diagrams/data2.xml" ContentType="application/vnd.openxmlformats-officedocument.drawingml.diagramData+xml"/>
  <Override PartName="/ppt/diagrams/data4.xml" ContentType="application/vnd.openxmlformats-officedocument.drawingml.diagramData+xml"/>
  <Override PartName="/ppt/diagrams/data5.xml" ContentType="application/vnd.openxmlformats-officedocument.drawingml.diagramData+xml"/>
  <Override PartName="/ppt/diagrams/data6.xml" ContentType="application/vnd.openxmlformats-officedocument.drawingml.diagramData+xml"/>
  <Override PartName="/ppt/diagrams/data1.xml" ContentType="application/vnd.openxmlformats-officedocument.drawingml.diagramData+xml"/>
  <Override PartName="/ppt/diagrams/data7.xml" ContentType="application/vnd.openxmlformats-officedocument.drawingml.diagramData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layout1.xml" ContentType="application/vnd.openxmlformats-officedocument.drawingml.diagramLayout+xml"/>
  <Override PartName="/ppt/theme/theme1.xml" ContentType="application/vnd.openxmlformats-officedocument.theme+xml"/>
  <Override PartName="/ppt/diagrams/quickStyle11.xml" ContentType="application/vnd.openxmlformats-officedocument.drawingml.diagramStyle+xml"/>
  <Override PartName="/ppt/diagrams/layout3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quickStyle8.xml" ContentType="application/vnd.openxmlformats-officedocument.drawingml.diagramStyle+xml"/>
  <Override PartName="/ppt/diagrams/quickStyle9.xml" ContentType="application/vnd.openxmlformats-officedocument.drawingml.diagramStyle+xml"/>
  <Override PartName="/ppt/diagrams/colors11.xml" ContentType="application/vnd.openxmlformats-officedocument.drawingml.diagramColors+xml"/>
  <Override PartName="/ppt/diagrams/colors9.xml" ContentType="application/vnd.openxmlformats-officedocument.drawingml.diagramColors+xml"/>
  <Override PartName="/ppt/diagrams/layout8.xml" ContentType="application/vnd.openxmlformats-officedocument.drawingml.diagramLayout+xml"/>
  <Override PartName="/ppt/diagrams/drawing9.xml" ContentType="application/vnd.ms-office.drawingml.diagramDrawing+xml"/>
  <Override PartName="/ppt/diagrams/drawing8.xml" ContentType="application/vnd.ms-office.drawingml.diagramDrawing+xml"/>
  <Override PartName="/ppt/diagrams/drawing11.xml" ContentType="application/vnd.ms-office.drawingml.diagramDrawing+xml"/>
  <Override PartName="/ppt/diagrams/colors8.xml" ContentType="application/vnd.openxmlformats-officedocument.drawingml.diagramColors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layout9.xml" ContentType="application/vnd.openxmlformats-officedocument.drawingml.diagramLayout+xml"/>
  <Override PartName="/ppt/diagrams/layout11.xml" ContentType="application/vnd.openxmlformats-officedocument.drawingml.diagramLayout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598" r:id="rId2"/>
    <p:sldId id="1257" r:id="rId3"/>
    <p:sldId id="1260" r:id="rId4"/>
    <p:sldId id="1258" r:id="rId5"/>
    <p:sldId id="1262" r:id="rId6"/>
    <p:sldId id="1265" r:id="rId7"/>
    <p:sldId id="1263" r:id="rId8"/>
    <p:sldId id="1259" r:id="rId9"/>
    <p:sldId id="1266" r:id="rId10"/>
    <p:sldId id="1261" r:id="rId11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Estilo claro 3 - Acento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43" autoAdjust="0"/>
    <p:restoredTop sz="95380" autoAdjust="0"/>
  </p:normalViewPr>
  <p:slideViewPr>
    <p:cSldViewPr snapToGrid="0">
      <p:cViewPr varScale="1">
        <p:scale>
          <a:sx n="90" d="100"/>
          <a:sy n="90" d="100"/>
        </p:scale>
        <p:origin x="69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18" Type="http://schemas.openxmlformats.org/officeDocument/2006/relationships/customXml" Target="../customXml/item3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openxmlformats.org/officeDocument/2006/relationships/customXml" Target="../customXml/item2.xml"/><Relationship Id="rId2" Type="http://schemas.openxmlformats.org/officeDocument/2006/relationships/slide" Target="slides/slide1.xml"/><Relationship Id="rId16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ustomXml" Target="../customXml/item4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_rels/data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svg"/><Relationship Id="rId1" Type="http://schemas.openxmlformats.org/officeDocument/2006/relationships/image" Target="../media/image15.png"/></Relationships>
</file>

<file path=ppt/diagrams/_rels/data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7" Type="http://schemas.openxmlformats.org/officeDocument/2006/relationships/image" Target="../media/image20.png"/><Relationship Id="rId2" Type="http://schemas.microsoft.com/office/2007/relationships/hdphoto" Target="../media/hdphoto4.wdp"/><Relationship Id="rId1" Type="http://schemas.openxmlformats.org/officeDocument/2006/relationships/image" Target="../media/image17.png"/><Relationship Id="rId6" Type="http://schemas.microsoft.com/office/2007/relationships/hdphoto" Target="../media/hdphoto6.wdp"/><Relationship Id="rId5" Type="http://schemas.openxmlformats.org/officeDocument/2006/relationships/image" Target="../media/image19.png"/><Relationship Id="rId4" Type="http://schemas.microsoft.com/office/2007/relationships/hdphoto" Target="../media/hdphoto5.wdp"/></Relationships>
</file>

<file path=ppt/diagrams/_rels/data2.xml.rels><?xml version="1.0" encoding="UTF-8" standalone="yes"?>
<Relationships xmlns="http://schemas.openxmlformats.org/package/2006/relationships"><Relationship Id="rId2" Type="http://schemas.microsoft.com/office/2007/relationships/hdphoto" Target="../media/hdphoto1.wdp"/><Relationship Id="rId1" Type="http://schemas.openxmlformats.org/officeDocument/2006/relationships/image" Target="../media/image7.png"/></Relationships>
</file>

<file path=ppt/diagrams/_rels/data3.xml.rels><?xml version="1.0" encoding="UTF-8" standalone="yes"?>
<Relationships xmlns="http://schemas.openxmlformats.org/package/2006/relationships"><Relationship Id="rId2" Type="http://schemas.microsoft.com/office/2007/relationships/hdphoto" Target="../media/hdphoto1.wdp"/><Relationship Id="rId1" Type="http://schemas.openxmlformats.org/officeDocument/2006/relationships/image" Target="../media/image7.png"/></Relationships>
</file>

<file path=ppt/diagrams/_rels/data4.xml.rels><?xml version="1.0" encoding="UTF-8" standalone="yes"?>
<Relationships xmlns="http://schemas.openxmlformats.org/package/2006/relationships"><Relationship Id="rId2" Type="http://schemas.microsoft.com/office/2007/relationships/hdphoto" Target="../media/hdphoto1.wdp"/><Relationship Id="rId1" Type="http://schemas.openxmlformats.org/officeDocument/2006/relationships/image" Target="../media/image7.png"/></Relationships>
</file>

<file path=ppt/diagrams/_rels/data6.xml.rels><?xml version="1.0" encoding="UTF-8" standalone="yes"?>
<Relationships xmlns="http://schemas.openxmlformats.org/package/2006/relationships"><Relationship Id="rId2" Type="http://schemas.microsoft.com/office/2007/relationships/hdphoto" Target="../media/hdphoto1.wdp"/><Relationship Id="rId1" Type="http://schemas.openxmlformats.org/officeDocument/2006/relationships/image" Target="../media/image7.png"/></Relationships>
</file>

<file path=ppt/diagrams/_rels/data7.xml.rels><?xml version="1.0" encoding="UTF-8" standalone="yes"?>
<Relationships xmlns="http://schemas.openxmlformats.org/package/2006/relationships"><Relationship Id="rId2" Type="http://schemas.microsoft.com/office/2007/relationships/hdphoto" Target="../media/hdphoto2.wdp"/><Relationship Id="rId1" Type="http://schemas.openxmlformats.org/officeDocument/2006/relationships/image" Target="../media/image9.png"/></Relationships>
</file>

<file path=ppt/diagrams/_rels/data8.xml.rels><?xml version="1.0" encoding="UTF-8" standalone="yes"?>
<Relationships xmlns="http://schemas.openxmlformats.org/package/2006/relationships"><Relationship Id="rId2" Type="http://schemas.microsoft.com/office/2007/relationships/hdphoto" Target="../media/hdphoto2.wdp"/><Relationship Id="rId1" Type="http://schemas.openxmlformats.org/officeDocument/2006/relationships/image" Target="../media/image9.png"/></Relationships>
</file>

<file path=ppt/diagrams/_rels/data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image" Target="../media/image10.png"/><Relationship Id="rId6" Type="http://schemas.microsoft.com/office/2007/relationships/hdphoto" Target="../media/hdphoto3.wdp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diagrams/_rels/drawing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svg"/><Relationship Id="rId1" Type="http://schemas.openxmlformats.org/officeDocument/2006/relationships/image" Target="../media/image15.png"/></Relationships>
</file>

<file path=ppt/diagrams/_rels/drawing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7" Type="http://schemas.openxmlformats.org/officeDocument/2006/relationships/image" Target="../media/image20.png"/><Relationship Id="rId2" Type="http://schemas.microsoft.com/office/2007/relationships/hdphoto" Target="../media/hdphoto4.wdp"/><Relationship Id="rId1" Type="http://schemas.openxmlformats.org/officeDocument/2006/relationships/image" Target="../media/image17.png"/><Relationship Id="rId6" Type="http://schemas.microsoft.com/office/2007/relationships/hdphoto" Target="../media/hdphoto6.wdp"/><Relationship Id="rId5" Type="http://schemas.openxmlformats.org/officeDocument/2006/relationships/image" Target="../media/image19.png"/><Relationship Id="rId4" Type="http://schemas.microsoft.com/office/2007/relationships/hdphoto" Target="../media/hdphoto5.wdp"/></Relationships>
</file>

<file path=ppt/diagrams/_rels/drawing2.xml.rels><?xml version="1.0" encoding="UTF-8" standalone="yes"?>
<Relationships xmlns="http://schemas.openxmlformats.org/package/2006/relationships"><Relationship Id="rId2" Type="http://schemas.microsoft.com/office/2007/relationships/hdphoto" Target="../media/hdphoto1.wdp"/><Relationship Id="rId1" Type="http://schemas.openxmlformats.org/officeDocument/2006/relationships/image" Target="../media/image7.png"/></Relationships>
</file>

<file path=ppt/diagrams/_rels/drawing3.xml.rels><?xml version="1.0" encoding="UTF-8" standalone="yes"?>
<Relationships xmlns="http://schemas.openxmlformats.org/package/2006/relationships"><Relationship Id="rId2" Type="http://schemas.microsoft.com/office/2007/relationships/hdphoto" Target="../media/hdphoto1.wdp"/><Relationship Id="rId1" Type="http://schemas.openxmlformats.org/officeDocument/2006/relationships/image" Target="../media/image7.png"/></Relationships>
</file>

<file path=ppt/diagrams/_rels/drawing4.xml.rels><?xml version="1.0" encoding="UTF-8" standalone="yes"?>
<Relationships xmlns="http://schemas.openxmlformats.org/package/2006/relationships"><Relationship Id="rId2" Type="http://schemas.microsoft.com/office/2007/relationships/hdphoto" Target="../media/hdphoto1.wdp"/><Relationship Id="rId1" Type="http://schemas.openxmlformats.org/officeDocument/2006/relationships/image" Target="../media/image7.png"/></Relationships>
</file>

<file path=ppt/diagrams/_rels/drawing6.xml.rels><?xml version="1.0" encoding="UTF-8" standalone="yes"?>
<Relationships xmlns="http://schemas.openxmlformats.org/package/2006/relationships"><Relationship Id="rId2" Type="http://schemas.microsoft.com/office/2007/relationships/hdphoto" Target="../media/hdphoto1.wdp"/><Relationship Id="rId1" Type="http://schemas.openxmlformats.org/officeDocument/2006/relationships/image" Target="../media/image7.png"/></Relationships>
</file>

<file path=ppt/diagrams/_rels/drawing7.xml.rels><?xml version="1.0" encoding="UTF-8" standalone="yes"?>
<Relationships xmlns="http://schemas.openxmlformats.org/package/2006/relationships"><Relationship Id="rId2" Type="http://schemas.microsoft.com/office/2007/relationships/hdphoto" Target="../media/hdphoto2.wdp"/><Relationship Id="rId1" Type="http://schemas.openxmlformats.org/officeDocument/2006/relationships/image" Target="../media/image9.png"/></Relationships>
</file>

<file path=ppt/diagrams/_rels/drawing8.xml.rels><?xml version="1.0" encoding="UTF-8" standalone="yes"?>
<Relationships xmlns="http://schemas.openxmlformats.org/package/2006/relationships"><Relationship Id="rId2" Type="http://schemas.microsoft.com/office/2007/relationships/hdphoto" Target="../media/hdphoto2.wdp"/><Relationship Id="rId1" Type="http://schemas.openxmlformats.org/officeDocument/2006/relationships/image" Target="../media/image9.png"/></Relationships>
</file>

<file path=ppt/diagrams/_rels/drawing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image" Target="../media/image10.png"/><Relationship Id="rId6" Type="http://schemas.microsoft.com/office/2007/relationships/hdphoto" Target="../media/hdphoto3.wdp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2_5">
  <dgm:title val=""/>
  <dgm:desc val=""/>
  <dgm:catLst>
    <dgm:cat type="accent2" pri="11500"/>
  </dgm:catLst>
  <dgm:styleLbl name="node0">
    <dgm:fillClrLst meth="cycle">
      <a:schemeClr val="accent2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alpha val="90000"/>
      </a:schemeClr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alpha val="90000"/>
      </a:schemeClr>
      <a:schemeClr val="accent2">
        <a:alpha val="5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/>
    <dgm:txEffectClrLst/>
  </dgm:styleLbl>
  <dgm:styleLbl name="lnNode1">
    <dgm:fillClrLst>
      <a:schemeClr val="accent2">
        <a:shade val="90000"/>
      </a:schemeClr>
      <a:schemeClr val="accent2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  <a:alpha val="90000"/>
      </a:schemeClr>
      <a:schemeClr val="accent2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alpha val="90000"/>
        <a:tint val="40000"/>
      </a:schemeClr>
      <a:schemeClr val="accent2">
        <a:alpha val="5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6_4">
  <dgm:title val=""/>
  <dgm:desc val=""/>
  <dgm:catLst>
    <dgm:cat type="accent6" pri="11400"/>
  </dgm:catLst>
  <dgm:styleLbl name="node0">
    <dgm:fillClrLst meth="cycle">
      <a:schemeClr val="accent6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6">
        <a:shade val="50000"/>
      </a:schemeClr>
      <a:schemeClr val="accent6">
        <a:tint val="55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/>
    <dgm:txEffectClrLst/>
  </dgm:styleLbl>
  <dgm:styleLbl name="node1">
    <dgm:fillClrLst meth="cycle">
      <a:schemeClr val="accent6">
        <a:shade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cycle">
      <a:schemeClr val="accent6">
        <a:shade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6">
        <a:shade val="80000"/>
        <a:alpha val="50000"/>
      </a:schemeClr>
      <a:schemeClr val="accent6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55000"/>
      </a:schemeClr>
    </dgm:fillClrLst>
    <dgm:linClrLst meth="repeat">
      <a:schemeClr val="accent6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55000"/>
      </a:schemeClr>
    </dgm:fillClrLst>
    <dgm:linClrLst meth="repeat">
      <a:schemeClr val="accent6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55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C3E5B48-D4F0-480E-976B-3E5931D32BB8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MX"/>
        </a:p>
      </dgm:t>
    </dgm:pt>
    <dgm:pt modelId="{F3FF8C38-A601-4D2E-B468-C7C50B1A809D}">
      <dgm:prSet phldrT="[Texto]"/>
      <dgm:spPr/>
      <dgm:t>
        <a:bodyPr/>
        <a:lstStyle/>
        <a:p>
          <a:r>
            <a:rPr lang="es-MX" b="1" i="0" dirty="0"/>
            <a:t>Generación y producción del conocimiento</a:t>
          </a:r>
          <a:endParaRPr lang="es-MX" dirty="0"/>
        </a:p>
      </dgm:t>
    </dgm:pt>
    <dgm:pt modelId="{E8422B16-BA5F-4573-A030-84858B6A261D}" type="parTrans" cxnId="{910B443C-551A-4681-954D-78FBF82A611A}">
      <dgm:prSet/>
      <dgm:spPr/>
      <dgm:t>
        <a:bodyPr/>
        <a:lstStyle/>
        <a:p>
          <a:endParaRPr lang="es-MX"/>
        </a:p>
      </dgm:t>
    </dgm:pt>
    <dgm:pt modelId="{FFACDB2D-1E21-4042-A69E-1C07AF42DD23}" type="sibTrans" cxnId="{910B443C-551A-4681-954D-78FBF82A611A}">
      <dgm:prSet/>
      <dgm:spPr/>
      <dgm:t>
        <a:bodyPr/>
        <a:lstStyle/>
        <a:p>
          <a:endParaRPr lang="es-MX"/>
        </a:p>
      </dgm:t>
    </dgm:pt>
    <dgm:pt modelId="{D6B8DD3F-D3AF-4DE9-9F97-68F53A7CDCA4}">
      <dgm:prSet phldrT="[Texto]"/>
      <dgm:spPr/>
      <dgm:t>
        <a:bodyPr/>
        <a:lstStyle/>
        <a:p>
          <a:r>
            <a:rPr lang="es-MX" b="1" i="0" dirty="0"/>
            <a:t>Herramientas para uso y apropiación</a:t>
          </a:r>
          <a:endParaRPr lang="es-MX" dirty="0"/>
        </a:p>
      </dgm:t>
    </dgm:pt>
    <dgm:pt modelId="{0DB5A844-C5F0-4571-B620-CA45A8F7FAA2}" type="parTrans" cxnId="{E21A568F-B216-4756-8AB5-EE180D27542A}">
      <dgm:prSet/>
      <dgm:spPr/>
      <dgm:t>
        <a:bodyPr/>
        <a:lstStyle/>
        <a:p>
          <a:endParaRPr lang="es-MX"/>
        </a:p>
      </dgm:t>
    </dgm:pt>
    <dgm:pt modelId="{B6C90108-D78A-424F-AF48-BE6EAFE792D4}" type="sibTrans" cxnId="{E21A568F-B216-4756-8AB5-EE180D27542A}">
      <dgm:prSet/>
      <dgm:spPr/>
      <dgm:t>
        <a:bodyPr/>
        <a:lstStyle/>
        <a:p>
          <a:endParaRPr lang="es-MX"/>
        </a:p>
      </dgm:t>
    </dgm:pt>
    <dgm:pt modelId="{FD30A9A2-0889-46E3-8142-1DA105140018}">
      <dgm:prSet phldrT="[Texto]"/>
      <dgm:spPr/>
      <dgm:t>
        <a:bodyPr/>
        <a:lstStyle/>
        <a:p>
          <a:r>
            <a:rPr lang="es-MX" b="1" i="0" dirty="0"/>
            <a:t>Analítica institucional</a:t>
          </a:r>
          <a:endParaRPr lang="es-MX" dirty="0"/>
        </a:p>
      </dgm:t>
    </dgm:pt>
    <dgm:pt modelId="{085B3050-DB46-488E-9E7C-3AF3683FDF75}" type="parTrans" cxnId="{C5523337-1B52-4BC6-9716-0CF29569DAB9}">
      <dgm:prSet/>
      <dgm:spPr/>
      <dgm:t>
        <a:bodyPr/>
        <a:lstStyle/>
        <a:p>
          <a:endParaRPr lang="es-MX"/>
        </a:p>
      </dgm:t>
    </dgm:pt>
    <dgm:pt modelId="{6A4B5F2D-E678-4AC9-8D2F-8E0F1BADC141}" type="sibTrans" cxnId="{C5523337-1B52-4BC6-9716-0CF29569DAB9}">
      <dgm:prSet/>
      <dgm:spPr/>
      <dgm:t>
        <a:bodyPr/>
        <a:lstStyle/>
        <a:p>
          <a:endParaRPr lang="es-MX"/>
        </a:p>
      </dgm:t>
    </dgm:pt>
    <dgm:pt modelId="{CD8D4055-DD1D-49F2-AA56-38521C5D8C72}">
      <dgm:prSet phldrT="[Texto]"/>
      <dgm:spPr>
        <a:solidFill>
          <a:srgbClr val="00B050"/>
        </a:solidFill>
      </dgm:spPr>
      <dgm:t>
        <a:bodyPr/>
        <a:lstStyle/>
        <a:p>
          <a:r>
            <a:rPr lang="es-MX" b="1" i="0" dirty="0"/>
            <a:t>Cultura de compartir y difundir</a:t>
          </a:r>
          <a:endParaRPr lang="es-MX" dirty="0"/>
        </a:p>
      </dgm:t>
    </dgm:pt>
    <dgm:pt modelId="{834D8350-1630-4839-871B-F212B37ABD9C}" type="parTrans" cxnId="{50264506-7787-45EF-9A12-53E0D63E951E}">
      <dgm:prSet/>
      <dgm:spPr/>
      <dgm:t>
        <a:bodyPr/>
        <a:lstStyle/>
        <a:p>
          <a:endParaRPr lang="es-MX"/>
        </a:p>
      </dgm:t>
    </dgm:pt>
    <dgm:pt modelId="{62D62FE1-79BF-4C06-82E8-AEAF323AB747}" type="sibTrans" cxnId="{50264506-7787-45EF-9A12-53E0D63E951E}">
      <dgm:prSet/>
      <dgm:spPr/>
      <dgm:t>
        <a:bodyPr/>
        <a:lstStyle/>
        <a:p>
          <a:endParaRPr lang="es-MX"/>
        </a:p>
      </dgm:t>
    </dgm:pt>
    <dgm:pt modelId="{B6A0D7F5-499A-40D8-8786-A67D26BD7D8F}" type="pres">
      <dgm:prSet presAssocID="{EC3E5B48-D4F0-480E-976B-3E5931D32BB8}" presName="linear" presStyleCnt="0">
        <dgm:presLayoutVars>
          <dgm:dir/>
          <dgm:animLvl val="lvl"/>
          <dgm:resizeHandles val="exact"/>
        </dgm:presLayoutVars>
      </dgm:prSet>
      <dgm:spPr/>
    </dgm:pt>
    <dgm:pt modelId="{E0C2589E-C4A2-4F6A-8419-C46161FB49E4}" type="pres">
      <dgm:prSet presAssocID="{F3FF8C38-A601-4D2E-B468-C7C50B1A809D}" presName="parentLin" presStyleCnt="0"/>
      <dgm:spPr/>
    </dgm:pt>
    <dgm:pt modelId="{6206F816-C92D-4041-A598-457797E563D7}" type="pres">
      <dgm:prSet presAssocID="{F3FF8C38-A601-4D2E-B468-C7C50B1A809D}" presName="parentLeftMargin" presStyleLbl="node1" presStyleIdx="0" presStyleCnt="4"/>
      <dgm:spPr/>
    </dgm:pt>
    <dgm:pt modelId="{F0DC1CA3-AFE5-409E-8665-2B983F765316}" type="pres">
      <dgm:prSet presAssocID="{F3FF8C38-A601-4D2E-B468-C7C50B1A809D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4A926808-A784-41E7-B629-306E4DEEE762}" type="pres">
      <dgm:prSet presAssocID="{F3FF8C38-A601-4D2E-B468-C7C50B1A809D}" presName="negativeSpace" presStyleCnt="0"/>
      <dgm:spPr/>
    </dgm:pt>
    <dgm:pt modelId="{EA419C1A-4FB6-46D6-B236-FFD8BA8567F8}" type="pres">
      <dgm:prSet presAssocID="{F3FF8C38-A601-4D2E-B468-C7C50B1A809D}" presName="childText" presStyleLbl="conFgAcc1" presStyleIdx="0" presStyleCnt="4">
        <dgm:presLayoutVars>
          <dgm:bulletEnabled val="1"/>
        </dgm:presLayoutVars>
      </dgm:prSet>
      <dgm:spPr/>
    </dgm:pt>
    <dgm:pt modelId="{CC3E29EB-268F-44CD-9288-5537E46358BE}" type="pres">
      <dgm:prSet presAssocID="{FFACDB2D-1E21-4042-A69E-1C07AF42DD23}" presName="spaceBetweenRectangles" presStyleCnt="0"/>
      <dgm:spPr/>
    </dgm:pt>
    <dgm:pt modelId="{A0A87813-1254-4F07-8FC6-4672208CBADB}" type="pres">
      <dgm:prSet presAssocID="{D6B8DD3F-D3AF-4DE9-9F97-68F53A7CDCA4}" presName="parentLin" presStyleCnt="0"/>
      <dgm:spPr/>
    </dgm:pt>
    <dgm:pt modelId="{C42D1603-FEE6-47EC-B98F-3DC0D60FA5A6}" type="pres">
      <dgm:prSet presAssocID="{D6B8DD3F-D3AF-4DE9-9F97-68F53A7CDCA4}" presName="parentLeftMargin" presStyleLbl="node1" presStyleIdx="0" presStyleCnt="4"/>
      <dgm:spPr/>
    </dgm:pt>
    <dgm:pt modelId="{56F38B63-BBC2-4D88-8C4D-B7D0D2200238}" type="pres">
      <dgm:prSet presAssocID="{D6B8DD3F-D3AF-4DE9-9F97-68F53A7CDCA4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C9BFB05C-9FB1-4CDB-BDE1-C6C6D5F8ECBA}" type="pres">
      <dgm:prSet presAssocID="{D6B8DD3F-D3AF-4DE9-9F97-68F53A7CDCA4}" presName="negativeSpace" presStyleCnt="0"/>
      <dgm:spPr/>
    </dgm:pt>
    <dgm:pt modelId="{DC01863D-C032-4DBC-9186-97E0898A1C06}" type="pres">
      <dgm:prSet presAssocID="{D6B8DD3F-D3AF-4DE9-9F97-68F53A7CDCA4}" presName="childText" presStyleLbl="conFgAcc1" presStyleIdx="1" presStyleCnt="4">
        <dgm:presLayoutVars>
          <dgm:bulletEnabled val="1"/>
        </dgm:presLayoutVars>
      </dgm:prSet>
      <dgm:spPr/>
    </dgm:pt>
    <dgm:pt modelId="{C598803F-70E4-4DE8-93D8-415C9C37D237}" type="pres">
      <dgm:prSet presAssocID="{B6C90108-D78A-424F-AF48-BE6EAFE792D4}" presName="spaceBetweenRectangles" presStyleCnt="0"/>
      <dgm:spPr/>
    </dgm:pt>
    <dgm:pt modelId="{27C2B1CD-47C1-46B0-A8AD-05029B8B35EF}" type="pres">
      <dgm:prSet presAssocID="{FD30A9A2-0889-46E3-8142-1DA105140018}" presName="parentLin" presStyleCnt="0"/>
      <dgm:spPr/>
    </dgm:pt>
    <dgm:pt modelId="{0511E98D-6B2C-44F4-AF5D-529EA174E78B}" type="pres">
      <dgm:prSet presAssocID="{FD30A9A2-0889-46E3-8142-1DA105140018}" presName="parentLeftMargin" presStyleLbl="node1" presStyleIdx="1" presStyleCnt="4"/>
      <dgm:spPr/>
    </dgm:pt>
    <dgm:pt modelId="{1C19A623-09D4-4640-8C49-CAF00E162F5D}" type="pres">
      <dgm:prSet presAssocID="{FD30A9A2-0889-46E3-8142-1DA105140018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F33471E8-A345-4BC7-BE46-15FB2FA1DAE0}" type="pres">
      <dgm:prSet presAssocID="{FD30A9A2-0889-46E3-8142-1DA105140018}" presName="negativeSpace" presStyleCnt="0"/>
      <dgm:spPr/>
    </dgm:pt>
    <dgm:pt modelId="{74C64A46-9F18-40A5-AE36-4E677E9645E6}" type="pres">
      <dgm:prSet presAssocID="{FD30A9A2-0889-46E3-8142-1DA105140018}" presName="childText" presStyleLbl="conFgAcc1" presStyleIdx="2" presStyleCnt="4">
        <dgm:presLayoutVars>
          <dgm:bulletEnabled val="1"/>
        </dgm:presLayoutVars>
      </dgm:prSet>
      <dgm:spPr/>
    </dgm:pt>
    <dgm:pt modelId="{91B77AF6-087F-48E1-A361-43327880B34A}" type="pres">
      <dgm:prSet presAssocID="{6A4B5F2D-E678-4AC9-8D2F-8E0F1BADC141}" presName="spaceBetweenRectangles" presStyleCnt="0"/>
      <dgm:spPr/>
    </dgm:pt>
    <dgm:pt modelId="{56D8AE04-9136-4459-9590-57EA83214540}" type="pres">
      <dgm:prSet presAssocID="{CD8D4055-DD1D-49F2-AA56-38521C5D8C72}" presName="parentLin" presStyleCnt="0"/>
      <dgm:spPr/>
    </dgm:pt>
    <dgm:pt modelId="{2D78ACEE-39D4-4441-8F3A-ACE78D77E858}" type="pres">
      <dgm:prSet presAssocID="{CD8D4055-DD1D-49F2-AA56-38521C5D8C72}" presName="parentLeftMargin" presStyleLbl="node1" presStyleIdx="2" presStyleCnt="4"/>
      <dgm:spPr/>
    </dgm:pt>
    <dgm:pt modelId="{75EE70AD-7A6C-4BF0-9862-06B477B007E1}" type="pres">
      <dgm:prSet presAssocID="{CD8D4055-DD1D-49F2-AA56-38521C5D8C72}" presName="parentText" presStyleLbl="node1" presStyleIdx="3" presStyleCnt="4">
        <dgm:presLayoutVars>
          <dgm:chMax val="0"/>
          <dgm:bulletEnabled val="1"/>
        </dgm:presLayoutVars>
      </dgm:prSet>
      <dgm:spPr/>
    </dgm:pt>
    <dgm:pt modelId="{452A77CF-EA92-4497-9E13-9276DD687DC4}" type="pres">
      <dgm:prSet presAssocID="{CD8D4055-DD1D-49F2-AA56-38521C5D8C72}" presName="negativeSpace" presStyleCnt="0"/>
      <dgm:spPr/>
    </dgm:pt>
    <dgm:pt modelId="{00EA7446-F9DD-4B79-98EF-0348E2E2F7A7}" type="pres">
      <dgm:prSet presAssocID="{CD8D4055-DD1D-49F2-AA56-38521C5D8C72}" presName="childText" presStyleLbl="conFgAcc1" presStyleIdx="3" presStyleCnt="4">
        <dgm:presLayoutVars>
          <dgm:bulletEnabled val="1"/>
        </dgm:presLayoutVars>
      </dgm:prSet>
      <dgm:spPr/>
    </dgm:pt>
  </dgm:ptLst>
  <dgm:cxnLst>
    <dgm:cxn modelId="{50264506-7787-45EF-9A12-53E0D63E951E}" srcId="{EC3E5B48-D4F0-480E-976B-3E5931D32BB8}" destId="{CD8D4055-DD1D-49F2-AA56-38521C5D8C72}" srcOrd="3" destOrd="0" parTransId="{834D8350-1630-4839-871B-F212B37ABD9C}" sibTransId="{62D62FE1-79BF-4C06-82E8-AEAF323AB747}"/>
    <dgm:cxn modelId="{DA971924-4F2E-4E66-9CB7-5928F7BAD543}" type="presOf" srcId="{FD30A9A2-0889-46E3-8142-1DA105140018}" destId="{0511E98D-6B2C-44F4-AF5D-529EA174E78B}" srcOrd="0" destOrd="0" presId="urn:microsoft.com/office/officeart/2005/8/layout/list1"/>
    <dgm:cxn modelId="{C5523337-1B52-4BC6-9716-0CF29569DAB9}" srcId="{EC3E5B48-D4F0-480E-976B-3E5931D32BB8}" destId="{FD30A9A2-0889-46E3-8142-1DA105140018}" srcOrd="2" destOrd="0" parTransId="{085B3050-DB46-488E-9E7C-3AF3683FDF75}" sibTransId="{6A4B5F2D-E678-4AC9-8D2F-8E0F1BADC141}"/>
    <dgm:cxn modelId="{910B443C-551A-4681-954D-78FBF82A611A}" srcId="{EC3E5B48-D4F0-480E-976B-3E5931D32BB8}" destId="{F3FF8C38-A601-4D2E-B468-C7C50B1A809D}" srcOrd="0" destOrd="0" parTransId="{E8422B16-BA5F-4573-A030-84858B6A261D}" sibTransId="{FFACDB2D-1E21-4042-A69E-1C07AF42DD23}"/>
    <dgm:cxn modelId="{9A833D3D-19F3-4D28-A9C7-B71F401CBB4F}" type="presOf" srcId="{CD8D4055-DD1D-49F2-AA56-38521C5D8C72}" destId="{2D78ACEE-39D4-4441-8F3A-ACE78D77E858}" srcOrd="0" destOrd="0" presId="urn:microsoft.com/office/officeart/2005/8/layout/list1"/>
    <dgm:cxn modelId="{6B754846-F9F3-464E-927D-82C3F8509163}" type="presOf" srcId="{CD8D4055-DD1D-49F2-AA56-38521C5D8C72}" destId="{75EE70AD-7A6C-4BF0-9862-06B477B007E1}" srcOrd="1" destOrd="0" presId="urn:microsoft.com/office/officeart/2005/8/layout/list1"/>
    <dgm:cxn modelId="{5A49FB75-F57C-4230-ACA0-F0736B67B501}" type="presOf" srcId="{D6B8DD3F-D3AF-4DE9-9F97-68F53A7CDCA4}" destId="{56F38B63-BBC2-4D88-8C4D-B7D0D2200238}" srcOrd="1" destOrd="0" presId="urn:microsoft.com/office/officeart/2005/8/layout/list1"/>
    <dgm:cxn modelId="{358AF276-A071-4CDD-ACE5-10BE22A94F08}" type="presOf" srcId="{D6B8DD3F-D3AF-4DE9-9F97-68F53A7CDCA4}" destId="{C42D1603-FEE6-47EC-B98F-3DC0D60FA5A6}" srcOrd="0" destOrd="0" presId="urn:microsoft.com/office/officeart/2005/8/layout/list1"/>
    <dgm:cxn modelId="{B6091078-2047-4ED2-8AA2-ECF34DDCA72F}" type="presOf" srcId="{FD30A9A2-0889-46E3-8142-1DA105140018}" destId="{1C19A623-09D4-4640-8C49-CAF00E162F5D}" srcOrd="1" destOrd="0" presId="urn:microsoft.com/office/officeart/2005/8/layout/list1"/>
    <dgm:cxn modelId="{E21A568F-B216-4756-8AB5-EE180D27542A}" srcId="{EC3E5B48-D4F0-480E-976B-3E5931D32BB8}" destId="{D6B8DD3F-D3AF-4DE9-9F97-68F53A7CDCA4}" srcOrd="1" destOrd="0" parTransId="{0DB5A844-C5F0-4571-B620-CA45A8F7FAA2}" sibTransId="{B6C90108-D78A-424F-AF48-BE6EAFE792D4}"/>
    <dgm:cxn modelId="{6E37F59C-C5BC-42BB-9296-7D9C5AA140E8}" type="presOf" srcId="{F3FF8C38-A601-4D2E-B468-C7C50B1A809D}" destId="{F0DC1CA3-AFE5-409E-8665-2B983F765316}" srcOrd="1" destOrd="0" presId="urn:microsoft.com/office/officeart/2005/8/layout/list1"/>
    <dgm:cxn modelId="{BF3656A1-936A-4AD5-9D28-5A52B7BF2C27}" type="presOf" srcId="{F3FF8C38-A601-4D2E-B468-C7C50B1A809D}" destId="{6206F816-C92D-4041-A598-457797E563D7}" srcOrd="0" destOrd="0" presId="urn:microsoft.com/office/officeart/2005/8/layout/list1"/>
    <dgm:cxn modelId="{7D7E01CD-E227-4A53-B3F3-F82E39B332E9}" type="presOf" srcId="{EC3E5B48-D4F0-480E-976B-3E5931D32BB8}" destId="{B6A0D7F5-499A-40D8-8786-A67D26BD7D8F}" srcOrd="0" destOrd="0" presId="urn:microsoft.com/office/officeart/2005/8/layout/list1"/>
    <dgm:cxn modelId="{A2FFCA62-8ED6-4F02-8C0E-768FCE6643A4}" type="presParOf" srcId="{B6A0D7F5-499A-40D8-8786-A67D26BD7D8F}" destId="{E0C2589E-C4A2-4F6A-8419-C46161FB49E4}" srcOrd="0" destOrd="0" presId="urn:microsoft.com/office/officeart/2005/8/layout/list1"/>
    <dgm:cxn modelId="{B5138680-3EB2-4460-BDCC-3D7F92F413C3}" type="presParOf" srcId="{E0C2589E-C4A2-4F6A-8419-C46161FB49E4}" destId="{6206F816-C92D-4041-A598-457797E563D7}" srcOrd="0" destOrd="0" presId="urn:microsoft.com/office/officeart/2005/8/layout/list1"/>
    <dgm:cxn modelId="{6D4AFC75-0743-42AD-9271-C1C10E1F4330}" type="presParOf" srcId="{E0C2589E-C4A2-4F6A-8419-C46161FB49E4}" destId="{F0DC1CA3-AFE5-409E-8665-2B983F765316}" srcOrd="1" destOrd="0" presId="urn:microsoft.com/office/officeart/2005/8/layout/list1"/>
    <dgm:cxn modelId="{418BC2F8-2A65-48DE-A977-04FAF64F42C8}" type="presParOf" srcId="{B6A0D7F5-499A-40D8-8786-A67D26BD7D8F}" destId="{4A926808-A784-41E7-B629-306E4DEEE762}" srcOrd="1" destOrd="0" presId="urn:microsoft.com/office/officeart/2005/8/layout/list1"/>
    <dgm:cxn modelId="{24AF85D1-AC07-4598-94DE-8EEBBD39F7AB}" type="presParOf" srcId="{B6A0D7F5-499A-40D8-8786-A67D26BD7D8F}" destId="{EA419C1A-4FB6-46D6-B236-FFD8BA8567F8}" srcOrd="2" destOrd="0" presId="urn:microsoft.com/office/officeart/2005/8/layout/list1"/>
    <dgm:cxn modelId="{3B1AE396-D4F5-4FA5-8E02-858D6D90D486}" type="presParOf" srcId="{B6A0D7F5-499A-40D8-8786-A67D26BD7D8F}" destId="{CC3E29EB-268F-44CD-9288-5537E46358BE}" srcOrd="3" destOrd="0" presId="urn:microsoft.com/office/officeart/2005/8/layout/list1"/>
    <dgm:cxn modelId="{BCEF601C-D063-4154-8FBF-487DCFC03547}" type="presParOf" srcId="{B6A0D7F5-499A-40D8-8786-A67D26BD7D8F}" destId="{A0A87813-1254-4F07-8FC6-4672208CBADB}" srcOrd="4" destOrd="0" presId="urn:microsoft.com/office/officeart/2005/8/layout/list1"/>
    <dgm:cxn modelId="{AEB2FCD1-7E58-49D8-A7EA-B1659EA0D8BF}" type="presParOf" srcId="{A0A87813-1254-4F07-8FC6-4672208CBADB}" destId="{C42D1603-FEE6-47EC-B98F-3DC0D60FA5A6}" srcOrd="0" destOrd="0" presId="urn:microsoft.com/office/officeart/2005/8/layout/list1"/>
    <dgm:cxn modelId="{033872BE-6B9D-46D9-B7AE-D28C76F59810}" type="presParOf" srcId="{A0A87813-1254-4F07-8FC6-4672208CBADB}" destId="{56F38B63-BBC2-4D88-8C4D-B7D0D2200238}" srcOrd="1" destOrd="0" presId="urn:microsoft.com/office/officeart/2005/8/layout/list1"/>
    <dgm:cxn modelId="{93760096-1F93-4379-A329-17749D3AEF4D}" type="presParOf" srcId="{B6A0D7F5-499A-40D8-8786-A67D26BD7D8F}" destId="{C9BFB05C-9FB1-4CDB-BDE1-C6C6D5F8ECBA}" srcOrd="5" destOrd="0" presId="urn:microsoft.com/office/officeart/2005/8/layout/list1"/>
    <dgm:cxn modelId="{D774C7F5-AE46-4EA1-8A1F-871D161C5EC9}" type="presParOf" srcId="{B6A0D7F5-499A-40D8-8786-A67D26BD7D8F}" destId="{DC01863D-C032-4DBC-9186-97E0898A1C06}" srcOrd="6" destOrd="0" presId="urn:microsoft.com/office/officeart/2005/8/layout/list1"/>
    <dgm:cxn modelId="{1C76FCB4-266E-4E9F-8C10-5C7E901EB5EB}" type="presParOf" srcId="{B6A0D7F5-499A-40D8-8786-A67D26BD7D8F}" destId="{C598803F-70E4-4DE8-93D8-415C9C37D237}" srcOrd="7" destOrd="0" presId="urn:microsoft.com/office/officeart/2005/8/layout/list1"/>
    <dgm:cxn modelId="{9E7E788C-7392-43E3-A1F4-37C3C96195F3}" type="presParOf" srcId="{B6A0D7F5-499A-40D8-8786-A67D26BD7D8F}" destId="{27C2B1CD-47C1-46B0-A8AD-05029B8B35EF}" srcOrd="8" destOrd="0" presId="urn:microsoft.com/office/officeart/2005/8/layout/list1"/>
    <dgm:cxn modelId="{E719B81A-3CF4-487F-ADD5-7C9F54FDE188}" type="presParOf" srcId="{27C2B1CD-47C1-46B0-A8AD-05029B8B35EF}" destId="{0511E98D-6B2C-44F4-AF5D-529EA174E78B}" srcOrd="0" destOrd="0" presId="urn:microsoft.com/office/officeart/2005/8/layout/list1"/>
    <dgm:cxn modelId="{B3E7FE70-E7B6-42A1-BB35-948555CB3278}" type="presParOf" srcId="{27C2B1CD-47C1-46B0-A8AD-05029B8B35EF}" destId="{1C19A623-09D4-4640-8C49-CAF00E162F5D}" srcOrd="1" destOrd="0" presId="urn:microsoft.com/office/officeart/2005/8/layout/list1"/>
    <dgm:cxn modelId="{65A15086-8E01-4F80-AC4C-9DE65E1FDAC5}" type="presParOf" srcId="{B6A0D7F5-499A-40D8-8786-A67D26BD7D8F}" destId="{F33471E8-A345-4BC7-BE46-15FB2FA1DAE0}" srcOrd="9" destOrd="0" presId="urn:microsoft.com/office/officeart/2005/8/layout/list1"/>
    <dgm:cxn modelId="{C24164C8-9433-42F2-8800-397A843F8CE4}" type="presParOf" srcId="{B6A0D7F5-499A-40D8-8786-A67D26BD7D8F}" destId="{74C64A46-9F18-40A5-AE36-4E677E9645E6}" srcOrd="10" destOrd="0" presId="urn:microsoft.com/office/officeart/2005/8/layout/list1"/>
    <dgm:cxn modelId="{9A564506-07CA-443B-BCC2-C9A2146E5316}" type="presParOf" srcId="{B6A0D7F5-499A-40D8-8786-A67D26BD7D8F}" destId="{91B77AF6-087F-48E1-A361-43327880B34A}" srcOrd="11" destOrd="0" presId="urn:microsoft.com/office/officeart/2005/8/layout/list1"/>
    <dgm:cxn modelId="{C730CA5C-E034-4011-80C8-132A1F1781B2}" type="presParOf" srcId="{B6A0D7F5-499A-40D8-8786-A67D26BD7D8F}" destId="{56D8AE04-9136-4459-9590-57EA83214540}" srcOrd="12" destOrd="0" presId="urn:microsoft.com/office/officeart/2005/8/layout/list1"/>
    <dgm:cxn modelId="{34601146-995C-494E-9DC3-BE54C980DA2E}" type="presParOf" srcId="{56D8AE04-9136-4459-9590-57EA83214540}" destId="{2D78ACEE-39D4-4441-8F3A-ACE78D77E858}" srcOrd="0" destOrd="0" presId="urn:microsoft.com/office/officeart/2005/8/layout/list1"/>
    <dgm:cxn modelId="{E3CE0B43-B44B-4112-9DD5-820118DD0B74}" type="presParOf" srcId="{56D8AE04-9136-4459-9590-57EA83214540}" destId="{75EE70AD-7A6C-4BF0-9862-06B477B007E1}" srcOrd="1" destOrd="0" presId="urn:microsoft.com/office/officeart/2005/8/layout/list1"/>
    <dgm:cxn modelId="{F418E59B-2D30-4E0A-A14A-17CA73D329FC}" type="presParOf" srcId="{B6A0D7F5-499A-40D8-8786-A67D26BD7D8F}" destId="{452A77CF-EA92-4497-9E13-9276DD687DC4}" srcOrd="13" destOrd="0" presId="urn:microsoft.com/office/officeart/2005/8/layout/list1"/>
    <dgm:cxn modelId="{12329928-2B12-45F9-B06A-B4EA35DED6EA}" type="presParOf" srcId="{B6A0D7F5-499A-40D8-8786-A67D26BD7D8F}" destId="{00EA7446-F9DD-4B79-98EF-0348E2E2F7A7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E99D7332-22C8-45D1-9F32-8A792B55B85C}" type="doc">
      <dgm:prSet loTypeId="urn:microsoft.com/office/officeart/2005/8/layout/vList3" loCatId="list" qsTypeId="urn:microsoft.com/office/officeart/2005/8/quickstyle/simple1" qsCatId="simple" csTypeId="urn:microsoft.com/office/officeart/2005/8/colors/accent1_2" csCatId="accent1" phldr="1"/>
      <dgm:spPr/>
    </dgm:pt>
    <dgm:pt modelId="{4040F71C-9B01-41B7-B7A1-19D5044685FB}">
      <dgm:prSet phldrT="[Texto]" custT="1"/>
      <dgm:spPr/>
      <dgm:t>
        <a:bodyPr/>
        <a:lstStyle/>
        <a:p>
          <a:pPr algn="just"/>
          <a:r>
            <a:rPr lang="es-MX" sz="2800" b="1" dirty="0"/>
            <a:t>Aportes a la Gestión del Conocimiento</a:t>
          </a:r>
          <a:endParaRPr lang="es-MX" sz="2800" dirty="0"/>
        </a:p>
      </dgm:t>
    </dgm:pt>
    <dgm:pt modelId="{DBFE4003-A80D-4981-AB24-84EDB6078592}" type="parTrans" cxnId="{B2F44795-D677-4F0F-A3E0-8000FAAB1099}">
      <dgm:prSet/>
      <dgm:spPr/>
      <dgm:t>
        <a:bodyPr/>
        <a:lstStyle/>
        <a:p>
          <a:endParaRPr lang="es-MX"/>
        </a:p>
      </dgm:t>
    </dgm:pt>
    <dgm:pt modelId="{CA9C66BF-448C-4575-8CE9-DE6A96AF7C16}" type="sibTrans" cxnId="{B2F44795-D677-4F0F-A3E0-8000FAAB1099}">
      <dgm:prSet/>
      <dgm:spPr/>
      <dgm:t>
        <a:bodyPr/>
        <a:lstStyle/>
        <a:p>
          <a:endParaRPr lang="es-MX"/>
        </a:p>
      </dgm:t>
    </dgm:pt>
    <dgm:pt modelId="{ADFA92C1-D41F-4CE9-9271-E42D74C16830}" type="pres">
      <dgm:prSet presAssocID="{E99D7332-22C8-45D1-9F32-8A792B55B85C}" presName="linearFlow" presStyleCnt="0">
        <dgm:presLayoutVars>
          <dgm:dir/>
          <dgm:resizeHandles val="exact"/>
        </dgm:presLayoutVars>
      </dgm:prSet>
      <dgm:spPr/>
    </dgm:pt>
    <dgm:pt modelId="{C944881C-D25F-4D12-9E32-3DC2E904DCC3}" type="pres">
      <dgm:prSet presAssocID="{4040F71C-9B01-41B7-B7A1-19D5044685FB}" presName="composite" presStyleCnt="0"/>
      <dgm:spPr/>
    </dgm:pt>
    <dgm:pt modelId="{2BF96D8E-7517-40C0-87FE-9EFA11EC9513}" type="pres">
      <dgm:prSet presAssocID="{4040F71C-9B01-41B7-B7A1-19D5044685FB}" presName="imgShp" presStyleLbl="fgImgPlace1" presStyleIdx="0" presStyleCnt="1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 t="-9000" b="-9000"/>
          </a:stretch>
        </a:blipFill>
      </dgm:spPr>
    </dgm:pt>
    <dgm:pt modelId="{C55E17F7-487E-4931-BA1B-184606CF2B19}" type="pres">
      <dgm:prSet presAssocID="{4040F71C-9B01-41B7-B7A1-19D5044685FB}" presName="txShp" presStyleLbl="node1" presStyleIdx="0" presStyleCnt="1" custScaleX="115567" custScaleY="68499" custLinFactNeighborX="9320">
        <dgm:presLayoutVars>
          <dgm:bulletEnabled val="1"/>
        </dgm:presLayoutVars>
      </dgm:prSet>
      <dgm:spPr/>
    </dgm:pt>
  </dgm:ptLst>
  <dgm:cxnLst>
    <dgm:cxn modelId="{8BA2AA3F-6FB9-4E95-A2D0-FB9BC24486C9}" type="presOf" srcId="{4040F71C-9B01-41B7-B7A1-19D5044685FB}" destId="{C55E17F7-487E-4931-BA1B-184606CF2B19}" srcOrd="0" destOrd="0" presId="urn:microsoft.com/office/officeart/2005/8/layout/vList3"/>
    <dgm:cxn modelId="{B2F44795-D677-4F0F-A3E0-8000FAAB1099}" srcId="{E99D7332-22C8-45D1-9F32-8A792B55B85C}" destId="{4040F71C-9B01-41B7-B7A1-19D5044685FB}" srcOrd="0" destOrd="0" parTransId="{DBFE4003-A80D-4981-AB24-84EDB6078592}" sibTransId="{CA9C66BF-448C-4575-8CE9-DE6A96AF7C16}"/>
    <dgm:cxn modelId="{0AA9ADA6-0404-444F-B985-6DE251D33318}" type="presOf" srcId="{E99D7332-22C8-45D1-9F32-8A792B55B85C}" destId="{ADFA92C1-D41F-4CE9-9271-E42D74C16830}" srcOrd="0" destOrd="0" presId="urn:microsoft.com/office/officeart/2005/8/layout/vList3"/>
    <dgm:cxn modelId="{C9245D8C-06B7-4A76-AE13-E85ABA151622}" type="presParOf" srcId="{ADFA92C1-D41F-4CE9-9271-E42D74C16830}" destId="{C944881C-D25F-4D12-9E32-3DC2E904DCC3}" srcOrd="0" destOrd="0" presId="urn:microsoft.com/office/officeart/2005/8/layout/vList3"/>
    <dgm:cxn modelId="{ACA96CBD-197D-43EC-89DB-4A603A5D38C0}" type="presParOf" srcId="{C944881C-D25F-4D12-9E32-3DC2E904DCC3}" destId="{2BF96D8E-7517-40C0-87FE-9EFA11EC9513}" srcOrd="0" destOrd="0" presId="urn:microsoft.com/office/officeart/2005/8/layout/vList3"/>
    <dgm:cxn modelId="{2926624C-BE4D-4F98-A2C6-8CA2011B97F3}" type="presParOf" srcId="{C944881C-D25F-4D12-9E32-3DC2E904DCC3}" destId="{C55E17F7-487E-4931-BA1B-184606CF2B19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E03DC7A3-316B-454C-B326-F8179C9D8196}" type="doc">
      <dgm:prSet loTypeId="urn:microsoft.com/office/officeart/2008/layout/VerticalCurvedList" loCatId="list" qsTypeId="urn:microsoft.com/office/officeart/2005/8/quickstyle/simple4" qsCatId="simple" csTypeId="urn:microsoft.com/office/officeart/2005/8/colors/colorful5" csCatId="colorful" phldr="1"/>
      <dgm:spPr/>
      <dgm:t>
        <a:bodyPr/>
        <a:lstStyle/>
        <a:p>
          <a:endParaRPr lang="es-MX"/>
        </a:p>
      </dgm:t>
    </dgm:pt>
    <dgm:pt modelId="{7B63FDC4-2D4E-429E-8097-B47E00750BFC}">
      <dgm:prSet phldrT="[Texto]"/>
      <dgm:spPr>
        <a:xfrm>
          <a:off x="385805" y="233917"/>
          <a:ext cx="4573427" cy="468078"/>
        </a:xfrm>
        <a:prstGeom prst="rect">
          <a:avLst/>
        </a:prstGeom>
      </dgm:spPr>
      <dgm:t>
        <a:bodyPr/>
        <a:lstStyle/>
        <a:p>
          <a:pPr>
            <a:buNone/>
          </a:pPr>
          <a:r>
            <a:rPr lang="es-MX">
              <a:latin typeface="Arial"/>
              <a:ea typeface="+mn-ea"/>
              <a:cs typeface="+mn-cs"/>
            </a:rPr>
            <a:t>Aprendizaje Interno y Externo</a:t>
          </a:r>
          <a:endParaRPr lang="es-MX" dirty="0">
            <a:latin typeface="Arial"/>
            <a:ea typeface="+mn-ea"/>
            <a:cs typeface="+mn-cs"/>
          </a:endParaRPr>
        </a:p>
      </dgm:t>
    </dgm:pt>
    <dgm:pt modelId="{910851CB-264D-4605-ABED-541CDFB19AEB}" type="parTrans" cxnId="{5A54E083-2453-4752-88F1-E4BC4CF5F219}">
      <dgm:prSet/>
      <dgm:spPr/>
      <dgm:t>
        <a:bodyPr/>
        <a:lstStyle/>
        <a:p>
          <a:endParaRPr lang="es-MX"/>
        </a:p>
      </dgm:t>
    </dgm:pt>
    <dgm:pt modelId="{1FAAC3C3-F5B0-4230-B62D-B93B86DBD7DB}" type="sibTrans" cxnId="{5A54E083-2453-4752-88F1-E4BC4CF5F219}">
      <dgm:prSet/>
      <dgm:spPr>
        <a:xfrm>
          <a:off x="-3438777" y="-528732"/>
          <a:ext cx="4100096" cy="4100096"/>
        </a:xfrm>
        <a:prstGeom prst="blockArc">
          <a:avLst>
            <a:gd name="adj1" fmla="val 18900000"/>
            <a:gd name="adj2" fmla="val 2700000"/>
            <a:gd name="adj3" fmla="val 527"/>
          </a:avLst>
        </a:prstGeom>
      </dgm:spPr>
      <dgm:t>
        <a:bodyPr/>
        <a:lstStyle/>
        <a:p>
          <a:endParaRPr lang="es-MX"/>
        </a:p>
      </dgm:t>
    </dgm:pt>
    <dgm:pt modelId="{D1FB4CA5-44BB-4F8E-99FB-4D69B025A05F}">
      <dgm:prSet phldrT="[Texto]"/>
      <dgm:spPr>
        <a:xfrm>
          <a:off x="654165" y="936156"/>
          <a:ext cx="4305067" cy="468078"/>
        </a:xfrm>
        <a:prstGeom prst="rect">
          <a:avLst/>
        </a:prstGeom>
      </dgm:spPr>
      <dgm:t>
        <a:bodyPr/>
        <a:lstStyle/>
        <a:p>
          <a:pPr>
            <a:buNone/>
          </a:pPr>
          <a:r>
            <a:rPr lang="es-MX">
              <a:latin typeface="Arial"/>
              <a:ea typeface="+mn-ea"/>
              <a:cs typeface="+mn-cs"/>
            </a:rPr>
            <a:t>Mejorar la Gestión Institucional</a:t>
          </a:r>
          <a:endParaRPr lang="es-MX" dirty="0">
            <a:latin typeface="Arial"/>
            <a:ea typeface="+mn-ea"/>
            <a:cs typeface="+mn-cs"/>
          </a:endParaRPr>
        </a:p>
      </dgm:t>
    </dgm:pt>
    <dgm:pt modelId="{4FE33DD4-31D7-4957-943E-2ED75039B50C}" type="parTrans" cxnId="{5FD013EC-D25B-4873-A9F2-BFB483FCB4CB}">
      <dgm:prSet/>
      <dgm:spPr/>
      <dgm:t>
        <a:bodyPr/>
        <a:lstStyle/>
        <a:p>
          <a:endParaRPr lang="es-MX"/>
        </a:p>
      </dgm:t>
    </dgm:pt>
    <dgm:pt modelId="{D0B5CEAB-8663-41F0-B246-C312FFB8A35F}" type="sibTrans" cxnId="{5FD013EC-D25B-4873-A9F2-BFB483FCB4CB}">
      <dgm:prSet/>
      <dgm:spPr/>
      <dgm:t>
        <a:bodyPr/>
        <a:lstStyle/>
        <a:p>
          <a:endParaRPr lang="es-MX"/>
        </a:p>
      </dgm:t>
    </dgm:pt>
    <dgm:pt modelId="{B6559EA5-ECD0-4D3B-80EE-502D5030E0A7}">
      <dgm:prSet phldrT="[Texto]"/>
      <dgm:spPr>
        <a:xfrm>
          <a:off x="654165" y="1638395"/>
          <a:ext cx="4305067" cy="468078"/>
        </a:xfrm>
        <a:prstGeom prst="rect">
          <a:avLst/>
        </a:prstGeom>
      </dgm:spPr>
      <dgm:t>
        <a:bodyPr/>
        <a:lstStyle/>
        <a:p>
          <a:pPr>
            <a:buNone/>
          </a:pPr>
          <a:r>
            <a:rPr lang="es-MX">
              <a:latin typeface="Arial"/>
              <a:ea typeface="+mn-ea"/>
              <a:cs typeface="+mn-cs"/>
            </a:rPr>
            <a:t>Articulación de PPP </a:t>
          </a:r>
          <a:endParaRPr lang="es-MX" dirty="0">
            <a:latin typeface="Arial"/>
            <a:ea typeface="+mn-ea"/>
            <a:cs typeface="+mn-cs"/>
          </a:endParaRPr>
        </a:p>
      </dgm:t>
    </dgm:pt>
    <dgm:pt modelId="{418C1A07-0F7C-4EB9-B5AD-8C763EF121E7}" type="parTrans" cxnId="{2585FD35-EAF4-4387-A133-77C08B217563}">
      <dgm:prSet/>
      <dgm:spPr/>
      <dgm:t>
        <a:bodyPr/>
        <a:lstStyle/>
        <a:p>
          <a:endParaRPr lang="es-MX"/>
        </a:p>
      </dgm:t>
    </dgm:pt>
    <dgm:pt modelId="{8E2D0C47-39EB-4436-84AC-79E92B80A6A6}" type="sibTrans" cxnId="{2585FD35-EAF4-4387-A133-77C08B217563}">
      <dgm:prSet/>
      <dgm:spPr/>
      <dgm:t>
        <a:bodyPr/>
        <a:lstStyle/>
        <a:p>
          <a:endParaRPr lang="es-MX"/>
        </a:p>
      </dgm:t>
    </dgm:pt>
    <dgm:pt modelId="{EC452597-FD09-4EEA-92F5-98C05B88071C}">
      <dgm:prSet/>
      <dgm:spPr>
        <a:xfrm>
          <a:off x="385805" y="2340635"/>
          <a:ext cx="4573427" cy="468078"/>
        </a:xfrm>
        <a:prstGeom prst="rect">
          <a:avLst/>
        </a:prstGeom>
      </dgm:spPr>
      <dgm:t>
        <a:bodyPr/>
        <a:lstStyle/>
        <a:p>
          <a:pPr>
            <a:buNone/>
          </a:pPr>
          <a:r>
            <a:rPr lang="es-MX" dirty="0">
              <a:latin typeface="Arial"/>
              <a:ea typeface="+mn-ea"/>
              <a:cs typeface="+mn-cs"/>
            </a:rPr>
            <a:t>Generación de Valor Agregado</a:t>
          </a:r>
        </a:p>
      </dgm:t>
    </dgm:pt>
    <dgm:pt modelId="{B0605248-B84D-4AF6-AE9A-B4D0B640E2DB}" type="parTrans" cxnId="{ADC39967-5EC3-4D91-9130-DBFEAB5B3665}">
      <dgm:prSet/>
      <dgm:spPr/>
      <dgm:t>
        <a:bodyPr/>
        <a:lstStyle/>
        <a:p>
          <a:endParaRPr lang="es-MX"/>
        </a:p>
      </dgm:t>
    </dgm:pt>
    <dgm:pt modelId="{DEE4EC59-B1FC-419A-B138-82E21FA642A5}" type="sibTrans" cxnId="{ADC39967-5EC3-4D91-9130-DBFEAB5B3665}">
      <dgm:prSet/>
      <dgm:spPr/>
      <dgm:t>
        <a:bodyPr/>
        <a:lstStyle/>
        <a:p>
          <a:endParaRPr lang="es-MX"/>
        </a:p>
      </dgm:t>
    </dgm:pt>
    <dgm:pt modelId="{0A4DCF1C-0191-4B8C-9E20-916DB5908945}" type="pres">
      <dgm:prSet presAssocID="{E03DC7A3-316B-454C-B326-F8179C9D8196}" presName="Name0" presStyleCnt="0">
        <dgm:presLayoutVars>
          <dgm:chMax val="7"/>
          <dgm:chPref val="7"/>
          <dgm:dir/>
        </dgm:presLayoutVars>
      </dgm:prSet>
      <dgm:spPr/>
    </dgm:pt>
    <dgm:pt modelId="{B6B734B0-6CCE-48B5-B4C9-01586AB8A85D}" type="pres">
      <dgm:prSet presAssocID="{E03DC7A3-316B-454C-B326-F8179C9D8196}" presName="Name1" presStyleCnt="0"/>
      <dgm:spPr/>
    </dgm:pt>
    <dgm:pt modelId="{16FA9A21-8255-4B8E-B438-92031A8C857A}" type="pres">
      <dgm:prSet presAssocID="{E03DC7A3-316B-454C-B326-F8179C9D8196}" presName="cycle" presStyleCnt="0"/>
      <dgm:spPr/>
    </dgm:pt>
    <dgm:pt modelId="{73EB0F86-C839-48AF-A7C0-C208A83A0FA7}" type="pres">
      <dgm:prSet presAssocID="{E03DC7A3-316B-454C-B326-F8179C9D8196}" presName="srcNode" presStyleLbl="node1" presStyleIdx="0" presStyleCnt="4"/>
      <dgm:spPr/>
    </dgm:pt>
    <dgm:pt modelId="{A7986AEF-0551-49B1-93AE-BC4C82EB43C4}" type="pres">
      <dgm:prSet presAssocID="{E03DC7A3-316B-454C-B326-F8179C9D8196}" presName="conn" presStyleLbl="parChTrans1D2" presStyleIdx="0" presStyleCnt="1"/>
      <dgm:spPr/>
    </dgm:pt>
    <dgm:pt modelId="{539A00BF-7A1C-46B0-85B4-FF990093E40B}" type="pres">
      <dgm:prSet presAssocID="{E03DC7A3-316B-454C-B326-F8179C9D8196}" presName="extraNode" presStyleLbl="node1" presStyleIdx="0" presStyleCnt="4"/>
      <dgm:spPr/>
    </dgm:pt>
    <dgm:pt modelId="{6E1C2631-ED40-4EC7-B9C4-C019209FEFBC}" type="pres">
      <dgm:prSet presAssocID="{E03DC7A3-316B-454C-B326-F8179C9D8196}" presName="dstNode" presStyleLbl="node1" presStyleIdx="0" presStyleCnt="4"/>
      <dgm:spPr/>
    </dgm:pt>
    <dgm:pt modelId="{BF2D60EB-F617-443B-AB40-80E1292C8ED8}" type="pres">
      <dgm:prSet presAssocID="{7B63FDC4-2D4E-429E-8097-B47E00750BFC}" presName="text_1" presStyleLbl="node1" presStyleIdx="0" presStyleCnt="4" custLinFactNeighborX="1086">
        <dgm:presLayoutVars>
          <dgm:bulletEnabled val="1"/>
        </dgm:presLayoutVars>
      </dgm:prSet>
      <dgm:spPr/>
    </dgm:pt>
    <dgm:pt modelId="{86959BD5-804A-4B08-9EB8-5BD6480C4298}" type="pres">
      <dgm:prSet presAssocID="{7B63FDC4-2D4E-429E-8097-B47E00750BFC}" presName="accent_1" presStyleCnt="0"/>
      <dgm:spPr/>
    </dgm:pt>
    <dgm:pt modelId="{DA73276F-64CA-42AE-9E7C-EEB2D8A2584A}" type="pres">
      <dgm:prSet presAssocID="{7B63FDC4-2D4E-429E-8097-B47E00750BFC}" presName="accentRepeatNode" presStyleLbl="solidFgAcc1" presStyleIdx="0" presStyleCnt="4"/>
      <dgm:spPr>
        <a:xfrm>
          <a:off x="54201" y="175407"/>
          <a:ext cx="585097" cy="585097"/>
        </a:xfrm>
        <a:prstGeom prst="ellipse">
          <a:avLst/>
        </a:prstGeom>
        <a:blipFill rotWithShape="0">
          <a:blip xmlns:r="http://schemas.openxmlformats.org/officeDocument/2006/relationships" r:embed="rId1">
            <a:extLst>
              <a:ext uri="{BEBA8EAE-BF5A-486C-A8C5-ECC9F3942E4B}">
                <a14:imgProps xmlns:a14="http://schemas.microsoft.com/office/drawing/2010/main">
                  <a14:imgLayer r:embed="rId2">
                    <a14:imgEffect>
                      <a14:saturation sat="400000"/>
                    </a14:imgEffect>
                  </a14:imgLayer>
                </a14:imgProps>
              </a:ext>
            </a:extLst>
          </a:blip>
          <a:srcRect/>
          <a:stretch>
            <a:fillRect/>
          </a:stretch>
        </a:blipFill>
      </dgm:spPr>
    </dgm:pt>
    <dgm:pt modelId="{6232654E-C087-4BF1-A5A1-63522DA5FBF3}" type="pres">
      <dgm:prSet presAssocID="{D1FB4CA5-44BB-4F8E-99FB-4D69B025A05F}" presName="text_2" presStyleLbl="node1" presStyleIdx="1" presStyleCnt="4" custLinFactNeighborX="1154">
        <dgm:presLayoutVars>
          <dgm:bulletEnabled val="1"/>
        </dgm:presLayoutVars>
      </dgm:prSet>
      <dgm:spPr/>
    </dgm:pt>
    <dgm:pt modelId="{F0BAB60B-A808-4E43-8F64-DF7ACA0944A7}" type="pres">
      <dgm:prSet presAssocID="{D1FB4CA5-44BB-4F8E-99FB-4D69B025A05F}" presName="accent_2" presStyleCnt="0"/>
      <dgm:spPr/>
    </dgm:pt>
    <dgm:pt modelId="{1AA6CF14-B4A2-4D5F-9085-29A802F291DD}" type="pres">
      <dgm:prSet presAssocID="{D1FB4CA5-44BB-4F8E-99FB-4D69B025A05F}" presName="accentRepeatNode" presStyleLbl="solidFgAcc1" presStyleIdx="1" presStyleCnt="4"/>
      <dgm:spPr>
        <a:xfrm>
          <a:off x="322561" y="877646"/>
          <a:ext cx="585097" cy="585097"/>
        </a:xfrm>
        <a:prstGeom prst="ellipse">
          <a:avLst/>
        </a:prstGeom>
        <a:blipFill rotWithShape="0">
          <a:blip xmlns:r="http://schemas.openxmlformats.org/officeDocument/2006/relationships" r:embed="rId3">
            <a:duotone>
              <a:srgbClr val="203E80">
                <a:shade val="45000"/>
                <a:satMod val="135000"/>
              </a:srgb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400000"/>
                    </a14:imgEffect>
                  </a14:imgLayer>
                </a14:imgProps>
              </a:ext>
            </a:extLst>
          </a:blip>
          <a:srcRect/>
          <a:stretch>
            <a:fillRect/>
          </a:stretch>
        </a:blipFill>
      </dgm:spPr>
    </dgm:pt>
    <dgm:pt modelId="{19F241D4-913A-4564-9C82-EE00A1E25B59}" type="pres">
      <dgm:prSet presAssocID="{B6559EA5-ECD0-4D3B-80EE-502D5030E0A7}" presName="text_3" presStyleLbl="node1" presStyleIdx="2" presStyleCnt="4" custLinFactNeighborX="1154">
        <dgm:presLayoutVars>
          <dgm:bulletEnabled val="1"/>
        </dgm:presLayoutVars>
      </dgm:prSet>
      <dgm:spPr/>
    </dgm:pt>
    <dgm:pt modelId="{A3AF2706-5D7E-4607-A04D-A2EFD56F1F43}" type="pres">
      <dgm:prSet presAssocID="{B6559EA5-ECD0-4D3B-80EE-502D5030E0A7}" presName="accent_3" presStyleCnt="0"/>
      <dgm:spPr/>
    </dgm:pt>
    <dgm:pt modelId="{5D92369B-99D5-493D-AACC-A8995375E63B}" type="pres">
      <dgm:prSet presAssocID="{B6559EA5-ECD0-4D3B-80EE-502D5030E0A7}" presName="accentRepeatNode" presStyleLbl="solidFgAcc1" presStyleIdx="2" presStyleCnt="4"/>
      <dgm:spPr>
        <a:xfrm>
          <a:off x="322561" y="1579886"/>
          <a:ext cx="585097" cy="585097"/>
        </a:xfrm>
        <a:prstGeom prst="ellipse">
          <a:avLst/>
        </a:prstGeom>
        <a:blipFill rotWithShape="0">
          <a:blip xmlns:r="http://schemas.openxmlformats.org/officeDocument/2006/relationships" r:embed="rId5">
            <a:duotone>
              <a:srgbClr val="F5F5F5">
                <a:shade val="45000"/>
                <a:satMod val="135000"/>
              </a:srgb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artisticGlowEdges/>
                    </a14:imgEffect>
                  </a14:imgLayer>
                </a14:imgProps>
              </a:ext>
            </a:extLst>
          </a:blip>
          <a:srcRect/>
          <a:stretch>
            <a:fillRect l="-1000" r="-1000"/>
          </a:stretch>
        </a:blipFill>
      </dgm:spPr>
    </dgm:pt>
    <dgm:pt modelId="{DB9B28BA-AD31-4FD1-8091-F7AB31A05FC9}" type="pres">
      <dgm:prSet presAssocID="{EC452597-FD09-4EEA-92F5-98C05B88071C}" presName="text_4" presStyleLbl="node1" presStyleIdx="3" presStyleCnt="4" custLinFactNeighborX="1086">
        <dgm:presLayoutVars>
          <dgm:bulletEnabled val="1"/>
        </dgm:presLayoutVars>
      </dgm:prSet>
      <dgm:spPr/>
    </dgm:pt>
    <dgm:pt modelId="{82D3182B-BB0C-4E39-87C2-98915275D012}" type="pres">
      <dgm:prSet presAssocID="{EC452597-FD09-4EEA-92F5-98C05B88071C}" presName="accent_4" presStyleCnt="0"/>
      <dgm:spPr/>
    </dgm:pt>
    <dgm:pt modelId="{C4A7ACCC-2805-459D-962A-A3163AB83134}" type="pres">
      <dgm:prSet presAssocID="{EC452597-FD09-4EEA-92F5-98C05B88071C}" presName="accentRepeatNode" presStyleLbl="solidFgAcc1" presStyleIdx="3" presStyleCnt="4"/>
      <dgm:spPr>
        <a:xfrm>
          <a:off x="54201" y="2282125"/>
          <a:ext cx="585097" cy="585097"/>
        </a:xfrm>
        <a:prstGeom prst="ellipse">
          <a:avLst/>
        </a:prstGeom>
        <a:blipFill rotWithShape="0">
          <a:blip xmlns:r="http://schemas.openxmlformats.org/officeDocument/2006/relationships" r:embed="rId7">
            <a:duotone>
              <a:prstClr val="black"/>
              <a:schemeClr val="accent4">
                <a:tint val="45000"/>
                <a:satMod val="400000"/>
              </a:schemeClr>
            </a:duotone>
          </a:blip>
          <a:srcRect/>
          <a:stretch>
            <a:fillRect/>
          </a:stretch>
        </a:blipFill>
      </dgm:spPr>
    </dgm:pt>
  </dgm:ptLst>
  <dgm:cxnLst>
    <dgm:cxn modelId="{C5327601-F166-447A-8857-EBBFBEC344E3}" type="presOf" srcId="{7B63FDC4-2D4E-429E-8097-B47E00750BFC}" destId="{BF2D60EB-F617-443B-AB40-80E1292C8ED8}" srcOrd="0" destOrd="0" presId="urn:microsoft.com/office/officeart/2008/layout/VerticalCurvedList"/>
    <dgm:cxn modelId="{B6CC180B-1762-47C6-AC5A-32B569C9FC6A}" type="presOf" srcId="{D1FB4CA5-44BB-4F8E-99FB-4D69B025A05F}" destId="{6232654E-C087-4BF1-A5A1-63522DA5FBF3}" srcOrd="0" destOrd="0" presId="urn:microsoft.com/office/officeart/2008/layout/VerticalCurvedList"/>
    <dgm:cxn modelId="{2585FD35-EAF4-4387-A133-77C08B217563}" srcId="{E03DC7A3-316B-454C-B326-F8179C9D8196}" destId="{B6559EA5-ECD0-4D3B-80EE-502D5030E0A7}" srcOrd="2" destOrd="0" parTransId="{418C1A07-0F7C-4EB9-B5AD-8C763EF121E7}" sibTransId="{8E2D0C47-39EB-4436-84AC-79E92B80A6A6}"/>
    <dgm:cxn modelId="{ADC39967-5EC3-4D91-9130-DBFEAB5B3665}" srcId="{E03DC7A3-316B-454C-B326-F8179C9D8196}" destId="{EC452597-FD09-4EEA-92F5-98C05B88071C}" srcOrd="3" destOrd="0" parTransId="{B0605248-B84D-4AF6-AE9A-B4D0B640E2DB}" sibTransId="{DEE4EC59-B1FC-419A-B138-82E21FA642A5}"/>
    <dgm:cxn modelId="{9CCBEC50-3114-4BA4-8BC1-C29BCFBC3C45}" type="presOf" srcId="{B6559EA5-ECD0-4D3B-80EE-502D5030E0A7}" destId="{19F241D4-913A-4564-9C82-EE00A1E25B59}" srcOrd="0" destOrd="0" presId="urn:microsoft.com/office/officeart/2008/layout/VerticalCurvedList"/>
    <dgm:cxn modelId="{EFC91677-B2A5-4C5E-8EA4-CFC1B8D5A930}" type="presOf" srcId="{1FAAC3C3-F5B0-4230-B62D-B93B86DBD7DB}" destId="{A7986AEF-0551-49B1-93AE-BC4C82EB43C4}" srcOrd="0" destOrd="0" presId="urn:microsoft.com/office/officeart/2008/layout/VerticalCurvedList"/>
    <dgm:cxn modelId="{5A54E083-2453-4752-88F1-E4BC4CF5F219}" srcId="{E03DC7A3-316B-454C-B326-F8179C9D8196}" destId="{7B63FDC4-2D4E-429E-8097-B47E00750BFC}" srcOrd="0" destOrd="0" parTransId="{910851CB-264D-4605-ABED-541CDFB19AEB}" sibTransId="{1FAAC3C3-F5B0-4230-B62D-B93B86DBD7DB}"/>
    <dgm:cxn modelId="{D9D285E8-F97D-4438-B7BF-AC89D0A7D25D}" type="presOf" srcId="{EC452597-FD09-4EEA-92F5-98C05B88071C}" destId="{DB9B28BA-AD31-4FD1-8091-F7AB31A05FC9}" srcOrd="0" destOrd="0" presId="urn:microsoft.com/office/officeart/2008/layout/VerticalCurvedList"/>
    <dgm:cxn modelId="{5FD013EC-D25B-4873-A9F2-BFB483FCB4CB}" srcId="{E03DC7A3-316B-454C-B326-F8179C9D8196}" destId="{D1FB4CA5-44BB-4F8E-99FB-4D69B025A05F}" srcOrd="1" destOrd="0" parTransId="{4FE33DD4-31D7-4957-943E-2ED75039B50C}" sibTransId="{D0B5CEAB-8663-41F0-B246-C312FFB8A35F}"/>
    <dgm:cxn modelId="{25EBC5FE-B5DD-4E81-B8D7-065E0DA1DAA1}" type="presOf" srcId="{E03DC7A3-316B-454C-B326-F8179C9D8196}" destId="{0A4DCF1C-0191-4B8C-9E20-916DB5908945}" srcOrd="0" destOrd="0" presId="urn:microsoft.com/office/officeart/2008/layout/VerticalCurvedList"/>
    <dgm:cxn modelId="{D28125E4-34EC-4A1C-A652-01E2E2A4E33E}" type="presParOf" srcId="{0A4DCF1C-0191-4B8C-9E20-916DB5908945}" destId="{B6B734B0-6CCE-48B5-B4C9-01586AB8A85D}" srcOrd="0" destOrd="0" presId="urn:microsoft.com/office/officeart/2008/layout/VerticalCurvedList"/>
    <dgm:cxn modelId="{B71A649D-8B0E-4D30-B057-B31E6F32FAE2}" type="presParOf" srcId="{B6B734B0-6CCE-48B5-B4C9-01586AB8A85D}" destId="{16FA9A21-8255-4B8E-B438-92031A8C857A}" srcOrd="0" destOrd="0" presId="urn:microsoft.com/office/officeart/2008/layout/VerticalCurvedList"/>
    <dgm:cxn modelId="{E5DE13AD-DEB1-43D0-9C32-714B250ED62B}" type="presParOf" srcId="{16FA9A21-8255-4B8E-B438-92031A8C857A}" destId="{73EB0F86-C839-48AF-A7C0-C208A83A0FA7}" srcOrd="0" destOrd="0" presId="urn:microsoft.com/office/officeart/2008/layout/VerticalCurvedList"/>
    <dgm:cxn modelId="{817AB55B-9200-4601-AD6A-467ACBDC7886}" type="presParOf" srcId="{16FA9A21-8255-4B8E-B438-92031A8C857A}" destId="{A7986AEF-0551-49B1-93AE-BC4C82EB43C4}" srcOrd="1" destOrd="0" presId="urn:microsoft.com/office/officeart/2008/layout/VerticalCurvedList"/>
    <dgm:cxn modelId="{F23C49E1-5F1B-4D88-B4F3-4112F5F0070D}" type="presParOf" srcId="{16FA9A21-8255-4B8E-B438-92031A8C857A}" destId="{539A00BF-7A1C-46B0-85B4-FF990093E40B}" srcOrd="2" destOrd="0" presId="urn:microsoft.com/office/officeart/2008/layout/VerticalCurvedList"/>
    <dgm:cxn modelId="{840AFABB-0D0D-47FB-A1A0-C99FE725507F}" type="presParOf" srcId="{16FA9A21-8255-4B8E-B438-92031A8C857A}" destId="{6E1C2631-ED40-4EC7-B9C4-C019209FEFBC}" srcOrd="3" destOrd="0" presId="urn:microsoft.com/office/officeart/2008/layout/VerticalCurvedList"/>
    <dgm:cxn modelId="{43768B69-23E8-4DAF-8093-5C171B53990A}" type="presParOf" srcId="{B6B734B0-6CCE-48B5-B4C9-01586AB8A85D}" destId="{BF2D60EB-F617-443B-AB40-80E1292C8ED8}" srcOrd="1" destOrd="0" presId="urn:microsoft.com/office/officeart/2008/layout/VerticalCurvedList"/>
    <dgm:cxn modelId="{7D7F0CE3-DB71-40B3-A289-F7D11F897A60}" type="presParOf" srcId="{B6B734B0-6CCE-48B5-B4C9-01586AB8A85D}" destId="{86959BD5-804A-4B08-9EB8-5BD6480C4298}" srcOrd="2" destOrd="0" presId="urn:microsoft.com/office/officeart/2008/layout/VerticalCurvedList"/>
    <dgm:cxn modelId="{A15254BD-77CF-4FE0-B1A7-E69CE50F4793}" type="presParOf" srcId="{86959BD5-804A-4B08-9EB8-5BD6480C4298}" destId="{DA73276F-64CA-42AE-9E7C-EEB2D8A2584A}" srcOrd="0" destOrd="0" presId="urn:microsoft.com/office/officeart/2008/layout/VerticalCurvedList"/>
    <dgm:cxn modelId="{8BF46F72-0810-4F03-A536-E7E2C247F418}" type="presParOf" srcId="{B6B734B0-6CCE-48B5-B4C9-01586AB8A85D}" destId="{6232654E-C087-4BF1-A5A1-63522DA5FBF3}" srcOrd="3" destOrd="0" presId="urn:microsoft.com/office/officeart/2008/layout/VerticalCurvedList"/>
    <dgm:cxn modelId="{2FA1593B-D493-4AC4-A80D-29F743F38FB9}" type="presParOf" srcId="{B6B734B0-6CCE-48B5-B4C9-01586AB8A85D}" destId="{F0BAB60B-A808-4E43-8F64-DF7ACA0944A7}" srcOrd="4" destOrd="0" presId="urn:microsoft.com/office/officeart/2008/layout/VerticalCurvedList"/>
    <dgm:cxn modelId="{B4B1E4A0-4F8E-46E0-80EE-EE6481F22260}" type="presParOf" srcId="{F0BAB60B-A808-4E43-8F64-DF7ACA0944A7}" destId="{1AA6CF14-B4A2-4D5F-9085-29A802F291DD}" srcOrd="0" destOrd="0" presId="urn:microsoft.com/office/officeart/2008/layout/VerticalCurvedList"/>
    <dgm:cxn modelId="{C0DD6970-A12C-416A-8EA4-981ACC6AC95B}" type="presParOf" srcId="{B6B734B0-6CCE-48B5-B4C9-01586AB8A85D}" destId="{19F241D4-913A-4564-9C82-EE00A1E25B59}" srcOrd="5" destOrd="0" presId="urn:microsoft.com/office/officeart/2008/layout/VerticalCurvedList"/>
    <dgm:cxn modelId="{201233BC-ECBB-44B2-BBDA-50682AC3EDBD}" type="presParOf" srcId="{B6B734B0-6CCE-48B5-B4C9-01586AB8A85D}" destId="{A3AF2706-5D7E-4607-A04D-A2EFD56F1F43}" srcOrd="6" destOrd="0" presId="urn:microsoft.com/office/officeart/2008/layout/VerticalCurvedList"/>
    <dgm:cxn modelId="{ADBE6A0C-72D3-4EF2-8AD1-1C84D5292429}" type="presParOf" srcId="{A3AF2706-5D7E-4607-A04D-A2EFD56F1F43}" destId="{5D92369B-99D5-493D-AACC-A8995375E63B}" srcOrd="0" destOrd="0" presId="urn:microsoft.com/office/officeart/2008/layout/VerticalCurvedList"/>
    <dgm:cxn modelId="{130AF807-33E7-4989-A262-A96CA4C5355D}" type="presParOf" srcId="{B6B734B0-6CCE-48B5-B4C9-01586AB8A85D}" destId="{DB9B28BA-AD31-4FD1-8091-F7AB31A05FC9}" srcOrd="7" destOrd="0" presId="urn:microsoft.com/office/officeart/2008/layout/VerticalCurvedList"/>
    <dgm:cxn modelId="{0EB23908-57E2-4CF3-97CD-0AA1CE198DE0}" type="presParOf" srcId="{B6B734B0-6CCE-48B5-B4C9-01586AB8A85D}" destId="{82D3182B-BB0C-4E39-87C2-98915275D012}" srcOrd="8" destOrd="0" presId="urn:microsoft.com/office/officeart/2008/layout/VerticalCurvedList"/>
    <dgm:cxn modelId="{6376552A-F4FB-4AA2-82D3-EAB0C75CB5A7}" type="presParOf" srcId="{82D3182B-BB0C-4E39-87C2-98915275D012}" destId="{C4A7ACCC-2805-459D-962A-A3163AB83134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14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99D7332-22C8-45D1-9F32-8A792B55B85C}" type="doc">
      <dgm:prSet loTypeId="urn:microsoft.com/office/officeart/2005/8/layout/vList3" loCatId="list" qsTypeId="urn:microsoft.com/office/officeart/2005/8/quickstyle/simple1" qsCatId="simple" csTypeId="urn:microsoft.com/office/officeart/2005/8/colors/accent1_2" csCatId="accent1" phldr="1"/>
      <dgm:spPr/>
    </dgm:pt>
    <dgm:pt modelId="{4040F71C-9B01-41B7-B7A1-19D5044685FB}">
      <dgm:prSet phldrT="[Texto]" custT="1"/>
      <dgm:spPr/>
      <dgm:t>
        <a:bodyPr/>
        <a:lstStyle/>
        <a:p>
          <a:pPr algn="just"/>
          <a:r>
            <a:rPr lang="es-MX" sz="2800" b="1" dirty="0"/>
            <a:t>Lección Aprendida</a:t>
          </a:r>
          <a:endParaRPr lang="es-MX" sz="2800" dirty="0"/>
        </a:p>
      </dgm:t>
    </dgm:pt>
    <dgm:pt modelId="{DBFE4003-A80D-4981-AB24-84EDB6078592}" type="parTrans" cxnId="{B2F44795-D677-4F0F-A3E0-8000FAAB1099}">
      <dgm:prSet/>
      <dgm:spPr/>
      <dgm:t>
        <a:bodyPr/>
        <a:lstStyle/>
        <a:p>
          <a:endParaRPr lang="es-MX"/>
        </a:p>
      </dgm:t>
    </dgm:pt>
    <dgm:pt modelId="{CA9C66BF-448C-4575-8CE9-DE6A96AF7C16}" type="sibTrans" cxnId="{B2F44795-D677-4F0F-A3E0-8000FAAB1099}">
      <dgm:prSet/>
      <dgm:spPr/>
      <dgm:t>
        <a:bodyPr/>
        <a:lstStyle/>
        <a:p>
          <a:endParaRPr lang="es-MX"/>
        </a:p>
      </dgm:t>
    </dgm:pt>
    <dgm:pt modelId="{ADFA92C1-D41F-4CE9-9271-E42D74C16830}" type="pres">
      <dgm:prSet presAssocID="{E99D7332-22C8-45D1-9F32-8A792B55B85C}" presName="linearFlow" presStyleCnt="0">
        <dgm:presLayoutVars>
          <dgm:dir/>
          <dgm:resizeHandles val="exact"/>
        </dgm:presLayoutVars>
      </dgm:prSet>
      <dgm:spPr/>
    </dgm:pt>
    <dgm:pt modelId="{C944881C-D25F-4D12-9E32-3DC2E904DCC3}" type="pres">
      <dgm:prSet presAssocID="{4040F71C-9B01-41B7-B7A1-19D5044685FB}" presName="composite" presStyleCnt="0"/>
      <dgm:spPr/>
    </dgm:pt>
    <dgm:pt modelId="{2BF96D8E-7517-40C0-87FE-9EFA11EC9513}" type="pres">
      <dgm:prSet presAssocID="{4040F71C-9B01-41B7-B7A1-19D5044685FB}" presName="imgShp" presStyleLbl="fgImgPlace1" presStyleIdx="0" presStyleCnt="1"/>
      <dgm:spPr>
        <a:blipFill rotWithShape="1">
          <a:blip xmlns:r="http://schemas.openxmlformats.org/officeDocument/2006/relationships" r:embed="rId1">
            <a:duotone>
              <a:prstClr val="black"/>
              <a:srgbClr val="FF0000">
                <a:tint val="45000"/>
                <a:satMod val="400000"/>
              </a:srgbClr>
            </a:duotone>
            <a:extLst>
              <a:ext uri="{BEBA8EAE-BF5A-486C-A8C5-ECC9F3942E4B}">
                <a14:imgProps xmlns:a14="http://schemas.microsoft.com/office/drawing/2010/main">
                  <a14:imgLayer r:embed="rId2">
                    <a14:imgEffect>
                      <a14:artisticPhotocopy/>
                    </a14:imgEffect>
                  </a14:imgLayer>
                </a14:imgProps>
              </a:ext>
            </a:extLst>
          </a:blip>
          <a:srcRect/>
          <a:stretch>
            <a:fillRect l="-1000" r="-1000"/>
          </a:stretch>
        </a:blipFill>
      </dgm:spPr>
    </dgm:pt>
    <dgm:pt modelId="{C55E17F7-487E-4931-BA1B-184606CF2B19}" type="pres">
      <dgm:prSet presAssocID="{4040F71C-9B01-41B7-B7A1-19D5044685FB}" presName="txShp" presStyleLbl="node1" presStyleIdx="0" presStyleCnt="1" custScaleY="68499" custLinFactNeighborX="2450">
        <dgm:presLayoutVars>
          <dgm:bulletEnabled val="1"/>
        </dgm:presLayoutVars>
      </dgm:prSet>
      <dgm:spPr/>
    </dgm:pt>
  </dgm:ptLst>
  <dgm:cxnLst>
    <dgm:cxn modelId="{8BA2AA3F-6FB9-4E95-A2D0-FB9BC24486C9}" type="presOf" srcId="{4040F71C-9B01-41B7-B7A1-19D5044685FB}" destId="{C55E17F7-487E-4931-BA1B-184606CF2B19}" srcOrd="0" destOrd="0" presId="urn:microsoft.com/office/officeart/2005/8/layout/vList3"/>
    <dgm:cxn modelId="{B2F44795-D677-4F0F-A3E0-8000FAAB1099}" srcId="{E99D7332-22C8-45D1-9F32-8A792B55B85C}" destId="{4040F71C-9B01-41B7-B7A1-19D5044685FB}" srcOrd="0" destOrd="0" parTransId="{DBFE4003-A80D-4981-AB24-84EDB6078592}" sibTransId="{CA9C66BF-448C-4575-8CE9-DE6A96AF7C16}"/>
    <dgm:cxn modelId="{0AA9ADA6-0404-444F-B985-6DE251D33318}" type="presOf" srcId="{E99D7332-22C8-45D1-9F32-8A792B55B85C}" destId="{ADFA92C1-D41F-4CE9-9271-E42D74C16830}" srcOrd="0" destOrd="0" presId="urn:microsoft.com/office/officeart/2005/8/layout/vList3"/>
    <dgm:cxn modelId="{C9245D8C-06B7-4A76-AE13-E85ABA151622}" type="presParOf" srcId="{ADFA92C1-D41F-4CE9-9271-E42D74C16830}" destId="{C944881C-D25F-4D12-9E32-3DC2E904DCC3}" srcOrd="0" destOrd="0" presId="urn:microsoft.com/office/officeart/2005/8/layout/vList3"/>
    <dgm:cxn modelId="{ACA96CBD-197D-43EC-89DB-4A603A5D38C0}" type="presParOf" srcId="{C944881C-D25F-4D12-9E32-3DC2E904DCC3}" destId="{2BF96D8E-7517-40C0-87FE-9EFA11EC9513}" srcOrd="0" destOrd="0" presId="urn:microsoft.com/office/officeart/2005/8/layout/vList3"/>
    <dgm:cxn modelId="{2926624C-BE4D-4F98-A2C6-8CA2011B97F3}" type="presParOf" srcId="{C944881C-D25F-4D12-9E32-3DC2E904DCC3}" destId="{C55E17F7-487E-4931-BA1B-184606CF2B19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99D7332-22C8-45D1-9F32-8A792B55B85C}" type="doc">
      <dgm:prSet loTypeId="urn:microsoft.com/office/officeart/2005/8/layout/vList3" loCatId="list" qsTypeId="urn:microsoft.com/office/officeart/2005/8/quickstyle/simple1" qsCatId="simple" csTypeId="urn:microsoft.com/office/officeart/2005/8/colors/accent1_2" csCatId="accent1" phldr="1"/>
      <dgm:spPr/>
    </dgm:pt>
    <dgm:pt modelId="{4040F71C-9B01-41B7-B7A1-19D5044685FB}">
      <dgm:prSet phldrT="[Texto]" custT="1"/>
      <dgm:spPr/>
      <dgm:t>
        <a:bodyPr/>
        <a:lstStyle/>
        <a:p>
          <a:pPr algn="just"/>
          <a:r>
            <a:rPr lang="es-MX" sz="2800" b="1" dirty="0"/>
            <a:t>Lección Aprendida</a:t>
          </a:r>
          <a:endParaRPr lang="es-MX" sz="2800" dirty="0"/>
        </a:p>
      </dgm:t>
    </dgm:pt>
    <dgm:pt modelId="{DBFE4003-A80D-4981-AB24-84EDB6078592}" type="parTrans" cxnId="{B2F44795-D677-4F0F-A3E0-8000FAAB1099}">
      <dgm:prSet/>
      <dgm:spPr/>
      <dgm:t>
        <a:bodyPr/>
        <a:lstStyle/>
        <a:p>
          <a:endParaRPr lang="es-MX"/>
        </a:p>
      </dgm:t>
    </dgm:pt>
    <dgm:pt modelId="{CA9C66BF-448C-4575-8CE9-DE6A96AF7C16}" type="sibTrans" cxnId="{B2F44795-D677-4F0F-A3E0-8000FAAB1099}">
      <dgm:prSet/>
      <dgm:spPr/>
      <dgm:t>
        <a:bodyPr/>
        <a:lstStyle/>
        <a:p>
          <a:endParaRPr lang="es-MX"/>
        </a:p>
      </dgm:t>
    </dgm:pt>
    <dgm:pt modelId="{ADFA92C1-D41F-4CE9-9271-E42D74C16830}" type="pres">
      <dgm:prSet presAssocID="{E99D7332-22C8-45D1-9F32-8A792B55B85C}" presName="linearFlow" presStyleCnt="0">
        <dgm:presLayoutVars>
          <dgm:dir/>
          <dgm:resizeHandles val="exact"/>
        </dgm:presLayoutVars>
      </dgm:prSet>
      <dgm:spPr/>
    </dgm:pt>
    <dgm:pt modelId="{C944881C-D25F-4D12-9E32-3DC2E904DCC3}" type="pres">
      <dgm:prSet presAssocID="{4040F71C-9B01-41B7-B7A1-19D5044685FB}" presName="composite" presStyleCnt="0"/>
      <dgm:spPr/>
    </dgm:pt>
    <dgm:pt modelId="{2BF96D8E-7517-40C0-87FE-9EFA11EC9513}" type="pres">
      <dgm:prSet presAssocID="{4040F71C-9B01-41B7-B7A1-19D5044685FB}" presName="imgShp" presStyleLbl="fgImgPlace1" presStyleIdx="0" presStyleCnt="1"/>
      <dgm:spPr>
        <a:blipFill rotWithShape="1">
          <a:blip xmlns:r="http://schemas.openxmlformats.org/officeDocument/2006/relationships" r:embed="rId1">
            <a:duotone>
              <a:prstClr val="black"/>
              <a:srgbClr val="FF0000">
                <a:tint val="45000"/>
                <a:satMod val="400000"/>
              </a:srgbClr>
            </a:duotone>
            <a:extLst>
              <a:ext uri="{BEBA8EAE-BF5A-486C-A8C5-ECC9F3942E4B}">
                <a14:imgProps xmlns:a14="http://schemas.microsoft.com/office/drawing/2010/main">
                  <a14:imgLayer r:embed="rId2">
                    <a14:imgEffect>
                      <a14:artisticPhotocopy/>
                    </a14:imgEffect>
                  </a14:imgLayer>
                </a14:imgProps>
              </a:ext>
            </a:extLst>
          </a:blip>
          <a:srcRect/>
          <a:stretch>
            <a:fillRect l="-1000" r="-1000"/>
          </a:stretch>
        </a:blipFill>
      </dgm:spPr>
    </dgm:pt>
    <dgm:pt modelId="{C55E17F7-487E-4931-BA1B-184606CF2B19}" type="pres">
      <dgm:prSet presAssocID="{4040F71C-9B01-41B7-B7A1-19D5044685FB}" presName="txShp" presStyleLbl="node1" presStyleIdx="0" presStyleCnt="1" custScaleY="68499" custLinFactNeighborX="2450">
        <dgm:presLayoutVars>
          <dgm:bulletEnabled val="1"/>
        </dgm:presLayoutVars>
      </dgm:prSet>
      <dgm:spPr/>
    </dgm:pt>
  </dgm:ptLst>
  <dgm:cxnLst>
    <dgm:cxn modelId="{8BA2AA3F-6FB9-4E95-A2D0-FB9BC24486C9}" type="presOf" srcId="{4040F71C-9B01-41B7-B7A1-19D5044685FB}" destId="{C55E17F7-487E-4931-BA1B-184606CF2B19}" srcOrd="0" destOrd="0" presId="urn:microsoft.com/office/officeart/2005/8/layout/vList3"/>
    <dgm:cxn modelId="{B2F44795-D677-4F0F-A3E0-8000FAAB1099}" srcId="{E99D7332-22C8-45D1-9F32-8A792B55B85C}" destId="{4040F71C-9B01-41B7-B7A1-19D5044685FB}" srcOrd="0" destOrd="0" parTransId="{DBFE4003-A80D-4981-AB24-84EDB6078592}" sibTransId="{CA9C66BF-448C-4575-8CE9-DE6A96AF7C16}"/>
    <dgm:cxn modelId="{0AA9ADA6-0404-444F-B985-6DE251D33318}" type="presOf" srcId="{E99D7332-22C8-45D1-9F32-8A792B55B85C}" destId="{ADFA92C1-D41F-4CE9-9271-E42D74C16830}" srcOrd="0" destOrd="0" presId="urn:microsoft.com/office/officeart/2005/8/layout/vList3"/>
    <dgm:cxn modelId="{C9245D8C-06B7-4A76-AE13-E85ABA151622}" type="presParOf" srcId="{ADFA92C1-D41F-4CE9-9271-E42D74C16830}" destId="{C944881C-D25F-4D12-9E32-3DC2E904DCC3}" srcOrd="0" destOrd="0" presId="urn:microsoft.com/office/officeart/2005/8/layout/vList3"/>
    <dgm:cxn modelId="{ACA96CBD-197D-43EC-89DB-4A603A5D38C0}" type="presParOf" srcId="{C944881C-D25F-4D12-9E32-3DC2E904DCC3}" destId="{2BF96D8E-7517-40C0-87FE-9EFA11EC9513}" srcOrd="0" destOrd="0" presId="urn:microsoft.com/office/officeart/2005/8/layout/vList3"/>
    <dgm:cxn modelId="{2926624C-BE4D-4F98-A2C6-8CA2011B97F3}" type="presParOf" srcId="{C944881C-D25F-4D12-9E32-3DC2E904DCC3}" destId="{C55E17F7-487E-4931-BA1B-184606CF2B19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E99D7332-22C8-45D1-9F32-8A792B55B85C}" type="doc">
      <dgm:prSet loTypeId="urn:microsoft.com/office/officeart/2005/8/layout/vList3" loCatId="list" qsTypeId="urn:microsoft.com/office/officeart/2005/8/quickstyle/simple1" qsCatId="simple" csTypeId="urn:microsoft.com/office/officeart/2005/8/colors/accent1_2" csCatId="accent1" phldr="1"/>
      <dgm:spPr/>
    </dgm:pt>
    <dgm:pt modelId="{4040F71C-9B01-41B7-B7A1-19D5044685FB}">
      <dgm:prSet phldrT="[Texto]" custT="1"/>
      <dgm:spPr/>
      <dgm:t>
        <a:bodyPr/>
        <a:lstStyle/>
        <a:p>
          <a:pPr algn="just"/>
          <a:r>
            <a:rPr lang="es-MX" sz="2800" b="1" dirty="0"/>
            <a:t>Lección Aprendida</a:t>
          </a:r>
          <a:endParaRPr lang="es-MX" sz="2800" dirty="0"/>
        </a:p>
      </dgm:t>
    </dgm:pt>
    <dgm:pt modelId="{DBFE4003-A80D-4981-AB24-84EDB6078592}" type="parTrans" cxnId="{B2F44795-D677-4F0F-A3E0-8000FAAB1099}">
      <dgm:prSet/>
      <dgm:spPr/>
      <dgm:t>
        <a:bodyPr/>
        <a:lstStyle/>
        <a:p>
          <a:endParaRPr lang="es-MX"/>
        </a:p>
      </dgm:t>
    </dgm:pt>
    <dgm:pt modelId="{CA9C66BF-448C-4575-8CE9-DE6A96AF7C16}" type="sibTrans" cxnId="{B2F44795-D677-4F0F-A3E0-8000FAAB1099}">
      <dgm:prSet/>
      <dgm:spPr/>
      <dgm:t>
        <a:bodyPr/>
        <a:lstStyle/>
        <a:p>
          <a:endParaRPr lang="es-MX"/>
        </a:p>
      </dgm:t>
    </dgm:pt>
    <dgm:pt modelId="{ADFA92C1-D41F-4CE9-9271-E42D74C16830}" type="pres">
      <dgm:prSet presAssocID="{E99D7332-22C8-45D1-9F32-8A792B55B85C}" presName="linearFlow" presStyleCnt="0">
        <dgm:presLayoutVars>
          <dgm:dir/>
          <dgm:resizeHandles val="exact"/>
        </dgm:presLayoutVars>
      </dgm:prSet>
      <dgm:spPr/>
    </dgm:pt>
    <dgm:pt modelId="{C944881C-D25F-4D12-9E32-3DC2E904DCC3}" type="pres">
      <dgm:prSet presAssocID="{4040F71C-9B01-41B7-B7A1-19D5044685FB}" presName="composite" presStyleCnt="0"/>
      <dgm:spPr/>
    </dgm:pt>
    <dgm:pt modelId="{2BF96D8E-7517-40C0-87FE-9EFA11EC9513}" type="pres">
      <dgm:prSet presAssocID="{4040F71C-9B01-41B7-B7A1-19D5044685FB}" presName="imgShp" presStyleLbl="fgImgPlace1" presStyleIdx="0" presStyleCnt="1"/>
      <dgm:spPr>
        <a:blipFill rotWithShape="1">
          <a:blip xmlns:r="http://schemas.openxmlformats.org/officeDocument/2006/relationships" r:embed="rId1">
            <a:duotone>
              <a:prstClr val="black"/>
              <a:srgbClr val="FF0000">
                <a:tint val="45000"/>
                <a:satMod val="400000"/>
              </a:srgbClr>
            </a:duotone>
            <a:extLst>
              <a:ext uri="{BEBA8EAE-BF5A-486C-A8C5-ECC9F3942E4B}">
                <a14:imgProps xmlns:a14="http://schemas.microsoft.com/office/drawing/2010/main">
                  <a14:imgLayer r:embed="rId2">
                    <a14:imgEffect>
                      <a14:artisticPhotocopy/>
                    </a14:imgEffect>
                  </a14:imgLayer>
                </a14:imgProps>
              </a:ext>
            </a:extLst>
          </a:blip>
          <a:srcRect/>
          <a:stretch>
            <a:fillRect l="-1000" r="-1000"/>
          </a:stretch>
        </a:blipFill>
      </dgm:spPr>
    </dgm:pt>
    <dgm:pt modelId="{C55E17F7-487E-4931-BA1B-184606CF2B19}" type="pres">
      <dgm:prSet presAssocID="{4040F71C-9B01-41B7-B7A1-19D5044685FB}" presName="txShp" presStyleLbl="node1" presStyleIdx="0" presStyleCnt="1" custScaleY="68499" custLinFactNeighborX="2450">
        <dgm:presLayoutVars>
          <dgm:bulletEnabled val="1"/>
        </dgm:presLayoutVars>
      </dgm:prSet>
      <dgm:spPr/>
    </dgm:pt>
  </dgm:ptLst>
  <dgm:cxnLst>
    <dgm:cxn modelId="{8BA2AA3F-6FB9-4E95-A2D0-FB9BC24486C9}" type="presOf" srcId="{4040F71C-9B01-41B7-B7A1-19D5044685FB}" destId="{C55E17F7-487E-4931-BA1B-184606CF2B19}" srcOrd="0" destOrd="0" presId="urn:microsoft.com/office/officeart/2005/8/layout/vList3"/>
    <dgm:cxn modelId="{B2F44795-D677-4F0F-A3E0-8000FAAB1099}" srcId="{E99D7332-22C8-45D1-9F32-8A792B55B85C}" destId="{4040F71C-9B01-41B7-B7A1-19D5044685FB}" srcOrd="0" destOrd="0" parTransId="{DBFE4003-A80D-4981-AB24-84EDB6078592}" sibTransId="{CA9C66BF-448C-4575-8CE9-DE6A96AF7C16}"/>
    <dgm:cxn modelId="{0AA9ADA6-0404-444F-B985-6DE251D33318}" type="presOf" srcId="{E99D7332-22C8-45D1-9F32-8A792B55B85C}" destId="{ADFA92C1-D41F-4CE9-9271-E42D74C16830}" srcOrd="0" destOrd="0" presId="urn:microsoft.com/office/officeart/2005/8/layout/vList3"/>
    <dgm:cxn modelId="{C9245D8C-06B7-4A76-AE13-E85ABA151622}" type="presParOf" srcId="{ADFA92C1-D41F-4CE9-9271-E42D74C16830}" destId="{C944881C-D25F-4D12-9E32-3DC2E904DCC3}" srcOrd="0" destOrd="0" presId="urn:microsoft.com/office/officeart/2005/8/layout/vList3"/>
    <dgm:cxn modelId="{ACA96CBD-197D-43EC-89DB-4A603A5D38C0}" type="presParOf" srcId="{C944881C-D25F-4D12-9E32-3DC2E904DCC3}" destId="{2BF96D8E-7517-40C0-87FE-9EFA11EC9513}" srcOrd="0" destOrd="0" presId="urn:microsoft.com/office/officeart/2005/8/layout/vList3"/>
    <dgm:cxn modelId="{2926624C-BE4D-4F98-A2C6-8CA2011B97F3}" type="presParOf" srcId="{C944881C-D25F-4D12-9E32-3DC2E904DCC3}" destId="{C55E17F7-487E-4931-BA1B-184606CF2B19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80EB21FD-C62F-4E49-97A5-714A2E50A981}" type="doc">
      <dgm:prSet loTypeId="urn:microsoft.com/office/officeart/2005/8/layout/list1" loCatId="list" qsTypeId="urn:microsoft.com/office/officeart/2005/8/quickstyle/simple4" qsCatId="simple" csTypeId="urn:microsoft.com/office/officeart/2005/8/colors/accent2_5" csCatId="accent2" phldr="1"/>
      <dgm:spPr/>
      <dgm:t>
        <a:bodyPr/>
        <a:lstStyle/>
        <a:p>
          <a:endParaRPr lang="es-MX"/>
        </a:p>
      </dgm:t>
    </dgm:pt>
    <dgm:pt modelId="{8C29A7D4-DD62-429C-BA0B-0C08AB2CC829}">
      <dgm:prSet phldrT="[Texto]" custT="1"/>
      <dgm:spPr/>
      <dgm:t>
        <a:bodyPr/>
        <a:lstStyle/>
        <a:p>
          <a:r>
            <a:rPr lang="es-MX" sz="2000" dirty="0"/>
            <a:t>¿Qué debió haber pasado?</a:t>
          </a:r>
        </a:p>
      </dgm:t>
    </dgm:pt>
    <dgm:pt modelId="{C6551330-AECB-49DF-B5FC-0F84FF07C613}" type="parTrans" cxnId="{24E60DC0-0201-42EE-9F2E-10D6B099340A}">
      <dgm:prSet/>
      <dgm:spPr/>
      <dgm:t>
        <a:bodyPr/>
        <a:lstStyle/>
        <a:p>
          <a:endParaRPr lang="es-MX" sz="2000"/>
        </a:p>
      </dgm:t>
    </dgm:pt>
    <dgm:pt modelId="{6C362DF8-5000-4E85-9EE9-8A54FE299154}" type="sibTrans" cxnId="{24E60DC0-0201-42EE-9F2E-10D6B099340A}">
      <dgm:prSet/>
      <dgm:spPr/>
      <dgm:t>
        <a:bodyPr/>
        <a:lstStyle/>
        <a:p>
          <a:endParaRPr lang="es-MX" sz="2000"/>
        </a:p>
      </dgm:t>
    </dgm:pt>
    <dgm:pt modelId="{3D7560ED-F753-4802-8913-3CE54393426A}">
      <dgm:prSet phldrT="[Texto]" custT="1"/>
      <dgm:spPr/>
      <dgm:t>
        <a:bodyPr/>
        <a:lstStyle/>
        <a:p>
          <a:r>
            <a:rPr lang="es-MX" sz="2000" dirty="0"/>
            <a:t>¿Qué pasó realmente?</a:t>
          </a:r>
        </a:p>
      </dgm:t>
    </dgm:pt>
    <dgm:pt modelId="{7722E326-0165-4450-858B-AF34600D07DB}" type="parTrans" cxnId="{EA01F8D1-6EFE-446A-A622-876208D3C41B}">
      <dgm:prSet/>
      <dgm:spPr/>
      <dgm:t>
        <a:bodyPr/>
        <a:lstStyle/>
        <a:p>
          <a:endParaRPr lang="es-MX" sz="2000"/>
        </a:p>
      </dgm:t>
    </dgm:pt>
    <dgm:pt modelId="{114733A4-20F8-4716-AFF2-9800950C7E1D}" type="sibTrans" cxnId="{EA01F8D1-6EFE-446A-A622-876208D3C41B}">
      <dgm:prSet/>
      <dgm:spPr/>
      <dgm:t>
        <a:bodyPr/>
        <a:lstStyle/>
        <a:p>
          <a:endParaRPr lang="es-MX" sz="2000"/>
        </a:p>
      </dgm:t>
    </dgm:pt>
    <dgm:pt modelId="{AB65FAFD-3436-4853-A962-7B723C9E29EC}">
      <dgm:prSet phldrT="[Texto]" custT="1"/>
      <dgm:spPr/>
      <dgm:t>
        <a:bodyPr/>
        <a:lstStyle/>
        <a:p>
          <a:r>
            <a:rPr lang="es-MX" sz="2000" dirty="0"/>
            <a:t>¿Por qué se presentó una diferencia?</a:t>
          </a:r>
        </a:p>
      </dgm:t>
    </dgm:pt>
    <dgm:pt modelId="{E981300F-7C7A-4C84-9FAF-5CB7D938F951}" type="parTrans" cxnId="{A4C78CD3-7CC1-4673-AACA-03D7942E31AF}">
      <dgm:prSet/>
      <dgm:spPr/>
      <dgm:t>
        <a:bodyPr/>
        <a:lstStyle/>
        <a:p>
          <a:endParaRPr lang="es-MX" sz="2000"/>
        </a:p>
      </dgm:t>
    </dgm:pt>
    <dgm:pt modelId="{16FDE348-97EB-4853-8E59-6440D5C92B87}" type="sibTrans" cxnId="{A4C78CD3-7CC1-4673-AACA-03D7942E31AF}">
      <dgm:prSet/>
      <dgm:spPr/>
      <dgm:t>
        <a:bodyPr/>
        <a:lstStyle/>
        <a:p>
          <a:endParaRPr lang="es-MX" sz="2000"/>
        </a:p>
      </dgm:t>
    </dgm:pt>
    <dgm:pt modelId="{BB74D8E6-B522-4E39-9923-9483D6E585CD}">
      <dgm:prSet phldrT="[Texto]" custT="1"/>
      <dgm:spPr/>
      <dgm:t>
        <a:bodyPr/>
        <a:lstStyle/>
        <a:p>
          <a:r>
            <a:rPr lang="es-MX" sz="2000" dirty="0"/>
            <a:t>¿Qué acciones deben ser tomadas?</a:t>
          </a:r>
        </a:p>
      </dgm:t>
    </dgm:pt>
    <dgm:pt modelId="{14B254CC-17CF-442E-AE1D-9641D3A53049}" type="parTrans" cxnId="{B01ADFDF-67C5-461B-AFA0-EA2989974B94}">
      <dgm:prSet/>
      <dgm:spPr/>
      <dgm:t>
        <a:bodyPr/>
        <a:lstStyle/>
        <a:p>
          <a:endParaRPr lang="es-MX" sz="2000"/>
        </a:p>
      </dgm:t>
    </dgm:pt>
    <dgm:pt modelId="{452FA6DD-28B0-406F-879E-2FD70E00C189}" type="sibTrans" cxnId="{B01ADFDF-67C5-461B-AFA0-EA2989974B94}">
      <dgm:prSet/>
      <dgm:spPr/>
      <dgm:t>
        <a:bodyPr/>
        <a:lstStyle/>
        <a:p>
          <a:endParaRPr lang="es-MX" sz="2000"/>
        </a:p>
      </dgm:t>
    </dgm:pt>
    <dgm:pt modelId="{DFBF14C2-E37D-4BDC-AB47-363C3402ED89}">
      <dgm:prSet phldrT="[Texto]" custT="1"/>
      <dgm:spPr/>
      <dgm:t>
        <a:bodyPr/>
        <a:lstStyle/>
        <a:p>
          <a:r>
            <a:rPr lang="es-MX" sz="2000" dirty="0"/>
            <a:t>¿Qué Aprendimos?</a:t>
          </a:r>
        </a:p>
      </dgm:t>
    </dgm:pt>
    <dgm:pt modelId="{1318C0C4-7FE9-46B6-A6E7-2067E885F784}" type="parTrans" cxnId="{4C7A4BF1-69CF-4A83-A157-94232EA1C370}">
      <dgm:prSet/>
      <dgm:spPr/>
      <dgm:t>
        <a:bodyPr/>
        <a:lstStyle/>
        <a:p>
          <a:endParaRPr lang="es-MX" sz="2000"/>
        </a:p>
      </dgm:t>
    </dgm:pt>
    <dgm:pt modelId="{7FADA75D-812E-4C02-9B4E-CD60A6E23062}" type="sibTrans" cxnId="{4C7A4BF1-69CF-4A83-A157-94232EA1C370}">
      <dgm:prSet/>
      <dgm:spPr/>
      <dgm:t>
        <a:bodyPr/>
        <a:lstStyle/>
        <a:p>
          <a:endParaRPr lang="es-MX" sz="2000"/>
        </a:p>
      </dgm:t>
    </dgm:pt>
    <dgm:pt modelId="{118B6A03-C1E2-48F0-B5B2-08A4D8264913}" type="pres">
      <dgm:prSet presAssocID="{80EB21FD-C62F-4E49-97A5-714A2E50A981}" presName="linear" presStyleCnt="0">
        <dgm:presLayoutVars>
          <dgm:dir/>
          <dgm:animLvl val="lvl"/>
          <dgm:resizeHandles val="exact"/>
        </dgm:presLayoutVars>
      </dgm:prSet>
      <dgm:spPr/>
    </dgm:pt>
    <dgm:pt modelId="{B0E32B06-1437-4ECF-B7B7-E29FC0A50B12}" type="pres">
      <dgm:prSet presAssocID="{8C29A7D4-DD62-429C-BA0B-0C08AB2CC829}" presName="parentLin" presStyleCnt="0"/>
      <dgm:spPr/>
    </dgm:pt>
    <dgm:pt modelId="{1194B001-77B0-4347-B59E-814B9695C0D5}" type="pres">
      <dgm:prSet presAssocID="{8C29A7D4-DD62-429C-BA0B-0C08AB2CC829}" presName="parentLeftMargin" presStyleLbl="node1" presStyleIdx="0" presStyleCnt="5"/>
      <dgm:spPr/>
    </dgm:pt>
    <dgm:pt modelId="{FDC10A0C-41DC-449B-94F4-60036B76C208}" type="pres">
      <dgm:prSet presAssocID="{8C29A7D4-DD62-429C-BA0B-0C08AB2CC829}" presName="parentText" presStyleLbl="node1" presStyleIdx="0" presStyleCnt="5">
        <dgm:presLayoutVars>
          <dgm:chMax val="0"/>
          <dgm:bulletEnabled val="1"/>
        </dgm:presLayoutVars>
      </dgm:prSet>
      <dgm:spPr/>
    </dgm:pt>
    <dgm:pt modelId="{84030B17-E415-425F-AF81-B926D5351C13}" type="pres">
      <dgm:prSet presAssocID="{8C29A7D4-DD62-429C-BA0B-0C08AB2CC829}" presName="negativeSpace" presStyleCnt="0"/>
      <dgm:spPr/>
    </dgm:pt>
    <dgm:pt modelId="{2FF6581D-5ECA-41DC-A70E-5831A4CB3F2F}" type="pres">
      <dgm:prSet presAssocID="{8C29A7D4-DD62-429C-BA0B-0C08AB2CC829}" presName="childText" presStyleLbl="conFgAcc1" presStyleIdx="0" presStyleCnt="5">
        <dgm:presLayoutVars>
          <dgm:bulletEnabled val="1"/>
        </dgm:presLayoutVars>
      </dgm:prSet>
      <dgm:spPr/>
    </dgm:pt>
    <dgm:pt modelId="{59844558-E13B-47E3-AC5B-D230DACA92F1}" type="pres">
      <dgm:prSet presAssocID="{6C362DF8-5000-4E85-9EE9-8A54FE299154}" presName="spaceBetweenRectangles" presStyleCnt="0"/>
      <dgm:spPr/>
    </dgm:pt>
    <dgm:pt modelId="{D071E7F5-19AB-4A07-B081-C225656D5A77}" type="pres">
      <dgm:prSet presAssocID="{3D7560ED-F753-4802-8913-3CE54393426A}" presName="parentLin" presStyleCnt="0"/>
      <dgm:spPr/>
    </dgm:pt>
    <dgm:pt modelId="{6ECD3BF6-BA18-4BD5-8826-3929F29D59DF}" type="pres">
      <dgm:prSet presAssocID="{3D7560ED-F753-4802-8913-3CE54393426A}" presName="parentLeftMargin" presStyleLbl="node1" presStyleIdx="0" presStyleCnt="5"/>
      <dgm:spPr/>
    </dgm:pt>
    <dgm:pt modelId="{57894790-93F9-4328-9B73-1DCF84F97B58}" type="pres">
      <dgm:prSet presAssocID="{3D7560ED-F753-4802-8913-3CE54393426A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75C1A019-ADD8-4C11-B0DF-05E2F4F0D699}" type="pres">
      <dgm:prSet presAssocID="{3D7560ED-F753-4802-8913-3CE54393426A}" presName="negativeSpace" presStyleCnt="0"/>
      <dgm:spPr/>
    </dgm:pt>
    <dgm:pt modelId="{07CE7F2F-6DDA-4846-B4F1-34E1436BBBF1}" type="pres">
      <dgm:prSet presAssocID="{3D7560ED-F753-4802-8913-3CE54393426A}" presName="childText" presStyleLbl="conFgAcc1" presStyleIdx="1" presStyleCnt="5">
        <dgm:presLayoutVars>
          <dgm:bulletEnabled val="1"/>
        </dgm:presLayoutVars>
      </dgm:prSet>
      <dgm:spPr/>
    </dgm:pt>
    <dgm:pt modelId="{FA72D1F7-DCE2-4BD2-8A4C-A681DC78DB4F}" type="pres">
      <dgm:prSet presAssocID="{114733A4-20F8-4716-AFF2-9800950C7E1D}" presName="spaceBetweenRectangles" presStyleCnt="0"/>
      <dgm:spPr/>
    </dgm:pt>
    <dgm:pt modelId="{A903EE45-64AF-4EF3-9397-3996742A8EEA}" type="pres">
      <dgm:prSet presAssocID="{AB65FAFD-3436-4853-A962-7B723C9E29EC}" presName="parentLin" presStyleCnt="0"/>
      <dgm:spPr/>
    </dgm:pt>
    <dgm:pt modelId="{CDBA512D-EDC7-4195-A2DE-54D3111A8AA3}" type="pres">
      <dgm:prSet presAssocID="{AB65FAFD-3436-4853-A962-7B723C9E29EC}" presName="parentLeftMargin" presStyleLbl="node1" presStyleIdx="1" presStyleCnt="5"/>
      <dgm:spPr/>
    </dgm:pt>
    <dgm:pt modelId="{56EA2AC8-114E-445D-9142-C2BDFF48CD6E}" type="pres">
      <dgm:prSet presAssocID="{AB65FAFD-3436-4853-A962-7B723C9E29EC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FD4ACDF6-B202-42D2-AB14-FF14290FDB22}" type="pres">
      <dgm:prSet presAssocID="{AB65FAFD-3436-4853-A962-7B723C9E29EC}" presName="negativeSpace" presStyleCnt="0"/>
      <dgm:spPr/>
    </dgm:pt>
    <dgm:pt modelId="{3112697C-CC17-4ACB-924B-3CA110B07320}" type="pres">
      <dgm:prSet presAssocID="{AB65FAFD-3436-4853-A962-7B723C9E29EC}" presName="childText" presStyleLbl="conFgAcc1" presStyleIdx="2" presStyleCnt="5">
        <dgm:presLayoutVars>
          <dgm:bulletEnabled val="1"/>
        </dgm:presLayoutVars>
      </dgm:prSet>
      <dgm:spPr/>
    </dgm:pt>
    <dgm:pt modelId="{E100E6CD-1313-4980-BB90-D255354B70F9}" type="pres">
      <dgm:prSet presAssocID="{16FDE348-97EB-4853-8E59-6440D5C92B87}" presName="spaceBetweenRectangles" presStyleCnt="0"/>
      <dgm:spPr/>
    </dgm:pt>
    <dgm:pt modelId="{0C644264-A006-492F-994D-89E0B58E22A4}" type="pres">
      <dgm:prSet presAssocID="{DFBF14C2-E37D-4BDC-AB47-363C3402ED89}" presName="parentLin" presStyleCnt="0"/>
      <dgm:spPr/>
    </dgm:pt>
    <dgm:pt modelId="{5491E459-5C0C-49AF-A438-58FD584DCD4D}" type="pres">
      <dgm:prSet presAssocID="{DFBF14C2-E37D-4BDC-AB47-363C3402ED89}" presName="parentLeftMargin" presStyleLbl="node1" presStyleIdx="2" presStyleCnt="5"/>
      <dgm:spPr/>
    </dgm:pt>
    <dgm:pt modelId="{D2261451-E41A-4DA3-A69C-BDE692439D80}" type="pres">
      <dgm:prSet presAssocID="{DFBF14C2-E37D-4BDC-AB47-363C3402ED89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4B6E8D4F-A4A6-4998-9EE5-94597A0A33D3}" type="pres">
      <dgm:prSet presAssocID="{DFBF14C2-E37D-4BDC-AB47-363C3402ED89}" presName="negativeSpace" presStyleCnt="0"/>
      <dgm:spPr/>
    </dgm:pt>
    <dgm:pt modelId="{DC5536E7-E419-4AC8-9C11-2BD11FC9A04B}" type="pres">
      <dgm:prSet presAssocID="{DFBF14C2-E37D-4BDC-AB47-363C3402ED89}" presName="childText" presStyleLbl="conFgAcc1" presStyleIdx="3" presStyleCnt="5">
        <dgm:presLayoutVars>
          <dgm:bulletEnabled val="1"/>
        </dgm:presLayoutVars>
      </dgm:prSet>
      <dgm:spPr/>
    </dgm:pt>
    <dgm:pt modelId="{AE08FB7A-62F4-4EBA-842B-9C156E6A0D50}" type="pres">
      <dgm:prSet presAssocID="{7FADA75D-812E-4C02-9B4E-CD60A6E23062}" presName="spaceBetweenRectangles" presStyleCnt="0"/>
      <dgm:spPr/>
    </dgm:pt>
    <dgm:pt modelId="{B89A7B72-69C0-4DF5-8124-7026C816E3EF}" type="pres">
      <dgm:prSet presAssocID="{BB74D8E6-B522-4E39-9923-9483D6E585CD}" presName="parentLin" presStyleCnt="0"/>
      <dgm:spPr/>
    </dgm:pt>
    <dgm:pt modelId="{52B5FB8B-1889-4F12-9521-716DFB5754E7}" type="pres">
      <dgm:prSet presAssocID="{BB74D8E6-B522-4E39-9923-9483D6E585CD}" presName="parentLeftMargin" presStyleLbl="node1" presStyleIdx="3" presStyleCnt="5"/>
      <dgm:spPr/>
    </dgm:pt>
    <dgm:pt modelId="{B64BC2BE-9295-42F4-8062-878E1421081B}" type="pres">
      <dgm:prSet presAssocID="{BB74D8E6-B522-4E39-9923-9483D6E585CD}" presName="parentText" presStyleLbl="node1" presStyleIdx="4" presStyleCnt="5">
        <dgm:presLayoutVars>
          <dgm:chMax val="0"/>
          <dgm:bulletEnabled val="1"/>
        </dgm:presLayoutVars>
      </dgm:prSet>
      <dgm:spPr/>
    </dgm:pt>
    <dgm:pt modelId="{FBA00600-EE68-47DB-AC91-DA80A3C85AD4}" type="pres">
      <dgm:prSet presAssocID="{BB74D8E6-B522-4E39-9923-9483D6E585CD}" presName="negativeSpace" presStyleCnt="0"/>
      <dgm:spPr/>
    </dgm:pt>
    <dgm:pt modelId="{720337E3-D0BE-455E-A38B-737C3DEE060B}" type="pres">
      <dgm:prSet presAssocID="{BB74D8E6-B522-4E39-9923-9483D6E585CD}" presName="childText" presStyleLbl="conFgAcc1" presStyleIdx="4" presStyleCnt="5">
        <dgm:presLayoutVars>
          <dgm:bulletEnabled val="1"/>
        </dgm:presLayoutVars>
      </dgm:prSet>
      <dgm:spPr/>
    </dgm:pt>
  </dgm:ptLst>
  <dgm:cxnLst>
    <dgm:cxn modelId="{3C981801-7A3A-4932-B7BD-24C6466D6A56}" type="presOf" srcId="{3D7560ED-F753-4802-8913-3CE54393426A}" destId="{57894790-93F9-4328-9B73-1DCF84F97B58}" srcOrd="1" destOrd="0" presId="urn:microsoft.com/office/officeart/2005/8/layout/list1"/>
    <dgm:cxn modelId="{1E0EBC0E-F2BE-4938-BA16-0CBF24F63CDD}" type="presOf" srcId="{3D7560ED-F753-4802-8913-3CE54393426A}" destId="{6ECD3BF6-BA18-4BD5-8826-3929F29D59DF}" srcOrd="0" destOrd="0" presId="urn:microsoft.com/office/officeart/2005/8/layout/list1"/>
    <dgm:cxn modelId="{4D7B6322-361B-44DE-A88A-3A2C0B1FD58A}" type="presOf" srcId="{DFBF14C2-E37D-4BDC-AB47-363C3402ED89}" destId="{D2261451-E41A-4DA3-A69C-BDE692439D80}" srcOrd="1" destOrd="0" presId="urn:microsoft.com/office/officeart/2005/8/layout/list1"/>
    <dgm:cxn modelId="{071E2B3B-C576-40E4-9FD4-CCF9E53D9B94}" type="presOf" srcId="{BB74D8E6-B522-4E39-9923-9483D6E585CD}" destId="{52B5FB8B-1889-4F12-9521-716DFB5754E7}" srcOrd="0" destOrd="0" presId="urn:microsoft.com/office/officeart/2005/8/layout/list1"/>
    <dgm:cxn modelId="{67855942-38F0-483E-A9BA-ACFAB26EF4D5}" type="presOf" srcId="{AB65FAFD-3436-4853-A962-7B723C9E29EC}" destId="{CDBA512D-EDC7-4195-A2DE-54D3111A8AA3}" srcOrd="0" destOrd="0" presId="urn:microsoft.com/office/officeart/2005/8/layout/list1"/>
    <dgm:cxn modelId="{AA198569-68E6-47D0-80D4-621434A5723A}" type="presOf" srcId="{80EB21FD-C62F-4E49-97A5-714A2E50A981}" destId="{118B6A03-C1E2-48F0-B5B2-08A4D8264913}" srcOrd="0" destOrd="0" presId="urn:microsoft.com/office/officeart/2005/8/layout/list1"/>
    <dgm:cxn modelId="{7F846D6F-27AE-4262-B731-E5AC2EAC5E02}" type="presOf" srcId="{DFBF14C2-E37D-4BDC-AB47-363C3402ED89}" destId="{5491E459-5C0C-49AF-A438-58FD584DCD4D}" srcOrd="0" destOrd="0" presId="urn:microsoft.com/office/officeart/2005/8/layout/list1"/>
    <dgm:cxn modelId="{C918F6AD-EE66-499F-8B7F-AD6C17A79812}" type="presOf" srcId="{BB74D8E6-B522-4E39-9923-9483D6E585CD}" destId="{B64BC2BE-9295-42F4-8062-878E1421081B}" srcOrd="1" destOrd="0" presId="urn:microsoft.com/office/officeart/2005/8/layout/list1"/>
    <dgm:cxn modelId="{4D04E3B7-FC7C-4CFF-AFA1-4096B7BA3184}" type="presOf" srcId="{8C29A7D4-DD62-429C-BA0B-0C08AB2CC829}" destId="{1194B001-77B0-4347-B59E-814B9695C0D5}" srcOrd="0" destOrd="0" presId="urn:microsoft.com/office/officeart/2005/8/layout/list1"/>
    <dgm:cxn modelId="{8010E5BD-6532-4645-8EB8-14E4C0CD9282}" type="presOf" srcId="{8C29A7D4-DD62-429C-BA0B-0C08AB2CC829}" destId="{FDC10A0C-41DC-449B-94F4-60036B76C208}" srcOrd="1" destOrd="0" presId="urn:microsoft.com/office/officeart/2005/8/layout/list1"/>
    <dgm:cxn modelId="{24E60DC0-0201-42EE-9F2E-10D6B099340A}" srcId="{80EB21FD-C62F-4E49-97A5-714A2E50A981}" destId="{8C29A7D4-DD62-429C-BA0B-0C08AB2CC829}" srcOrd="0" destOrd="0" parTransId="{C6551330-AECB-49DF-B5FC-0F84FF07C613}" sibTransId="{6C362DF8-5000-4E85-9EE9-8A54FE299154}"/>
    <dgm:cxn modelId="{EA01F8D1-6EFE-446A-A622-876208D3C41B}" srcId="{80EB21FD-C62F-4E49-97A5-714A2E50A981}" destId="{3D7560ED-F753-4802-8913-3CE54393426A}" srcOrd="1" destOrd="0" parTransId="{7722E326-0165-4450-858B-AF34600D07DB}" sibTransId="{114733A4-20F8-4716-AFF2-9800950C7E1D}"/>
    <dgm:cxn modelId="{A4C78CD3-7CC1-4673-AACA-03D7942E31AF}" srcId="{80EB21FD-C62F-4E49-97A5-714A2E50A981}" destId="{AB65FAFD-3436-4853-A962-7B723C9E29EC}" srcOrd="2" destOrd="0" parTransId="{E981300F-7C7A-4C84-9FAF-5CB7D938F951}" sibTransId="{16FDE348-97EB-4853-8E59-6440D5C92B87}"/>
    <dgm:cxn modelId="{769F7FDF-120D-4CBF-89A1-B6D69B0084C5}" type="presOf" srcId="{AB65FAFD-3436-4853-A962-7B723C9E29EC}" destId="{56EA2AC8-114E-445D-9142-C2BDFF48CD6E}" srcOrd="1" destOrd="0" presId="urn:microsoft.com/office/officeart/2005/8/layout/list1"/>
    <dgm:cxn modelId="{B01ADFDF-67C5-461B-AFA0-EA2989974B94}" srcId="{80EB21FD-C62F-4E49-97A5-714A2E50A981}" destId="{BB74D8E6-B522-4E39-9923-9483D6E585CD}" srcOrd="4" destOrd="0" parTransId="{14B254CC-17CF-442E-AE1D-9641D3A53049}" sibTransId="{452FA6DD-28B0-406F-879E-2FD70E00C189}"/>
    <dgm:cxn modelId="{4C7A4BF1-69CF-4A83-A157-94232EA1C370}" srcId="{80EB21FD-C62F-4E49-97A5-714A2E50A981}" destId="{DFBF14C2-E37D-4BDC-AB47-363C3402ED89}" srcOrd="3" destOrd="0" parTransId="{1318C0C4-7FE9-46B6-A6E7-2067E885F784}" sibTransId="{7FADA75D-812E-4C02-9B4E-CD60A6E23062}"/>
    <dgm:cxn modelId="{52240C82-27D0-4529-95E3-4B5A7F8F7B1A}" type="presParOf" srcId="{118B6A03-C1E2-48F0-B5B2-08A4D8264913}" destId="{B0E32B06-1437-4ECF-B7B7-E29FC0A50B12}" srcOrd="0" destOrd="0" presId="urn:microsoft.com/office/officeart/2005/8/layout/list1"/>
    <dgm:cxn modelId="{CCF70B7B-8AB0-41BD-9554-8E1BB7DDBDDA}" type="presParOf" srcId="{B0E32B06-1437-4ECF-B7B7-E29FC0A50B12}" destId="{1194B001-77B0-4347-B59E-814B9695C0D5}" srcOrd="0" destOrd="0" presId="urn:microsoft.com/office/officeart/2005/8/layout/list1"/>
    <dgm:cxn modelId="{F9BC91E2-8B3A-43EC-B78A-B0FE62C2C8D3}" type="presParOf" srcId="{B0E32B06-1437-4ECF-B7B7-E29FC0A50B12}" destId="{FDC10A0C-41DC-449B-94F4-60036B76C208}" srcOrd="1" destOrd="0" presId="urn:microsoft.com/office/officeart/2005/8/layout/list1"/>
    <dgm:cxn modelId="{FB221839-5A08-487A-9B46-D5AA3CA3D641}" type="presParOf" srcId="{118B6A03-C1E2-48F0-B5B2-08A4D8264913}" destId="{84030B17-E415-425F-AF81-B926D5351C13}" srcOrd="1" destOrd="0" presId="urn:microsoft.com/office/officeart/2005/8/layout/list1"/>
    <dgm:cxn modelId="{0152BE47-6007-489A-9394-789FD3FEF9BE}" type="presParOf" srcId="{118B6A03-C1E2-48F0-B5B2-08A4D8264913}" destId="{2FF6581D-5ECA-41DC-A70E-5831A4CB3F2F}" srcOrd="2" destOrd="0" presId="urn:microsoft.com/office/officeart/2005/8/layout/list1"/>
    <dgm:cxn modelId="{A5C989AE-05AF-40C4-85D4-20CF986CE633}" type="presParOf" srcId="{118B6A03-C1E2-48F0-B5B2-08A4D8264913}" destId="{59844558-E13B-47E3-AC5B-D230DACA92F1}" srcOrd="3" destOrd="0" presId="urn:microsoft.com/office/officeart/2005/8/layout/list1"/>
    <dgm:cxn modelId="{9989A702-A309-455F-A453-EFA41F800C4A}" type="presParOf" srcId="{118B6A03-C1E2-48F0-B5B2-08A4D8264913}" destId="{D071E7F5-19AB-4A07-B081-C225656D5A77}" srcOrd="4" destOrd="0" presId="urn:microsoft.com/office/officeart/2005/8/layout/list1"/>
    <dgm:cxn modelId="{BF648100-4C9E-4CD7-A99B-4F737B847751}" type="presParOf" srcId="{D071E7F5-19AB-4A07-B081-C225656D5A77}" destId="{6ECD3BF6-BA18-4BD5-8826-3929F29D59DF}" srcOrd="0" destOrd="0" presId="urn:microsoft.com/office/officeart/2005/8/layout/list1"/>
    <dgm:cxn modelId="{50978362-E668-43F4-8FF6-7DE1E50B340C}" type="presParOf" srcId="{D071E7F5-19AB-4A07-B081-C225656D5A77}" destId="{57894790-93F9-4328-9B73-1DCF84F97B58}" srcOrd="1" destOrd="0" presId="urn:microsoft.com/office/officeart/2005/8/layout/list1"/>
    <dgm:cxn modelId="{B83B4ED9-80E4-41CF-864F-7892DECD2FA0}" type="presParOf" srcId="{118B6A03-C1E2-48F0-B5B2-08A4D8264913}" destId="{75C1A019-ADD8-4C11-B0DF-05E2F4F0D699}" srcOrd="5" destOrd="0" presId="urn:microsoft.com/office/officeart/2005/8/layout/list1"/>
    <dgm:cxn modelId="{3DAA4A58-F29D-47CB-B1FE-C13C66EB37DF}" type="presParOf" srcId="{118B6A03-C1E2-48F0-B5B2-08A4D8264913}" destId="{07CE7F2F-6DDA-4846-B4F1-34E1436BBBF1}" srcOrd="6" destOrd="0" presId="urn:microsoft.com/office/officeart/2005/8/layout/list1"/>
    <dgm:cxn modelId="{958F3B99-A11D-46AB-AD0A-2222ECF3FFEF}" type="presParOf" srcId="{118B6A03-C1E2-48F0-B5B2-08A4D8264913}" destId="{FA72D1F7-DCE2-4BD2-8A4C-A681DC78DB4F}" srcOrd="7" destOrd="0" presId="urn:microsoft.com/office/officeart/2005/8/layout/list1"/>
    <dgm:cxn modelId="{75E6B263-9887-41CB-9AD5-E74124A33413}" type="presParOf" srcId="{118B6A03-C1E2-48F0-B5B2-08A4D8264913}" destId="{A903EE45-64AF-4EF3-9397-3996742A8EEA}" srcOrd="8" destOrd="0" presId="urn:microsoft.com/office/officeart/2005/8/layout/list1"/>
    <dgm:cxn modelId="{19CB8B93-E52F-433C-A5E4-B09934899DF7}" type="presParOf" srcId="{A903EE45-64AF-4EF3-9397-3996742A8EEA}" destId="{CDBA512D-EDC7-4195-A2DE-54D3111A8AA3}" srcOrd="0" destOrd="0" presId="urn:microsoft.com/office/officeart/2005/8/layout/list1"/>
    <dgm:cxn modelId="{756BC025-5FA2-4843-8463-FF9D5DB47837}" type="presParOf" srcId="{A903EE45-64AF-4EF3-9397-3996742A8EEA}" destId="{56EA2AC8-114E-445D-9142-C2BDFF48CD6E}" srcOrd="1" destOrd="0" presId="urn:microsoft.com/office/officeart/2005/8/layout/list1"/>
    <dgm:cxn modelId="{E3ECA168-77A0-4470-92CA-C3F2E04FE40C}" type="presParOf" srcId="{118B6A03-C1E2-48F0-B5B2-08A4D8264913}" destId="{FD4ACDF6-B202-42D2-AB14-FF14290FDB22}" srcOrd="9" destOrd="0" presId="urn:microsoft.com/office/officeart/2005/8/layout/list1"/>
    <dgm:cxn modelId="{831EA9A1-3AB2-4696-9A5A-310C1672D00D}" type="presParOf" srcId="{118B6A03-C1E2-48F0-B5B2-08A4D8264913}" destId="{3112697C-CC17-4ACB-924B-3CA110B07320}" srcOrd="10" destOrd="0" presId="urn:microsoft.com/office/officeart/2005/8/layout/list1"/>
    <dgm:cxn modelId="{427E7208-D760-4325-A67A-C9FDFDB42B05}" type="presParOf" srcId="{118B6A03-C1E2-48F0-B5B2-08A4D8264913}" destId="{E100E6CD-1313-4980-BB90-D255354B70F9}" srcOrd="11" destOrd="0" presId="urn:microsoft.com/office/officeart/2005/8/layout/list1"/>
    <dgm:cxn modelId="{A6DF7DB8-0477-4F12-9990-AD7B41CF9B8F}" type="presParOf" srcId="{118B6A03-C1E2-48F0-B5B2-08A4D8264913}" destId="{0C644264-A006-492F-994D-89E0B58E22A4}" srcOrd="12" destOrd="0" presId="urn:microsoft.com/office/officeart/2005/8/layout/list1"/>
    <dgm:cxn modelId="{0C698070-0D18-4D21-BC45-7C4338229FE3}" type="presParOf" srcId="{0C644264-A006-492F-994D-89E0B58E22A4}" destId="{5491E459-5C0C-49AF-A438-58FD584DCD4D}" srcOrd="0" destOrd="0" presId="urn:microsoft.com/office/officeart/2005/8/layout/list1"/>
    <dgm:cxn modelId="{F3E47833-E3F7-4FED-A952-D20F36D937F7}" type="presParOf" srcId="{0C644264-A006-492F-994D-89E0B58E22A4}" destId="{D2261451-E41A-4DA3-A69C-BDE692439D80}" srcOrd="1" destOrd="0" presId="urn:microsoft.com/office/officeart/2005/8/layout/list1"/>
    <dgm:cxn modelId="{FACDB231-E0B0-45B0-B187-322CB102B5C7}" type="presParOf" srcId="{118B6A03-C1E2-48F0-B5B2-08A4D8264913}" destId="{4B6E8D4F-A4A6-4998-9EE5-94597A0A33D3}" srcOrd="13" destOrd="0" presId="urn:microsoft.com/office/officeart/2005/8/layout/list1"/>
    <dgm:cxn modelId="{F04CEF84-A310-4ADD-9970-F91831E23675}" type="presParOf" srcId="{118B6A03-C1E2-48F0-B5B2-08A4D8264913}" destId="{DC5536E7-E419-4AC8-9C11-2BD11FC9A04B}" srcOrd="14" destOrd="0" presId="urn:microsoft.com/office/officeart/2005/8/layout/list1"/>
    <dgm:cxn modelId="{640328E1-CC38-4B44-9793-47BC969E7877}" type="presParOf" srcId="{118B6A03-C1E2-48F0-B5B2-08A4D8264913}" destId="{AE08FB7A-62F4-4EBA-842B-9C156E6A0D50}" srcOrd="15" destOrd="0" presId="urn:microsoft.com/office/officeart/2005/8/layout/list1"/>
    <dgm:cxn modelId="{F926F324-8C14-4213-916F-FF9746DBB7C0}" type="presParOf" srcId="{118B6A03-C1E2-48F0-B5B2-08A4D8264913}" destId="{B89A7B72-69C0-4DF5-8124-7026C816E3EF}" srcOrd="16" destOrd="0" presId="urn:microsoft.com/office/officeart/2005/8/layout/list1"/>
    <dgm:cxn modelId="{17A56244-12E1-4DB4-AABF-75DFF61BC028}" type="presParOf" srcId="{B89A7B72-69C0-4DF5-8124-7026C816E3EF}" destId="{52B5FB8B-1889-4F12-9521-716DFB5754E7}" srcOrd="0" destOrd="0" presId="urn:microsoft.com/office/officeart/2005/8/layout/list1"/>
    <dgm:cxn modelId="{E76FBFA0-6FA3-49C5-A486-ABDAF8BD3DFE}" type="presParOf" srcId="{B89A7B72-69C0-4DF5-8124-7026C816E3EF}" destId="{B64BC2BE-9295-42F4-8062-878E1421081B}" srcOrd="1" destOrd="0" presId="urn:microsoft.com/office/officeart/2005/8/layout/list1"/>
    <dgm:cxn modelId="{CBDF6EF8-37DD-4B1D-A1C5-79C3EED7C60B}" type="presParOf" srcId="{118B6A03-C1E2-48F0-B5B2-08A4D8264913}" destId="{FBA00600-EE68-47DB-AC91-DA80A3C85AD4}" srcOrd="17" destOrd="0" presId="urn:microsoft.com/office/officeart/2005/8/layout/list1"/>
    <dgm:cxn modelId="{DB52D8B8-A3D4-427C-A2CD-221FECBC3A9D}" type="presParOf" srcId="{118B6A03-C1E2-48F0-B5B2-08A4D8264913}" destId="{720337E3-D0BE-455E-A38B-737C3DEE060B}" srcOrd="18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E99D7332-22C8-45D1-9F32-8A792B55B85C}" type="doc">
      <dgm:prSet loTypeId="urn:microsoft.com/office/officeart/2005/8/layout/vList3" loCatId="list" qsTypeId="urn:microsoft.com/office/officeart/2005/8/quickstyle/simple1" qsCatId="simple" csTypeId="urn:microsoft.com/office/officeart/2005/8/colors/accent1_2" csCatId="accent1" phldr="1"/>
      <dgm:spPr/>
    </dgm:pt>
    <dgm:pt modelId="{4040F71C-9B01-41B7-B7A1-19D5044685FB}">
      <dgm:prSet phldrT="[Texto]" custT="1"/>
      <dgm:spPr/>
      <dgm:t>
        <a:bodyPr/>
        <a:lstStyle/>
        <a:p>
          <a:pPr algn="just"/>
          <a:r>
            <a:rPr lang="es-MX" sz="2800" b="1" dirty="0"/>
            <a:t>Lección Aprendida</a:t>
          </a:r>
          <a:endParaRPr lang="es-MX" sz="2800" dirty="0"/>
        </a:p>
      </dgm:t>
    </dgm:pt>
    <dgm:pt modelId="{DBFE4003-A80D-4981-AB24-84EDB6078592}" type="parTrans" cxnId="{B2F44795-D677-4F0F-A3E0-8000FAAB1099}">
      <dgm:prSet/>
      <dgm:spPr/>
      <dgm:t>
        <a:bodyPr/>
        <a:lstStyle/>
        <a:p>
          <a:endParaRPr lang="es-MX"/>
        </a:p>
      </dgm:t>
    </dgm:pt>
    <dgm:pt modelId="{CA9C66BF-448C-4575-8CE9-DE6A96AF7C16}" type="sibTrans" cxnId="{B2F44795-D677-4F0F-A3E0-8000FAAB1099}">
      <dgm:prSet/>
      <dgm:spPr/>
      <dgm:t>
        <a:bodyPr/>
        <a:lstStyle/>
        <a:p>
          <a:endParaRPr lang="es-MX"/>
        </a:p>
      </dgm:t>
    </dgm:pt>
    <dgm:pt modelId="{ADFA92C1-D41F-4CE9-9271-E42D74C16830}" type="pres">
      <dgm:prSet presAssocID="{E99D7332-22C8-45D1-9F32-8A792B55B85C}" presName="linearFlow" presStyleCnt="0">
        <dgm:presLayoutVars>
          <dgm:dir/>
          <dgm:resizeHandles val="exact"/>
        </dgm:presLayoutVars>
      </dgm:prSet>
      <dgm:spPr/>
    </dgm:pt>
    <dgm:pt modelId="{C944881C-D25F-4D12-9E32-3DC2E904DCC3}" type="pres">
      <dgm:prSet presAssocID="{4040F71C-9B01-41B7-B7A1-19D5044685FB}" presName="composite" presStyleCnt="0"/>
      <dgm:spPr/>
    </dgm:pt>
    <dgm:pt modelId="{2BF96D8E-7517-40C0-87FE-9EFA11EC9513}" type="pres">
      <dgm:prSet presAssocID="{4040F71C-9B01-41B7-B7A1-19D5044685FB}" presName="imgShp" presStyleLbl="fgImgPlace1" presStyleIdx="0" presStyleCnt="1"/>
      <dgm:spPr>
        <a:blipFill rotWithShape="1">
          <a:blip xmlns:r="http://schemas.openxmlformats.org/officeDocument/2006/relationships" r:embed="rId1">
            <a:duotone>
              <a:prstClr val="black"/>
              <a:srgbClr val="FF0000">
                <a:tint val="45000"/>
                <a:satMod val="400000"/>
              </a:srgbClr>
            </a:duotone>
            <a:extLst>
              <a:ext uri="{BEBA8EAE-BF5A-486C-A8C5-ECC9F3942E4B}">
                <a14:imgProps xmlns:a14="http://schemas.microsoft.com/office/drawing/2010/main">
                  <a14:imgLayer r:embed="rId2">
                    <a14:imgEffect>
                      <a14:artisticPhotocopy/>
                    </a14:imgEffect>
                  </a14:imgLayer>
                </a14:imgProps>
              </a:ext>
            </a:extLst>
          </a:blip>
          <a:srcRect/>
          <a:stretch>
            <a:fillRect l="-1000" r="-1000"/>
          </a:stretch>
        </a:blipFill>
      </dgm:spPr>
    </dgm:pt>
    <dgm:pt modelId="{C55E17F7-487E-4931-BA1B-184606CF2B19}" type="pres">
      <dgm:prSet presAssocID="{4040F71C-9B01-41B7-B7A1-19D5044685FB}" presName="txShp" presStyleLbl="node1" presStyleIdx="0" presStyleCnt="1" custScaleY="68499" custLinFactNeighborX="2450">
        <dgm:presLayoutVars>
          <dgm:bulletEnabled val="1"/>
        </dgm:presLayoutVars>
      </dgm:prSet>
      <dgm:spPr/>
    </dgm:pt>
  </dgm:ptLst>
  <dgm:cxnLst>
    <dgm:cxn modelId="{8BA2AA3F-6FB9-4E95-A2D0-FB9BC24486C9}" type="presOf" srcId="{4040F71C-9B01-41B7-B7A1-19D5044685FB}" destId="{C55E17F7-487E-4931-BA1B-184606CF2B19}" srcOrd="0" destOrd="0" presId="urn:microsoft.com/office/officeart/2005/8/layout/vList3"/>
    <dgm:cxn modelId="{B2F44795-D677-4F0F-A3E0-8000FAAB1099}" srcId="{E99D7332-22C8-45D1-9F32-8A792B55B85C}" destId="{4040F71C-9B01-41B7-B7A1-19D5044685FB}" srcOrd="0" destOrd="0" parTransId="{DBFE4003-A80D-4981-AB24-84EDB6078592}" sibTransId="{CA9C66BF-448C-4575-8CE9-DE6A96AF7C16}"/>
    <dgm:cxn modelId="{0AA9ADA6-0404-444F-B985-6DE251D33318}" type="presOf" srcId="{E99D7332-22C8-45D1-9F32-8A792B55B85C}" destId="{ADFA92C1-D41F-4CE9-9271-E42D74C16830}" srcOrd="0" destOrd="0" presId="urn:microsoft.com/office/officeart/2005/8/layout/vList3"/>
    <dgm:cxn modelId="{C9245D8C-06B7-4A76-AE13-E85ABA151622}" type="presParOf" srcId="{ADFA92C1-D41F-4CE9-9271-E42D74C16830}" destId="{C944881C-D25F-4D12-9E32-3DC2E904DCC3}" srcOrd="0" destOrd="0" presId="urn:microsoft.com/office/officeart/2005/8/layout/vList3"/>
    <dgm:cxn modelId="{ACA96CBD-197D-43EC-89DB-4A603A5D38C0}" type="presParOf" srcId="{C944881C-D25F-4D12-9E32-3DC2E904DCC3}" destId="{2BF96D8E-7517-40C0-87FE-9EFA11EC9513}" srcOrd="0" destOrd="0" presId="urn:microsoft.com/office/officeart/2005/8/layout/vList3"/>
    <dgm:cxn modelId="{2926624C-BE4D-4F98-A2C6-8CA2011B97F3}" type="presParOf" srcId="{C944881C-D25F-4D12-9E32-3DC2E904DCC3}" destId="{C55E17F7-487E-4931-BA1B-184606CF2B19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14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E99D7332-22C8-45D1-9F32-8A792B55B85C}" type="doc">
      <dgm:prSet loTypeId="urn:microsoft.com/office/officeart/2005/8/layout/vList3" loCatId="list" qsTypeId="urn:microsoft.com/office/officeart/2005/8/quickstyle/simple1" qsCatId="simple" csTypeId="urn:microsoft.com/office/officeart/2005/8/colors/accent1_2" csCatId="accent1" phldr="1"/>
      <dgm:spPr/>
    </dgm:pt>
    <dgm:pt modelId="{4040F71C-9B01-41B7-B7A1-19D5044685FB}">
      <dgm:prSet phldrT="[Texto]" custT="1"/>
      <dgm:spPr/>
      <dgm:t>
        <a:bodyPr/>
        <a:lstStyle/>
        <a:p>
          <a:pPr algn="just"/>
          <a:r>
            <a:rPr lang="es-MX" sz="2800" b="1" dirty="0"/>
            <a:t>Buena Práctica</a:t>
          </a:r>
          <a:endParaRPr lang="es-MX" sz="2800" dirty="0"/>
        </a:p>
      </dgm:t>
    </dgm:pt>
    <dgm:pt modelId="{DBFE4003-A80D-4981-AB24-84EDB6078592}" type="parTrans" cxnId="{B2F44795-D677-4F0F-A3E0-8000FAAB1099}">
      <dgm:prSet/>
      <dgm:spPr/>
      <dgm:t>
        <a:bodyPr/>
        <a:lstStyle/>
        <a:p>
          <a:endParaRPr lang="es-MX"/>
        </a:p>
      </dgm:t>
    </dgm:pt>
    <dgm:pt modelId="{CA9C66BF-448C-4575-8CE9-DE6A96AF7C16}" type="sibTrans" cxnId="{B2F44795-D677-4F0F-A3E0-8000FAAB1099}">
      <dgm:prSet/>
      <dgm:spPr/>
      <dgm:t>
        <a:bodyPr/>
        <a:lstStyle/>
        <a:p>
          <a:endParaRPr lang="es-MX"/>
        </a:p>
      </dgm:t>
    </dgm:pt>
    <dgm:pt modelId="{ADFA92C1-D41F-4CE9-9271-E42D74C16830}" type="pres">
      <dgm:prSet presAssocID="{E99D7332-22C8-45D1-9F32-8A792B55B85C}" presName="linearFlow" presStyleCnt="0">
        <dgm:presLayoutVars>
          <dgm:dir/>
          <dgm:resizeHandles val="exact"/>
        </dgm:presLayoutVars>
      </dgm:prSet>
      <dgm:spPr/>
    </dgm:pt>
    <dgm:pt modelId="{C944881C-D25F-4D12-9E32-3DC2E904DCC3}" type="pres">
      <dgm:prSet presAssocID="{4040F71C-9B01-41B7-B7A1-19D5044685FB}" presName="composite" presStyleCnt="0"/>
      <dgm:spPr/>
    </dgm:pt>
    <dgm:pt modelId="{2BF96D8E-7517-40C0-87FE-9EFA11EC9513}" type="pres">
      <dgm:prSet presAssocID="{4040F71C-9B01-41B7-B7A1-19D5044685FB}" presName="imgShp" presStyleLbl="fgImgPlace1" presStyleIdx="0" presStyleCnt="1"/>
      <dgm:spPr>
        <a:blipFill rotWithShape="1">
          <a:blip xmlns:r="http://schemas.openxmlformats.org/officeDocument/2006/relationships" r:embed="rId1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2">
                    <a14:imgEffect>
                      <a14:artisticGlowEdges/>
                    </a14:imgEffect>
                  </a14:imgLayer>
                </a14:imgProps>
              </a:ext>
            </a:extLst>
          </a:blip>
          <a:srcRect/>
          <a:stretch>
            <a:fillRect/>
          </a:stretch>
        </a:blipFill>
      </dgm:spPr>
    </dgm:pt>
    <dgm:pt modelId="{C55E17F7-487E-4931-BA1B-184606CF2B19}" type="pres">
      <dgm:prSet presAssocID="{4040F71C-9B01-41B7-B7A1-19D5044685FB}" presName="txShp" presStyleLbl="node1" presStyleIdx="0" presStyleCnt="1" custScaleY="68499" custLinFactNeighborX="1925">
        <dgm:presLayoutVars>
          <dgm:bulletEnabled val="1"/>
        </dgm:presLayoutVars>
      </dgm:prSet>
      <dgm:spPr/>
    </dgm:pt>
  </dgm:ptLst>
  <dgm:cxnLst>
    <dgm:cxn modelId="{8BA2AA3F-6FB9-4E95-A2D0-FB9BC24486C9}" type="presOf" srcId="{4040F71C-9B01-41B7-B7A1-19D5044685FB}" destId="{C55E17F7-487E-4931-BA1B-184606CF2B19}" srcOrd="0" destOrd="0" presId="urn:microsoft.com/office/officeart/2005/8/layout/vList3"/>
    <dgm:cxn modelId="{B2F44795-D677-4F0F-A3E0-8000FAAB1099}" srcId="{E99D7332-22C8-45D1-9F32-8A792B55B85C}" destId="{4040F71C-9B01-41B7-B7A1-19D5044685FB}" srcOrd="0" destOrd="0" parTransId="{DBFE4003-A80D-4981-AB24-84EDB6078592}" sibTransId="{CA9C66BF-448C-4575-8CE9-DE6A96AF7C16}"/>
    <dgm:cxn modelId="{0AA9ADA6-0404-444F-B985-6DE251D33318}" type="presOf" srcId="{E99D7332-22C8-45D1-9F32-8A792B55B85C}" destId="{ADFA92C1-D41F-4CE9-9271-E42D74C16830}" srcOrd="0" destOrd="0" presId="urn:microsoft.com/office/officeart/2005/8/layout/vList3"/>
    <dgm:cxn modelId="{C9245D8C-06B7-4A76-AE13-E85ABA151622}" type="presParOf" srcId="{ADFA92C1-D41F-4CE9-9271-E42D74C16830}" destId="{C944881C-D25F-4D12-9E32-3DC2E904DCC3}" srcOrd="0" destOrd="0" presId="urn:microsoft.com/office/officeart/2005/8/layout/vList3"/>
    <dgm:cxn modelId="{ACA96CBD-197D-43EC-89DB-4A603A5D38C0}" type="presParOf" srcId="{C944881C-D25F-4D12-9E32-3DC2E904DCC3}" destId="{2BF96D8E-7517-40C0-87FE-9EFA11EC9513}" srcOrd="0" destOrd="0" presId="urn:microsoft.com/office/officeart/2005/8/layout/vList3"/>
    <dgm:cxn modelId="{2926624C-BE4D-4F98-A2C6-8CA2011B97F3}" type="presParOf" srcId="{C944881C-D25F-4D12-9E32-3DC2E904DCC3}" destId="{C55E17F7-487E-4931-BA1B-184606CF2B19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E99D7332-22C8-45D1-9F32-8A792B55B85C}" type="doc">
      <dgm:prSet loTypeId="urn:microsoft.com/office/officeart/2005/8/layout/vList3" loCatId="list" qsTypeId="urn:microsoft.com/office/officeart/2005/8/quickstyle/simple1" qsCatId="simple" csTypeId="urn:microsoft.com/office/officeart/2005/8/colors/accent1_2" csCatId="accent1" phldr="1"/>
      <dgm:spPr/>
    </dgm:pt>
    <dgm:pt modelId="{4040F71C-9B01-41B7-B7A1-19D5044685FB}">
      <dgm:prSet phldrT="[Texto]" custT="1"/>
      <dgm:spPr/>
      <dgm:t>
        <a:bodyPr/>
        <a:lstStyle/>
        <a:p>
          <a:pPr algn="just"/>
          <a:r>
            <a:rPr lang="es-MX" sz="2800" b="1" dirty="0"/>
            <a:t>Buena Práctica</a:t>
          </a:r>
          <a:endParaRPr lang="es-MX" sz="2800" dirty="0"/>
        </a:p>
      </dgm:t>
    </dgm:pt>
    <dgm:pt modelId="{DBFE4003-A80D-4981-AB24-84EDB6078592}" type="parTrans" cxnId="{B2F44795-D677-4F0F-A3E0-8000FAAB1099}">
      <dgm:prSet/>
      <dgm:spPr/>
      <dgm:t>
        <a:bodyPr/>
        <a:lstStyle/>
        <a:p>
          <a:endParaRPr lang="es-MX"/>
        </a:p>
      </dgm:t>
    </dgm:pt>
    <dgm:pt modelId="{CA9C66BF-448C-4575-8CE9-DE6A96AF7C16}" type="sibTrans" cxnId="{B2F44795-D677-4F0F-A3E0-8000FAAB1099}">
      <dgm:prSet/>
      <dgm:spPr/>
      <dgm:t>
        <a:bodyPr/>
        <a:lstStyle/>
        <a:p>
          <a:endParaRPr lang="es-MX"/>
        </a:p>
      </dgm:t>
    </dgm:pt>
    <dgm:pt modelId="{ADFA92C1-D41F-4CE9-9271-E42D74C16830}" type="pres">
      <dgm:prSet presAssocID="{E99D7332-22C8-45D1-9F32-8A792B55B85C}" presName="linearFlow" presStyleCnt="0">
        <dgm:presLayoutVars>
          <dgm:dir/>
          <dgm:resizeHandles val="exact"/>
        </dgm:presLayoutVars>
      </dgm:prSet>
      <dgm:spPr/>
    </dgm:pt>
    <dgm:pt modelId="{C944881C-D25F-4D12-9E32-3DC2E904DCC3}" type="pres">
      <dgm:prSet presAssocID="{4040F71C-9B01-41B7-B7A1-19D5044685FB}" presName="composite" presStyleCnt="0"/>
      <dgm:spPr/>
    </dgm:pt>
    <dgm:pt modelId="{2BF96D8E-7517-40C0-87FE-9EFA11EC9513}" type="pres">
      <dgm:prSet presAssocID="{4040F71C-9B01-41B7-B7A1-19D5044685FB}" presName="imgShp" presStyleLbl="fgImgPlace1" presStyleIdx="0" presStyleCnt="1"/>
      <dgm:spPr>
        <a:blipFill rotWithShape="1">
          <a:blip xmlns:r="http://schemas.openxmlformats.org/officeDocument/2006/relationships" r:embed="rId1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2">
                    <a14:imgEffect>
                      <a14:artisticGlowEdges/>
                    </a14:imgEffect>
                  </a14:imgLayer>
                </a14:imgProps>
              </a:ext>
            </a:extLst>
          </a:blip>
          <a:srcRect/>
          <a:stretch>
            <a:fillRect/>
          </a:stretch>
        </a:blipFill>
      </dgm:spPr>
    </dgm:pt>
    <dgm:pt modelId="{C55E17F7-487E-4931-BA1B-184606CF2B19}" type="pres">
      <dgm:prSet presAssocID="{4040F71C-9B01-41B7-B7A1-19D5044685FB}" presName="txShp" presStyleLbl="node1" presStyleIdx="0" presStyleCnt="1" custScaleY="68499" custLinFactNeighborX="1925">
        <dgm:presLayoutVars>
          <dgm:bulletEnabled val="1"/>
        </dgm:presLayoutVars>
      </dgm:prSet>
      <dgm:spPr/>
    </dgm:pt>
  </dgm:ptLst>
  <dgm:cxnLst>
    <dgm:cxn modelId="{8BA2AA3F-6FB9-4E95-A2D0-FB9BC24486C9}" type="presOf" srcId="{4040F71C-9B01-41B7-B7A1-19D5044685FB}" destId="{C55E17F7-487E-4931-BA1B-184606CF2B19}" srcOrd="0" destOrd="0" presId="urn:microsoft.com/office/officeart/2005/8/layout/vList3"/>
    <dgm:cxn modelId="{B2F44795-D677-4F0F-A3E0-8000FAAB1099}" srcId="{E99D7332-22C8-45D1-9F32-8A792B55B85C}" destId="{4040F71C-9B01-41B7-B7A1-19D5044685FB}" srcOrd="0" destOrd="0" parTransId="{DBFE4003-A80D-4981-AB24-84EDB6078592}" sibTransId="{CA9C66BF-448C-4575-8CE9-DE6A96AF7C16}"/>
    <dgm:cxn modelId="{0AA9ADA6-0404-444F-B985-6DE251D33318}" type="presOf" srcId="{E99D7332-22C8-45D1-9F32-8A792B55B85C}" destId="{ADFA92C1-D41F-4CE9-9271-E42D74C16830}" srcOrd="0" destOrd="0" presId="urn:microsoft.com/office/officeart/2005/8/layout/vList3"/>
    <dgm:cxn modelId="{C9245D8C-06B7-4A76-AE13-E85ABA151622}" type="presParOf" srcId="{ADFA92C1-D41F-4CE9-9271-E42D74C16830}" destId="{C944881C-D25F-4D12-9E32-3DC2E904DCC3}" srcOrd="0" destOrd="0" presId="urn:microsoft.com/office/officeart/2005/8/layout/vList3"/>
    <dgm:cxn modelId="{ACA96CBD-197D-43EC-89DB-4A603A5D38C0}" type="presParOf" srcId="{C944881C-D25F-4D12-9E32-3DC2E904DCC3}" destId="{2BF96D8E-7517-40C0-87FE-9EFA11EC9513}" srcOrd="0" destOrd="0" presId="urn:microsoft.com/office/officeart/2005/8/layout/vList3"/>
    <dgm:cxn modelId="{2926624C-BE4D-4F98-A2C6-8CA2011B97F3}" type="presParOf" srcId="{C944881C-D25F-4D12-9E32-3DC2E904DCC3}" destId="{C55E17F7-487E-4931-BA1B-184606CF2B19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9E264D4E-3DDD-4EE6-A920-4C0A62F9190D}" type="doc">
      <dgm:prSet loTypeId="urn:microsoft.com/office/officeart/2008/layout/PictureAccentList" loCatId="list" qsTypeId="urn:microsoft.com/office/officeart/2005/8/quickstyle/simple5" qsCatId="simple" csTypeId="urn:microsoft.com/office/officeart/2005/8/colors/accent6_4" csCatId="accent6" phldr="1"/>
      <dgm:spPr/>
      <dgm:t>
        <a:bodyPr/>
        <a:lstStyle/>
        <a:p>
          <a:endParaRPr lang="es-MX"/>
        </a:p>
      </dgm:t>
    </dgm:pt>
    <dgm:pt modelId="{1CD3B0F0-49E0-45B1-9F47-DBE2CD95830A}">
      <dgm:prSet phldrT="[Texto]" custT="1"/>
      <dgm:spPr/>
      <dgm:t>
        <a:bodyPr/>
        <a:lstStyle/>
        <a:p>
          <a:r>
            <a:rPr lang="es-MX" sz="2500" dirty="0"/>
            <a:t>Ventajas de las Buenas Prácticas</a:t>
          </a:r>
        </a:p>
      </dgm:t>
    </dgm:pt>
    <dgm:pt modelId="{8AAEC391-8F07-48B3-8A8A-263378261BA1}" type="parTrans" cxnId="{DE8834B5-88A8-4A38-9026-F6508EE83390}">
      <dgm:prSet/>
      <dgm:spPr/>
      <dgm:t>
        <a:bodyPr/>
        <a:lstStyle/>
        <a:p>
          <a:endParaRPr lang="es-MX"/>
        </a:p>
      </dgm:t>
    </dgm:pt>
    <dgm:pt modelId="{6CC22ADC-CF33-48F3-B5C2-30129AFD2040}" type="sibTrans" cxnId="{DE8834B5-88A8-4A38-9026-F6508EE83390}">
      <dgm:prSet/>
      <dgm:spPr/>
      <dgm:t>
        <a:bodyPr/>
        <a:lstStyle/>
        <a:p>
          <a:endParaRPr lang="es-MX"/>
        </a:p>
      </dgm:t>
    </dgm:pt>
    <dgm:pt modelId="{0F4CBC23-79BD-4EC9-B4AE-F95D19DB2D9D}">
      <dgm:prSet phldrT="[Texto]" custT="1"/>
      <dgm:spPr/>
      <dgm:t>
        <a:bodyPr/>
        <a:lstStyle/>
        <a:p>
          <a:r>
            <a:rPr lang="es-MX" sz="2000" b="0" i="0" dirty="0"/>
            <a:t>Minimizan errores</a:t>
          </a:r>
          <a:endParaRPr lang="es-MX" sz="2000" dirty="0"/>
        </a:p>
      </dgm:t>
    </dgm:pt>
    <dgm:pt modelId="{78939A85-A2F3-46B3-AB7C-68F473FA2D33}" type="parTrans" cxnId="{4DB331BF-EECB-4A74-A612-1527159E76E1}">
      <dgm:prSet/>
      <dgm:spPr/>
      <dgm:t>
        <a:bodyPr/>
        <a:lstStyle/>
        <a:p>
          <a:endParaRPr lang="es-MX"/>
        </a:p>
      </dgm:t>
    </dgm:pt>
    <dgm:pt modelId="{CD48456C-53CC-43CA-A62B-AD8D09E5CFCD}" type="sibTrans" cxnId="{4DB331BF-EECB-4A74-A612-1527159E76E1}">
      <dgm:prSet/>
      <dgm:spPr/>
      <dgm:t>
        <a:bodyPr/>
        <a:lstStyle/>
        <a:p>
          <a:endParaRPr lang="es-MX"/>
        </a:p>
      </dgm:t>
    </dgm:pt>
    <dgm:pt modelId="{B5C20720-E9A4-47CF-BAC3-F7DB706F12B3}">
      <dgm:prSet phldrT="[Texto]" custT="1"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es-MX" sz="2000" b="0" i="0" dirty="0"/>
            <a:t>Facilitan el eficaz uso de recursos.</a:t>
          </a:r>
          <a:endParaRPr lang="es-MX" sz="2000" dirty="0"/>
        </a:p>
      </dgm:t>
    </dgm:pt>
    <dgm:pt modelId="{AB88F90C-0C34-46DA-BBD3-77CA578685A8}" type="parTrans" cxnId="{176F4DFD-FE12-4814-B56E-034DD883027C}">
      <dgm:prSet/>
      <dgm:spPr/>
      <dgm:t>
        <a:bodyPr/>
        <a:lstStyle/>
        <a:p>
          <a:endParaRPr lang="es-MX"/>
        </a:p>
      </dgm:t>
    </dgm:pt>
    <dgm:pt modelId="{C6F8AE0D-2949-4DDC-BB6C-910582954F31}" type="sibTrans" cxnId="{176F4DFD-FE12-4814-B56E-034DD883027C}">
      <dgm:prSet/>
      <dgm:spPr/>
      <dgm:t>
        <a:bodyPr/>
        <a:lstStyle/>
        <a:p>
          <a:endParaRPr lang="es-MX"/>
        </a:p>
      </dgm:t>
    </dgm:pt>
    <dgm:pt modelId="{D92407A1-6795-4C83-A4E5-8D24D43A130B}">
      <dgm:prSet phldrT="[Texto]" custT="1"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es-MX" sz="2000" b="0" i="0" dirty="0"/>
            <a:t>Ayudan a obtener mejores resultados.</a:t>
          </a:r>
          <a:endParaRPr lang="es-MX" sz="2000" dirty="0"/>
        </a:p>
      </dgm:t>
    </dgm:pt>
    <dgm:pt modelId="{5D140F4B-4878-456B-801F-76CFC2CB4ACF}" type="parTrans" cxnId="{12559DFF-2D49-4BD2-88CC-16105F7A0AF5}">
      <dgm:prSet/>
      <dgm:spPr/>
      <dgm:t>
        <a:bodyPr/>
        <a:lstStyle/>
        <a:p>
          <a:endParaRPr lang="es-MX"/>
        </a:p>
      </dgm:t>
    </dgm:pt>
    <dgm:pt modelId="{E35EC9F4-849B-4F71-AD7C-E10CD6544CB7}" type="sibTrans" cxnId="{12559DFF-2D49-4BD2-88CC-16105F7A0AF5}">
      <dgm:prSet/>
      <dgm:spPr/>
      <dgm:t>
        <a:bodyPr/>
        <a:lstStyle/>
        <a:p>
          <a:endParaRPr lang="es-MX"/>
        </a:p>
      </dgm:t>
    </dgm:pt>
    <dgm:pt modelId="{4B26A418-D0D1-4C6D-A1F9-62693004F6EC}">
      <dgm:prSet phldrT="[Texto]" custT="1"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es-MX" sz="2000" b="0" i="0"/>
            <a:t>El buen uso garantiza el éxito.</a:t>
          </a:r>
          <a:endParaRPr lang="es-MX" sz="2000" dirty="0"/>
        </a:p>
      </dgm:t>
    </dgm:pt>
    <dgm:pt modelId="{0EFBAA7E-F2A6-4F3B-A13C-3C7C34531B93}" type="parTrans" cxnId="{D30AEE6B-A5C5-4338-A3CA-7EB339136EA6}">
      <dgm:prSet/>
      <dgm:spPr/>
      <dgm:t>
        <a:bodyPr/>
        <a:lstStyle/>
        <a:p>
          <a:endParaRPr lang="es-MX"/>
        </a:p>
      </dgm:t>
    </dgm:pt>
    <dgm:pt modelId="{68EB75E1-0430-4730-8B03-89A56E333550}" type="sibTrans" cxnId="{D30AEE6B-A5C5-4338-A3CA-7EB339136EA6}">
      <dgm:prSet/>
      <dgm:spPr/>
      <dgm:t>
        <a:bodyPr/>
        <a:lstStyle/>
        <a:p>
          <a:endParaRPr lang="es-MX"/>
        </a:p>
      </dgm:t>
    </dgm:pt>
    <dgm:pt modelId="{8D01A207-5143-4AC8-8997-C6191BD9A541}">
      <dgm:prSet phldrT="[Texto]" custT="1"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es-MX" sz="2000" b="0" i="0" dirty="0"/>
            <a:t>Beneficio a la organización de los participantes del proyecto.</a:t>
          </a:r>
          <a:endParaRPr lang="es-MX" sz="2000" dirty="0"/>
        </a:p>
      </dgm:t>
    </dgm:pt>
    <dgm:pt modelId="{147278AD-6E28-4C59-B567-EAF6247A1D70}" type="parTrans" cxnId="{63D7D33F-D6DD-4C19-85F5-4718321B61AD}">
      <dgm:prSet/>
      <dgm:spPr/>
      <dgm:t>
        <a:bodyPr/>
        <a:lstStyle/>
        <a:p>
          <a:endParaRPr lang="es-MX"/>
        </a:p>
      </dgm:t>
    </dgm:pt>
    <dgm:pt modelId="{08BD5E7A-5420-4E9B-8534-F5B305A32B52}" type="sibTrans" cxnId="{63D7D33F-D6DD-4C19-85F5-4718321B61AD}">
      <dgm:prSet/>
      <dgm:spPr/>
      <dgm:t>
        <a:bodyPr/>
        <a:lstStyle/>
        <a:p>
          <a:endParaRPr lang="es-MX"/>
        </a:p>
      </dgm:t>
    </dgm:pt>
    <dgm:pt modelId="{71F71B83-0B12-4996-9CAF-A842E2F83B82}" type="pres">
      <dgm:prSet presAssocID="{9E264D4E-3DDD-4EE6-A920-4C0A62F9190D}" presName="layout" presStyleCnt="0">
        <dgm:presLayoutVars>
          <dgm:chMax/>
          <dgm:chPref/>
          <dgm:dir/>
          <dgm:animOne val="branch"/>
          <dgm:animLvl val="lvl"/>
          <dgm:resizeHandles/>
        </dgm:presLayoutVars>
      </dgm:prSet>
      <dgm:spPr/>
    </dgm:pt>
    <dgm:pt modelId="{EC4F8B36-347F-46DB-9A2B-675BD2B1A72B}" type="pres">
      <dgm:prSet presAssocID="{1CD3B0F0-49E0-45B1-9F47-DBE2CD95830A}" presName="root" presStyleCnt="0">
        <dgm:presLayoutVars>
          <dgm:chMax/>
          <dgm:chPref val="4"/>
        </dgm:presLayoutVars>
      </dgm:prSet>
      <dgm:spPr/>
    </dgm:pt>
    <dgm:pt modelId="{00DBC264-A152-4823-9C8C-70FFF0F11071}" type="pres">
      <dgm:prSet presAssocID="{1CD3B0F0-49E0-45B1-9F47-DBE2CD95830A}" presName="rootComposite" presStyleCnt="0">
        <dgm:presLayoutVars/>
      </dgm:prSet>
      <dgm:spPr/>
    </dgm:pt>
    <dgm:pt modelId="{3BD8E6B3-8422-4C84-AFE5-DADAC5C1B8E4}" type="pres">
      <dgm:prSet presAssocID="{1CD3B0F0-49E0-45B1-9F47-DBE2CD95830A}" presName="rootText" presStyleLbl="node0" presStyleIdx="0" presStyleCnt="1">
        <dgm:presLayoutVars>
          <dgm:chMax/>
          <dgm:chPref val="4"/>
        </dgm:presLayoutVars>
      </dgm:prSet>
      <dgm:spPr/>
    </dgm:pt>
    <dgm:pt modelId="{4A8D3CA4-B339-4E69-A590-E2769B5E5A5D}" type="pres">
      <dgm:prSet presAssocID="{1CD3B0F0-49E0-45B1-9F47-DBE2CD95830A}" presName="childShape" presStyleCnt="0">
        <dgm:presLayoutVars>
          <dgm:chMax val="0"/>
          <dgm:chPref val="0"/>
        </dgm:presLayoutVars>
      </dgm:prSet>
      <dgm:spPr/>
    </dgm:pt>
    <dgm:pt modelId="{AEF4D5B7-FCA3-494C-976A-C12AA1DC0DE4}" type="pres">
      <dgm:prSet presAssocID="{0F4CBC23-79BD-4EC9-B4AE-F95D19DB2D9D}" presName="childComposite" presStyleCnt="0">
        <dgm:presLayoutVars>
          <dgm:chMax val="0"/>
          <dgm:chPref val="0"/>
        </dgm:presLayoutVars>
      </dgm:prSet>
      <dgm:spPr/>
    </dgm:pt>
    <dgm:pt modelId="{F331F972-120F-4028-9021-620CF5B43CA1}" type="pres">
      <dgm:prSet presAssocID="{0F4CBC23-79BD-4EC9-B4AE-F95D19DB2D9D}" presName="Image" presStyleLbl="node1" presStyleIdx="0" presStyleCnt="5"/>
      <dgm:spPr>
        <a:blipFill rotWithShape="1">
          <a:blip xmlns:r="http://schemas.openxmlformats.org/officeDocument/2006/relationships" r:embed="rId1">
            <a:duotone>
              <a:schemeClr val="accent6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a:blipFill>
      </dgm:spPr>
    </dgm:pt>
    <dgm:pt modelId="{9D57801E-DCD7-4E3D-BE55-ACB2184C45DC}" type="pres">
      <dgm:prSet presAssocID="{0F4CBC23-79BD-4EC9-B4AE-F95D19DB2D9D}" presName="childText" presStyleLbl="lnNode1" presStyleIdx="0" presStyleCnt="5">
        <dgm:presLayoutVars>
          <dgm:chMax val="0"/>
          <dgm:chPref val="0"/>
          <dgm:bulletEnabled val="1"/>
        </dgm:presLayoutVars>
      </dgm:prSet>
      <dgm:spPr/>
    </dgm:pt>
    <dgm:pt modelId="{ED507B50-DA24-4A31-9B6F-8A08A6900406}" type="pres">
      <dgm:prSet presAssocID="{B5C20720-E9A4-47CF-BAC3-F7DB706F12B3}" presName="childComposite" presStyleCnt="0">
        <dgm:presLayoutVars>
          <dgm:chMax val="0"/>
          <dgm:chPref val="0"/>
        </dgm:presLayoutVars>
      </dgm:prSet>
      <dgm:spPr/>
    </dgm:pt>
    <dgm:pt modelId="{9924B282-293F-416A-BDB1-61C8C80E4C76}" type="pres">
      <dgm:prSet presAssocID="{B5C20720-E9A4-47CF-BAC3-F7DB706F12B3}" presName="Image" presStyleLbl="node1" presStyleIdx="1" presStyleCnt="5"/>
      <dgm:spPr>
        <a:blipFill rotWithShape="1">
          <a:blip xmlns:r="http://schemas.openxmlformats.org/officeDocument/2006/relationships" r:embed="rId2">
            <a:duotone>
              <a:schemeClr val="accent6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a:blipFill>
      </dgm:spPr>
    </dgm:pt>
    <dgm:pt modelId="{B26D1F78-92AD-4F14-9346-E2C73D7E6484}" type="pres">
      <dgm:prSet presAssocID="{B5C20720-E9A4-47CF-BAC3-F7DB706F12B3}" presName="childText" presStyleLbl="lnNode1" presStyleIdx="1" presStyleCnt="5">
        <dgm:presLayoutVars>
          <dgm:chMax val="0"/>
          <dgm:chPref val="0"/>
          <dgm:bulletEnabled val="1"/>
        </dgm:presLayoutVars>
      </dgm:prSet>
      <dgm:spPr/>
    </dgm:pt>
    <dgm:pt modelId="{B53BF5A5-E120-4ECC-B509-ED0AEF3D417E}" type="pres">
      <dgm:prSet presAssocID="{D92407A1-6795-4C83-A4E5-8D24D43A130B}" presName="childComposite" presStyleCnt="0">
        <dgm:presLayoutVars>
          <dgm:chMax val="0"/>
          <dgm:chPref val="0"/>
        </dgm:presLayoutVars>
      </dgm:prSet>
      <dgm:spPr/>
    </dgm:pt>
    <dgm:pt modelId="{F05E01CD-AB0C-4A7E-A393-48031710D2B3}" type="pres">
      <dgm:prSet presAssocID="{D92407A1-6795-4C83-A4E5-8D24D43A130B}" presName="Image" presStyleLbl="node1" presStyleIdx="2" presStyleCnt="5"/>
      <dgm:spPr>
        <a:blipFill rotWithShape="1">
          <a:blip xmlns:r="http://schemas.openxmlformats.org/officeDocument/2006/relationships" r:embed="rId3">
            <a:duotone>
              <a:schemeClr val="accent6">
                <a:shade val="45000"/>
                <a:satMod val="135000"/>
              </a:schemeClr>
              <a:prstClr val="white"/>
            </a:duotone>
          </a:blip>
          <a:srcRect/>
          <a:stretch>
            <a:fillRect t="-3000" b="-3000"/>
          </a:stretch>
        </a:blipFill>
      </dgm:spPr>
    </dgm:pt>
    <dgm:pt modelId="{431B91E1-2DA6-45CC-8FC3-D93CCEBCDB07}" type="pres">
      <dgm:prSet presAssocID="{D92407A1-6795-4C83-A4E5-8D24D43A130B}" presName="childText" presStyleLbl="lnNode1" presStyleIdx="2" presStyleCnt="5">
        <dgm:presLayoutVars>
          <dgm:chMax val="0"/>
          <dgm:chPref val="0"/>
          <dgm:bulletEnabled val="1"/>
        </dgm:presLayoutVars>
      </dgm:prSet>
      <dgm:spPr/>
    </dgm:pt>
    <dgm:pt modelId="{C4BBCFEA-668A-4175-9573-9C719141367D}" type="pres">
      <dgm:prSet presAssocID="{8D01A207-5143-4AC8-8997-C6191BD9A541}" presName="childComposite" presStyleCnt="0">
        <dgm:presLayoutVars>
          <dgm:chMax val="0"/>
          <dgm:chPref val="0"/>
        </dgm:presLayoutVars>
      </dgm:prSet>
      <dgm:spPr/>
    </dgm:pt>
    <dgm:pt modelId="{D6DD15F2-92AC-43DD-872D-174F2B4EBE8F}" type="pres">
      <dgm:prSet presAssocID="{8D01A207-5143-4AC8-8997-C6191BD9A541}" presName="Image" presStyleLbl="node1" presStyleIdx="3" presStyleCnt="5"/>
      <dgm:spPr>
        <a:blipFill rotWithShape="1">
          <a:blip xmlns:r="http://schemas.openxmlformats.org/officeDocument/2006/relationships" r:embed="rId4">
            <a:duotone>
              <a:schemeClr val="accent6">
                <a:shade val="45000"/>
                <a:satMod val="135000"/>
              </a:schemeClr>
              <a:prstClr val="white"/>
            </a:duotone>
          </a:blip>
          <a:srcRect/>
          <a:stretch>
            <a:fillRect l="-38000" r="-38000"/>
          </a:stretch>
        </a:blipFill>
      </dgm:spPr>
    </dgm:pt>
    <dgm:pt modelId="{9B149F20-50DA-4E4E-B41B-EEFC4346038A}" type="pres">
      <dgm:prSet presAssocID="{8D01A207-5143-4AC8-8997-C6191BD9A541}" presName="childText" presStyleLbl="lnNode1" presStyleIdx="3" presStyleCnt="5">
        <dgm:presLayoutVars>
          <dgm:chMax val="0"/>
          <dgm:chPref val="0"/>
          <dgm:bulletEnabled val="1"/>
        </dgm:presLayoutVars>
      </dgm:prSet>
      <dgm:spPr/>
    </dgm:pt>
    <dgm:pt modelId="{351ABC14-370A-455E-A829-A8BEA48F899E}" type="pres">
      <dgm:prSet presAssocID="{4B26A418-D0D1-4C6D-A1F9-62693004F6EC}" presName="childComposite" presStyleCnt="0">
        <dgm:presLayoutVars>
          <dgm:chMax val="0"/>
          <dgm:chPref val="0"/>
        </dgm:presLayoutVars>
      </dgm:prSet>
      <dgm:spPr/>
    </dgm:pt>
    <dgm:pt modelId="{9AA1050F-F16E-4469-A785-50F04EC94860}" type="pres">
      <dgm:prSet presAssocID="{4B26A418-D0D1-4C6D-A1F9-62693004F6EC}" presName="Image" presStyleLbl="node1" presStyleIdx="4" presStyleCnt="5"/>
      <dgm:spPr>
        <a:blipFill rotWithShape="1">
          <a:blip xmlns:r="http://schemas.openxmlformats.org/officeDocument/2006/relationships" r:embed="rId5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artisticPaintStrokes/>
                    </a14:imgEffect>
                  </a14:imgLayer>
                </a14:imgProps>
              </a:ext>
            </a:extLst>
          </a:blip>
          <a:srcRect/>
          <a:stretch>
            <a:fillRect t="-11000" b="-11000"/>
          </a:stretch>
        </a:blipFill>
      </dgm:spPr>
    </dgm:pt>
    <dgm:pt modelId="{5BE28E44-303C-4555-B101-F00FC8214B21}" type="pres">
      <dgm:prSet presAssocID="{4B26A418-D0D1-4C6D-A1F9-62693004F6EC}" presName="childText" presStyleLbl="lnNode1" presStyleIdx="4" presStyleCnt="5">
        <dgm:presLayoutVars>
          <dgm:chMax val="0"/>
          <dgm:chPref val="0"/>
          <dgm:bulletEnabled val="1"/>
        </dgm:presLayoutVars>
      </dgm:prSet>
      <dgm:spPr/>
    </dgm:pt>
  </dgm:ptLst>
  <dgm:cxnLst>
    <dgm:cxn modelId="{8CA67415-5FD3-40A6-878F-B0CE1C494644}" type="presOf" srcId="{8D01A207-5143-4AC8-8997-C6191BD9A541}" destId="{9B149F20-50DA-4E4E-B41B-EEFC4346038A}" srcOrd="0" destOrd="0" presId="urn:microsoft.com/office/officeart/2008/layout/PictureAccentList"/>
    <dgm:cxn modelId="{CA7C0220-6977-4CEC-A387-4997D5A51D98}" type="presOf" srcId="{1CD3B0F0-49E0-45B1-9F47-DBE2CD95830A}" destId="{3BD8E6B3-8422-4C84-AFE5-DADAC5C1B8E4}" srcOrd="0" destOrd="0" presId="urn:microsoft.com/office/officeart/2008/layout/PictureAccentList"/>
    <dgm:cxn modelId="{5B31F720-873B-4DAC-A908-1DC393798C46}" type="presOf" srcId="{B5C20720-E9A4-47CF-BAC3-F7DB706F12B3}" destId="{B26D1F78-92AD-4F14-9346-E2C73D7E6484}" srcOrd="0" destOrd="0" presId="urn:microsoft.com/office/officeart/2008/layout/PictureAccentList"/>
    <dgm:cxn modelId="{DCE3E834-EE45-4A96-BD34-0F9E33A9E2AB}" type="presOf" srcId="{4B26A418-D0D1-4C6D-A1F9-62693004F6EC}" destId="{5BE28E44-303C-4555-B101-F00FC8214B21}" srcOrd="0" destOrd="0" presId="urn:microsoft.com/office/officeart/2008/layout/PictureAccentList"/>
    <dgm:cxn modelId="{82F92B3C-2C4A-4ABE-ACD6-1FA6BB985027}" type="presOf" srcId="{9E264D4E-3DDD-4EE6-A920-4C0A62F9190D}" destId="{71F71B83-0B12-4996-9CAF-A842E2F83B82}" srcOrd="0" destOrd="0" presId="urn:microsoft.com/office/officeart/2008/layout/PictureAccentList"/>
    <dgm:cxn modelId="{63D7D33F-D6DD-4C19-85F5-4718321B61AD}" srcId="{1CD3B0F0-49E0-45B1-9F47-DBE2CD95830A}" destId="{8D01A207-5143-4AC8-8997-C6191BD9A541}" srcOrd="3" destOrd="0" parTransId="{147278AD-6E28-4C59-B567-EAF6247A1D70}" sibTransId="{08BD5E7A-5420-4E9B-8534-F5B305A32B52}"/>
    <dgm:cxn modelId="{D30AEE6B-A5C5-4338-A3CA-7EB339136EA6}" srcId="{1CD3B0F0-49E0-45B1-9F47-DBE2CD95830A}" destId="{4B26A418-D0D1-4C6D-A1F9-62693004F6EC}" srcOrd="4" destOrd="0" parTransId="{0EFBAA7E-F2A6-4F3B-A13C-3C7C34531B93}" sibTransId="{68EB75E1-0430-4730-8B03-89A56E333550}"/>
    <dgm:cxn modelId="{B6ABD3AB-FC80-4E25-9BED-FF38954F74B5}" type="presOf" srcId="{D92407A1-6795-4C83-A4E5-8D24D43A130B}" destId="{431B91E1-2DA6-45CC-8FC3-D93CCEBCDB07}" srcOrd="0" destOrd="0" presId="urn:microsoft.com/office/officeart/2008/layout/PictureAccentList"/>
    <dgm:cxn modelId="{DE8834B5-88A8-4A38-9026-F6508EE83390}" srcId="{9E264D4E-3DDD-4EE6-A920-4C0A62F9190D}" destId="{1CD3B0F0-49E0-45B1-9F47-DBE2CD95830A}" srcOrd="0" destOrd="0" parTransId="{8AAEC391-8F07-48B3-8A8A-263378261BA1}" sibTransId="{6CC22ADC-CF33-48F3-B5C2-30129AFD2040}"/>
    <dgm:cxn modelId="{4DB331BF-EECB-4A74-A612-1527159E76E1}" srcId="{1CD3B0F0-49E0-45B1-9F47-DBE2CD95830A}" destId="{0F4CBC23-79BD-4EC9-B4AE-F95D19DB2D9D}" srcOrd="0" destOrd="0" parTransId="{78939A85-A2F3-46B3-AB7C-68F473FA2D33}" sibTransId="{CD48456C-53CC-43CA-A62B-AD8D09E5CFCD}"/>
    <dgm:cxn modelId="{6E530DC9-4C15-4F61-BC55-F851B699A0E7}" type="presOf" srcId="{0F4CBC23-79BD-4EC9-B4AE-F95D19DB2D9D}" destId="{9D57801E-DCD7-4E3D-BE55-ACB2184C45DC}" srcOrd="0" destOrd="0" presId="urn:microsoft.com/office/officeart/2008/layout/PictureAccentList"/>
    <dgm:cxn modelId="{176F4DFD-FE12-4814-B56E-034DD883027C}" srcId="{1CD3B0F0-49E0-45B1-9F47-DBE2CD95830A}" destId="{B5C20720-E9A4-47CF-BAC3-F7DB706F12B3}" srcOrd="1" destOrd="0" parTransId="{AB88F90C-0C34-46DA-BBD3-77CA578685A8}" sibTransId="{C6F8AE0D-2949-4DDC-BB6C-910582954F31}"/>
    <dgm:cxn modelId="{12559DFF-2D49-4BD2-88CC-16105F7A0AF5}" srcId="{1CD3B0F0-49E0-45B1-9F47-DBE2CD95830A}" destId="{D92407A1-6795-4C83-A4E5-8D24D43A130B}" srcOrd="2" destOrd="0" parTransId="{5D140F4B-4878-456B-801F-76CFC2CB4ACF}" sibTransId="{E35EC9F4-849B-4F71-AD7C-E10CD6544CB7}"/>
    <dgm:cxn modelId="{A850C368-6433-473A-9674-AD840FB2C0BE}" type="presParOf" srcId="{71F71B83-0B12-4996-9CAF-A842E2F83B82}" destId="{EC4F8B36-347F-46DB-9A2B-675BD2B1A72B}" srcOrd="0" destOrd="0" presId="urn:microsoft.com/office/officeart/2008/layout/PictureAccentList"/>
    <dgm:cxn modelId="{04A7C82E-A6C0-4A0F-AEE2-B404BB0769A7}" type="presParOf" srcId="{EC4F8B36-347F-46DB-9A2B-675BD2B1A72B}" destId="{00DBC264-A152-4823-9C8C-70FFF0F11071}" srcOrd="0" destOrd="0" presId="urn:microsoft.com/office/officeart/2008/layout/PictureAccentList"/>
    <dgm:cxn modelId="{ABB1313B-0D1E-49FA-B4BD-6099926B2218}" type="presParOf" srcId="{00DBC264-A152-4823-9C8C-70FFF0F11071}" destId="{3BD8E6B3-8422-4C84-AFE5-DADAC5C1B8E4}" srcOrd="0" destOrd="0" presId="urn:microsoft.com/office/officeart/2008/layout/PictureAccentList"/>
    <dgm:cxn modelId="{644106BD-F03A-4C63-BCAA-94FE3872E2AE}" type="presParOf" srcId="{EC4F8B36-347F-46DB-9A2B-675BD2B1A72B}" destId="{4A8D3CA4-B339-4E69-A590-E2769B5E5A5D}" srcOrd="1" destOrd="0" presId="urn:microsoft.com/office/officeart/2008/layout/PictureAccentList"/>
    <dgm:cxn modelId="{55D3A2CF-C8DA-4FC7-9AE7-7251DBDB03FF}" type="presParOf" srcId="{4A8D3CA4-B339-4E69-A590-E2769B5E5A5D}" destId="{AEF4D5B7-FCA3-494C-976A-C12AA1DC0DE4}" srcOrd="0" destOrd="0" presId="urn:microsoft.com/office/officeart/2008/layout/PictureAccentList"/>
    <dgm:cxn modelId="{2E7F0701-150A-4418-9F4C-F2AEDF211AE3}" type="presParOf" srcId="{AEF4D5B7-FCA3-494C-976A-C12AA1DC0DE4}" destId="{F331F972-120F-4028-9021-620CF5B43CA1}" srcOrd="0" destOrd="0" presId="urn:microsoft.com/office/officeart/2008/layout/PictureAccentList"/>
    <dgm:cxn modelId="{45482495-5CC1-4067-9F19-95E9EC3B2E3F}" type="presParOf" srcId="{AEF4D5B7-FCA3-494C-976A-C12AA1DC0DE4}" destId="{9D57801E-DCD7-4E3D-BE55-ACB2184C45DC}" srcOrd="1" destOrd="0" presId="urn:microsoft.com/office/officeart/2008/layout/PictureAccentList"/>
    <dgm:cxn modelId="{74A53608-DF9B-41C6-BDA4-0F82845B10D6}" type="presParOf" srcId="{4A8D3CA4-B339-4E69-A590-E2769B5E5A5D}" destId="{ED507B50-DA24-4A31-9B6F-8A08A6900406}" srcOrd="1" destOrd="0" presId="urn:microsoft.com/office/officeart/2008/layout/PictureAccentList"/>
    <dgm:cxn modelId="{8B9E393E-469B-4E3E-94F7-C204A806840C}" type="presParOf" srcId="{ED507B50-DA24-4A31-9B6F-8A08A6900406}" destId="{9924B282-293F-416A-BDB1-61C8C80E4C76}" srcOrd="0" destOrd="0" presId="urn:microsoft.com/office/officeart/2008/layout/PictureAccentList"/>
    <dgm:cxn modelId="{C3764541-5E85-4D32-9D3E-A159367BB790}" type="presParOf" srcId="{ED507B50-DA24-4A31-9B6F-8A08A6900406}" destId="{B26D1F78-92AD-4F14-9346-E2C73D7E6484}" srcOrd="1" destOrd="0" presId="urn:microsoft.com/office/officeart/2008/layout/PictureAccentList"/>
    <dgm:cxn modelId="{E5F8F1A6-C408-4441-9E65-FF3E8354D182}" type="presParOf" srcId="{4A8D3CA4-B339-4E69-A590-E2769B5E5A5D}" destId="{B53BF5A5-E120-4ECC-B509-ED0AEF3D417E}" srcOrd="2" destOrd="0" presId="urn:microsoft.com/office/officeart/2008/layout/PictureAccentList"/>
    <dgm:cxn modelId="{9120DB32-06E1-4A8F-B89D-6607D158B656}" type="presParOf" srcId="{B53BF5A5-E120-4ECC-B509-ED0AEF3D417E}" destId="{F05E01CD-AB0C-4A7E-A393-48031710D2B3}" srcOrd="0" destOrd="0" presId="urn:microsoft.com/office/officeart/2008/layout/PictureAccentList"/>
    <dgm:cxn modelId="{7CD81A79-16DA-4534-8C69-63977894ED48}" type="presParOf" srcId="{B53BF5A5-E120-4ECC-B509-ED0AEF3D417E}" destId="{431B91E1-2DA6-45CC-8FC3-D93CCEBCDB07}" srcOrd="1" destOrd="0" presId="urn:microsoft.com/office/officeart/2008/layout/PictureAccentList"/>
    <dgm:cxn modelId="{6D604533-AC57-4B12-889B-054B51EF6A40}" type="presParOf" srcId="{4A8D3CA4-B339-4E69-A590-E2769B5E5A5D}" destId="{C4BBCFEA-668A-4175-9573-9C719141367D}" srcOrd="3" destOrd="0" presId="urn:microsoft.com/office/officeart/2008/layout/PictureAccentList"/>
    <dgm:cxn modelId="{001205AC-A575-4C77-81D2-F18F18876855}" type="presParOf" srcId="{C4BBCFEA-668A-4175-9573-9C719141367D}" destId="{D6DD15F2-92AC-43DD-872D-174F2B4EBE8F}" srcOrd="0" destOrd="0" presId="urn:microsoft.com/office/officeart/2008/layout/PictureAccentList"/>
    <dgm:cxn modelId="{0DCEEED0-533B-44E0-8C3F-2D180B065FA8}" type="presParOf" srcId="{C4BBCFEA-668A-4175-9573-9C719141367D}" destId="{9B149F20-50DA-4E4E-B41B-EEFC4346038A}" srcOrd="1" destOrd="0" presId="urn:microsoft.com/office/officeart/2008/layout/PictureAccentList"/>
    <dgm:cxn modelId="{2F0AB4FA-E457-4532-8599-AEA2D7FF8C89}" type="presParOf" srcId="{4A8D3CA4-B339-4E69-A590-E2769B5E5A5D}" destId="{351ABC14-370A-455E-A829-A8BEA48F899E}" srcOrd="4" destOrd="0" presId="urn:microsoft.com/office/officeart/2008/layout/PictureAccentList"/>
    <dgm:cxn modelId="{E2AB731A-B997-48DE-901C-2E43A8F73FB8}" type="presParOf" srcId="{351ABC14-370A-455E-A829-A8BEA48F899E}" destId="{9AA1050F-F16E-4469-A785-50F04EC94860}" srcOrd="0" destOrd="0" presId="urn:microsoft.com/office/officeart/2008/layout/PictureAccentList"/>
    <dgm:cxn modelId="{1DFCE727-42D6-4CB2-9A5A-2A439B0556ED}" type="presParOf" srcId="{351ABC14-370A-455E-A829-A8BEA48F899E}" destId="{5BE28E44-303C-4555-B101-F00FC8214B21}" srcOrd="1" destOrd="0" presId="urn:microsoft.com/office/officeart/2008/layout/PictureAccentList"/>
  </dgm:cxnLst>
  <dgm:bg/>
  <dgm:whole/>
  <dgm:extLst>
    <a:ext uri="http://schemas.microsoft.com/office/drawing/2008/diagram">
      <dsp:dataModelExt xmlns:dsp="http://schemas.microsoft.com/office/drawing/2008/diagram" relId="rId15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A419C1A-4FB6-46D6-B236-FFD8BA8567F8}">
      <dsp:nvSpPr>
        <dsp:cNvPr id="0" name=""/>
        <dsp:cNvSpPr/>
      </dsp:nvSpPr>
      <dsp:spPr>
        <a:xfrm>
          <a:off x="0" y="497889"/>
          <a:ext cx="5587972" cy="378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0DC1CA3-AFE5-409E-8665-2B983F765316}">
      <dsp:nvSpPr>
        <dsp:cNvPr id="0" name=""/>
        <dsp:cNvSpPr/>
      </dsp:nvSpPr>
      <dsp:spPr>
        <a:xfrm>
          <a:off x="279398" y="276489"/>
          <a:ext cx="3911580" cy="442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7848" tIns="0" rIns="147848" bIns="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500" b="1" i="0" kern="1200" dirty="0"/>
            <a:t>Generación y producción del conocimiento</a:t>
          </a:r>
          <a:endParaRPr lang="es-MX" sz="1500" kern="1200" dirty="0"/>
        </a:p>
      </dsp:txBody>
      <dsp:txXfrm>
        <a:off x="301014" y="298105"/>
        <a:ext cx="3868348" cy="399568"/>
      </dsp:txXfrm>
    </dsp:sp>
    <dsp:sp modelId="{DC01863D-C032-4DBC-9186-97E0898A1C06}">
      <dsp:nvSpPr>
        <dsp:cNvPr id="0" name=""/>
        <dsp:cNvSpPr/>
      </dsp:nvSpPr>
      <dsp:spPr>
        <a:xfrm>
          <a:off x="0" y="1178289"/>
          <a:ext cx="5587972" cy="378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6F38B63-BBC2-4D88-8C4D-B7D0D2200238}">
      <dsp:nvSpPr>
        <dsp:cNvPr id="0" name=""/>
        <dsp:cNvSpPr/>
      </dsp:nvSpPr>
      <dsp:spPr>
        <a:xfrm>
          <a:off x="279398" y="956889"/>
          <a:ext cx="3911580" cy="442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7848" tIns="0" rIns="147848" bIns="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500" b="1" i="0" kern="1200" dirty="0"/>
            <a:t>Herramientas para uso y apropiación</a:t>
          </a:r>
          <a:endParaRPr lang="es-MX" sz="1500" kern="1200" dirty="0"/>
        </a:p>
      </dsp:txBody>
      <dsp:txXfrm>
        <a:off x="301014" y="978505"/>
        <a:ext cx="3868348" cy="399568"/>
      </dsp:txXfrm>
    </dsp:sp>
    <dsp:sp modelId="{74C64A46-9F18-40A5-AE36-4E677E9645E6}">
      <dsp:nvSpPr>
        <dsp:cNvPr id="0" name=""/>
        <dsp:cNvSpPr/>
      </dsp:nvSpPr>
      <dsp:spPr>
        <a:xfrm>
          <a:off x="0" y="1858690"/>
          <a:ext cx="5587972" cy="378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C19A623-09D4-4640-8C49-CAF00E162F5D}">
      <dsp:nvSpPr>
        <dsp:cNvPr id="0" name=""/>
        <dsp:cNvSpPr/>
      </dsp:nvSpPr>
      <dsp:spPr>
        <a:xfrm>
          <a:off x="279398" y="1637289"/>
          <a:ext cx="3911580" cy="442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7848" tIns="0" rIns="147848" bIns="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500" b="1" i="0" kern="1200" dirty="0"/>
            <a:t>Analítica institucional</a:t>
          </a:r>
          <a:endParaRPr lang="es-MX" sz="1500" kern="1200" dirty="0"/>
        </a:p>
      </dsp:txBody>
      <dsp:txXfrm>
        <a:off x="301014" y="1658905"/>
        <a:ext cx="3868348" cy="399568"/>
      </dsp:txXfrm>
    </dsp:sp>
    <dsp:sp modelId="{00EA7446-F9DD-4B79-98EF-0348E2E2F7A7}">
      <dsp:nvSpPr>
        <dsp:cNvPr id="0" name=""/>
        <dsp:cNvSpPr/>
      </dsp:nvSpPr>
      <dsp:spPr>
        <a:xfrm>
          <a:off x="0" y="2539090"/>
          <a:ext cx="5587972" cy="378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5EE70AD-7A6C-4BF0-9862-06B477B007E1}">
      <dsp:nvSpPr>
        <dsp:cNvPr id="0" name=""/>
        <dsp:cNvSpPr/>
      </dsp:nvSpPr>
      <dsp:spPr>
        <a:xfrm>
          <a:off x="279398" y="2317690"/>
          <a:ext cx="3911580" cy="442800"/>
        </a:xfrm>
        <a:prstGeom prst="roundRect">
          <a:avLst/>
        </a:prstGeom>
        <a:solidFill>
          <a:srgbClr val="00B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7848" tIns="0" rIns="147848" bIns="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500" b="1" i="0" kern="1200" dirty="0"/>
            <a:t>Cultura de compartir y difundir</a:t>
          </a:r>
          <a:endParaRPr lang="es-MX" sz="1500" kern="1200" dirty="0"/>
        </a:p>
      </dsp:txBody>
      <dsp:txXfrm>
        <a:off x="301014" y="2339306"/>
        <a:ext cx="3868348" cy="399568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55E17F7-487E-4931-BA1B-184606CF2B19}">
      <dsp:nvSpPr>
        <dsp:cNvPr id="0" name=""/>
        <dsp:cNvSpPr/>
      </dsp:nvSpPr>
      <dsp:spPr>
        <a:xfrm rot="10800000">
          <a:off x="1725593" y="129886"/>
          <a:ext cx="7462137" cy="563127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2522" tIns="106680" rIns="199136" bIns="106680" numCol="1" spcCol="1270" anchor="ctr" anchorCtr="0">
          <a:noAutofit/>
        </a:bodyPr>
        <a:lstStyle/>
        <a:p>
          <a:pPr marL="0" lvl="0" indent="0" algn="just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800" b="1" kern="1200" dirty="0"/>
            <a:t>Aportes a la Gestión del Conocimiento</a:t>
          </a:r>
          <a:endParaRPr lang="es-MX" sz="2800" kern="1200" dirty="0"/>
        </a:p>
      </dsp:txBody>
      <dsp:txXfrm rot="10800000">
        <a:off x="1866375" y="129886"/>
        <a:ext cx="7321355" cy="563127"/>
      </dsp:txXfrm>
    </dsp:sp>
    <dsp:sp modelId="{2BF96D8E-7517-40C0-87FE-9EFA11EC9513}">
      <dsp:nvSpPr>
        <dsp:cNvPr id="0" name=""/>
        <dsp:cNvSpPr/>
      </dsp:nvSpPr>
      <dsp:spPr>
        <a:xfrm>
          <a:off x="1215333" y="401"/>
          <a:ext cx="822096" cy="822096"/>
        </a:xfrm>
        <a:prstGeom prst="ellipse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 t="-9000" b="-9000"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7986AEF-0551-49B1-93AE-BC4C82EB43C4}">
      <dsp:nvSpPr>
        <dsp:cNvPr id="0" name=""/>
        <dsp:cNvSpPr/>
      </dsp:nvSpPr>
      <dsp:spPr>
        <a:xfrm>
          <a:off x="-3438777" y="-528732"/>
          <a:ext cx="4100096" cy="4100096"/>
        </a:xfrm>
        <a:prstGeom prst="blockArc">
          <a:avLst>
            <a:gd name="adj1" fmla="val 18900000"/>
            <a:gd name="adj2" fmla="val 2700000"/>
            <a:gd name="adj3" fmla="val 527"/>
          </a:avLst>
        </a:prstGeom>
        <a:noFill/>
        <a:ln w="635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F2D60EB-F617-443B-AB40-80E1292C8ED8}">
      <dsp:nvSpPr>
        <dsp:cNvPr id="0" name=""/>
        <dsp:cNvSpPr/>
      </dsp:nvSpPr>
      <dsp:spPr>
        <a:xfrm>
          <a:off x="385805" y="233917"/>
          <a:ext cx="4573427" cy="468078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71537" tIns="55880" rIns="55880" bIns="5588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200" kern="1200">
              <a:latin typeface="Arial"/>
              <a:ea typeface="+mn-ea"/>
              <a:cs typeface="+mn-cs"/>
            </a:rPr>
            <a:t>Aprendizaje Interno y Externo</a:t>
          </a:r>
          <a:endParaRPr lang="es-MX" sz="2200" kern="1200" dirty="0">
            <a:latin typeface="Arial"/>
            <a:ea typeface="+mn-ea"/>
            <a:cs typeface="+mn-cs"/>
          </a:endParaRPr>
        </a:p>
      </dsp:txBody>
      <dsp:txXfrm>
        <a:off x="385805" y="233917"/>
        <a:ext cx="4573427" cy="468078"/>
      </dsp:txXfrm>
    </dsp:sp>
    <dsp:sp modelId="{DA73276F-64CA-42AE-9E7C-EEB2D8A2584A}">
      <dsp:nvSpPr>
        <dsp:cNvPr id="0" name=""/>
        <dsp:cNvSpPr/>
      </dsp:nvSpPr>
      <dsp:spPr>
        <a:xfrm>
          <a:off x="54201" y="175407"/>
          <a:ext cx="585097" cy="585097"/>
        </a:xfrm>
        <a:prstGeom prst="ellipse">
          <a:avLst/>
        </a:prstGeom>
        <a:blipFill rotWithShape="0">
          <a:blip xmlns:r="http://schemas.openxmlformats.org/officeDocument/2006/relationships" r:embed="rId1">
            <a:extLst>
              <a:ext uri="{BEBA8EAE-BF5A-486C-A8C5-ECC9F3942E4B}">
                <a14:imgProps xmlns:a14="http://schemas.microsoft.com/office/drawing/2010/main">
                  <a14:imgLayer r:embed="rId2">
                    <a14:imgEffect>
                      <a14:saturation sat="400000"/>
                    </a14:imgEffect>
                  </a14:imgLayer>
                </a14:imgProps>
              </a:ext>
            </a:extLst>
          </a:blip>
          <a:srcRect/>
          <a:stretch>
            <a:fillRect/>
          </a:stretch>
        </a:blipFill>
        <a:ln w="63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232654E-C087-4BF1-A5A1-63522DA5FBF3}">
      <dsp:nvSpPr>
        <dsp:cNvPr id="0" name=""/>
        <dsp:cNvSpPr/>
      </dsp:nvSpPr>
      <dsp:spPr>
        <a:xfrm>
          <a:off x="654165" y="936156"/>
          <a:ext cx="4305067" cy="468078"/>
        </a:xfrm>
        <a:prstGeom prst="rect">
          <a:avLst/>
        </a:prstGeom>
        <a:gradFill rotWithShape="0">
          <a:gsLst>
            <a:gs pos="0">
              <a:schemeClr val="accent5">
                <a:hueOff val="-2252848"/>
                <a:satOff val="-5806"/>
                <a:lumOff val="-3922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2252848"/>
                <a:satOff val="-5806"/>
                <a:lumOff val="-3922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2252848"/>
                <a:satOff val="-5806"/>
                <a:lumOff val="-3922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71537" tIns="55880" rIns="55880" bIns="5588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200" kern="1200">
              <a:latin typeface="Arial"/>
              <a:ea typeface="+mn-ea"/>
              <a:cs typeface="+mn-cs"/>
            </a:rPr>
            <a:t>Mejorar la Gestión Institucional</a:t>
          </a:r>
          <a:endParaRPr lang="es-MX" sz="2200" kern="1200" dirty="0">
            <a:latin typeface="Arial"/>
            <a:ea typeface="+mn-ea"/>
            <a:cs typeface="+mn-cs"/>
          </a:endParaRPr>
        </a:p>
      </dsp:txBody>
      <dsp:txXfrm>
        <a:off x="654165" y="936156"/>
        <a:ext cx="4305067" cy="468078"/>
      </dsp:txXfrm>
    </dsp:sp>
    <dsp:sp modelId="{1AA6CF14-B4A2-4D5F-9085-29A802F291DD}">
      <dsp:nvSpPr>
        <dsp:cNvPr id="0" name=""/>
        <dsp:cNvSpPr/>
      </dsp:nvSpPr>
      <dsp:spPr>
        <a:xfrm>
          <a:off x="322561" y="877646"/>
          <a:ext cx="585097" cy="585097"/>
        </a:xfrm>
        <a:prstGeom prst="ellipse">
          <a:avLst/>
        </a:prstGeom>
        <a:blipFill rotWithShape="0">
          <a:blip xmlns:r="http://schemas.openxmlformats.org/officeDocument/2006/relationships" r:embed="rId3">
            <a:duotone>
              <a:srgbClr val="203E80">
                <a:shade val="45000"/>
                <a:satMod val="135000"/>
              </a:srgb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400000"/>
                    </a14:imgEffect>
                  </a14:imgLayer>
                </a14:imgProps>
              </a:ext>
            </a:extLst>
          </a:blip>
          <a:srcRect/>
          <a:stretch>
            <a:fillRect/>
          </a:stretch>
        </a:blipFill>
        <a:ln w="6350" cap="flat" cmpd="sng" algn="ctr">
          <a:solidFill>
            <a:schemeClr val="accent5">
              <a:hueOff val="-2252848"/>
              <a:satOff val="-5806"/>
              <a:lumOff val="-3922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9F241D4-913A-4564-9C82-EE00A1E25B59}">
      <dsp:nvSpPr>
        <dsp:cNvPr id="0" name=""/>
        <dsp:cNvSpPr/>
      </dsp:nvSpPr>
      <dsp:spPr>
        <a:xfrm>
          <a:off x="654165" y="1638395"/>
          <a:ext cx="4305067" cy="468078"/>
        </a:xfrm>
        <a:prstGeom prst="rect">
          <a:avLst/>
        </a:prstGeom>
        <a:gradFill rotWithShape="0">
          <a:gsLst>
            <a:gs pos="0">
              <a:schemeClr val="accent5">
                <a:hueOff val="-4505695"/>
                <a:satOff val="-11613"/>
                <a:lumOff val="-7843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4505695"/>
                <a:satOff val="-11613"/>
                <a:lumOff val="-7843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4505695"/>
                <a:satOff val="-11613"/>
                <a:lumOff val="-7843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71537" tIns="55880" rIns="55880" bIns="5588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200" kern="1200">
              <a:latin typeface="Arial"/>
              <a:ea typeface="+mn-ea"/>
              <a:cs typeface="+mn-cs"/>
            </a:rPr>
            <a:t>Articulación de PPP </a:t>
          </a:r>
          <a:endParaRPr lang="es-MX" sz="2200" kern="1200" dirty="0">
            <a:latin typeface="Arial"/>
            <a:ea typeface="+mn-ea"/>
            <a:cs typeface="+mn-cs"/>
          </a:endParaRPr>
        </a:p>
      </dsp:txBody>
      <dsp:txXfrm>
        <a:off x="654165" y="1638395"/>
        <a:ext cx="4305067" cy="468078"/>
      </dsp:txXfrm>
    </dsp:sp>
    <dsp:sp modelId="{5D92369B-99D5-493D-AACC-A8995375E63B}">
      <dsp:nvSpPr>
        <dsp:cNvPr id="0" name=""/>
        <dsp:cNvSpPr/>
      </dsp:nvSpPr>
      <dsp:spPr>
        <a:xfrm>
          <a:off x="322561" y="1579886"/>
          <a:ext cx="585097" cy="585097"/>
        </a:xfrm>
        <a:prstGeom prst="ellipse">
          <a:avLst/>
        </a:prstGeom>
        <a:blipFill rotWithShape="0">
          <a:blip xmlns:r="http://schemas.openxmlformats.org/officeDocument/2006/relationships" r:embed="rId5">
            <a:duotone>
              <a:srgbClr val="F5F5F5">
                <a:shade val="45000"/>
                <a:satMod val="135000"/>
              </a:srgb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artisticGlowEdges/>
                    </a14:imgEffect>
                  </a14:imgLayer>
                </a14:imgProps>
              </a:ext>
            </a:extLst>
          </a:blip>
          <a:srcRect/>
          <a:stretch>
            <a:fillRect l="-1000" r="-1000"/>
          </a:stretch>
        </a:blipFill>
        <a:ln w="6350" cap="flat" cmpd="sng" algn="ctr">
          <a:solidFill>
            <a:schemeClr val="accent5">
              <a:hueOff val="-4505695"/>
              <a:satOff val="-11613"/>
              <a:lumOff val="-7843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B9B28BA-AD31-4FD1-8091-F7AB31A05FC9}">
      <dsp:nvSpPr>
        <dsp:cNvPr id="0" name=""/>
        <dsp:cNvSpPr/>
      </dsp:nvSpPr>
      <dsp:spPr>
        <a:xfrm>
          <a:off x="385805" y="2340635"/>
          <a:ext cx="4573427" cy="468078"/>
        </a:xfrm>
        <a:prstGeom prst="rect">
          <a:avLst/>
        </a:prstGeom>
        <a:gradFill rotWithShape="0">
          <a:gsLst>
            <a:gs pos="0">
              <a:schemeClr val="accent5">
                <a:hueOff val="-6758543"/>
                <a:satOff val="-17419"/>
                <a:lumOff val="-11765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6758543"/>
                <a:satOff val="-17419"/>
                <a:lumOff val="-11765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6758543"/>
                <a:satOff val="-17419"/>
                <a:lumOff val="-11765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71537" tIns="55880" rIns="55880" bIns="5588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200" kern="1200" dirty="0">
              <a:latin typeface="Arial"/>
              <a:ea typeface="+mn-ea"/>
              <a:cs typeface="+mn-cs"/>
            </a:rPr>
            <a:t>Generación de Valor Agregado</a:t>
          </a:r>
        </a:p>
      </dsp:txBody>
      <dsp:txXfrm>
        <a:off x="385805" y="2340635"/>
        <a:ext cx="4573427" cy="468078"/>
      </dsp:txXfrm>
    </dsp:sp>
    <dsp:sp modelId="{C4A7ACCC-2805-459D-962A-A3163AB83134}">
      <dsp:nvSpPr>
        <dsp:cNvPr id="0" name=""/>
        <dsp:cNvSpPr/>
      </dsp:nvSpPr>
      <dsp:spPr>
        <a:xfrm>
          <a:off x="54201" y="2282125"/>
          <a:ext cx="585097" cy="585097"/>
        </a:xfrm>
        <a:prstGeom prst="ellipse">
          <a:avLst/>
        </a:prstGeom>
        <a:blipFill rotWithShape="0">
          <a:blip xmlns:r="http://schemas.openxmlformats.org/officeDocument/2006/relationships" r:embed="rId7">
            <a:duotone>
              <a:prstClr val="black"/>
              <a:schemeClr val="accent4">
                <a:tint val="45000"/>
                <a:satMod val="400000"/>
              </a:schemeClr>
            </a:duotone>
          </a:blip>
          <a:srcRect/>
          <a:stretch>
            <a:fillRect/>
          </a:stretch>
        </a:blipFill>
        <a:ln w="6350" cap="flat" cmpd="sng" algn="ctr">
          <a:solidFill>
            <a:schemeClr val="accent5">
              <a:hueOff val="-6758543"/>
              <a:satOff val="-17419"/>
              <a:lumOff val="-11765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55E17F7-487E-4931-BA1B-184606CF2B19}">
      <dsp:nvSpPr>
        <dsp:cNvPr id="0" name=""/>
        <dsp:cNvSpPr/>
      </dsp:nvSpPr>
      <dsp:spPr>
        <a:xfrm rot="10800000">
          <a:off x="1882621" y="129886"/>
          <a:ext cx="6068091" cy="563127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2522" tIns="106680" rIns="199136" bIns="106680" numCol="1" spcCol="1270" anchor="ctr" anchorCtr="0">
          <a:noAutofit/>
        </a:bodyPr>
        <a:lstStyle/>
        <a:p>
          <a:pPr marL="0" lvl="0" indent="0" algn="just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800" b="1" kern="1200" dirty="0"/>
            <a:t>Lección Aprendida</a:t>
          </a:r>
          <a:endParaRPr lang="es-MX" sz="2800" kern="1200" dirty="0"/>
        </a:p>
      </dsp:txBody>
      <dsp:txXfrm rot="10800000">
        <a:off x="2023403" y="129886"/>
        <a:ext cx="5927309" cy="563127"/>
      </dsp:txXfrm>
    </dsp:sp>
    <dsp:sp modelId="{2BF96D8E-7517-40C0-87FE-9EFA11EC9513}">
      <dsp:nvSpPr>
        <dsp:cNvPr id="0" name=""/>
        <dsp:cNvSpPr/>
      </dsp:nvSpPr>
      <dsp:spPr>
        <a:xfrm>
          <a:off x="1322905" y="401"/>
          <a:ext cx="822096" cy="822096"/>
        </a:xfrm>
        <a:prstGeom prst="ellipse">
          <a:avLst/>
        </a:prstGeom>
        <a:blipFill rotWithShape="1">
          <a:blip xmlns:r="http://schemas.openxmlformats.org/officeDocument/2006/relationships" r:embed="rId1">
            <a:duotone>
              <a:prstClr val="black"/>
              <a:srgbClr val="FF0000">
                <a:tint val="45000"/>
                <a:satMod val="400000"/>
              </a:srgbClr>
            </a:duotone>
            <a:extLst>
              <a:ext uri="{BEBA8EAE-BF5A-486C-A8C5-ECC9F3942E4B}">
                <a14:imgProps xmlns:a14="http://schemas.microsoft.com/office/drawing/2010/main">
                  <a14:imgLayer r:embed="rId2">
                    <a14:imgEffect>
                      <a14:artisticPhotocopy/>
                    </a14:imgEffect>
                  </a14:imgLayer>
                </a14:imgProps>
              </a:ext>
            </a:extLst>
          </a:blip>
          <a:srcRect/>
          <a:stretch>
            <a:fillRect l="-1000" r="-1000"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55E17F7-487E-4931-BA1B-184606CF2B19}">
      <dsp:nvSpPr>
        <dsp:cNvPr id="0" name=""/>
        <dsp:cNvSpPr/>
      </dsp:nvSpPr>
      <dsp:spPr>
        <a:xfrm rot="10800000">
          <a:off x="1882621" y="129886"/>
          <a:ext cx="6068091" cy="563127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2522" tIns="106680" rIns="199136" bIns="106680" numCol="1" spcCol="1270" anchor="ctr" anchorCtr="0">
          <a:noAutofit/>
        </a:bodyPr>
        <a:lstStyle/>
        <a:p>
          <a:pPr marL="0" lvl="0" indent="0" algn="just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800" b="1" kern="1200" dirty="0"/>
            <a:t>Lección Aprendida</a:t>
          </a:r>
          <a:endParaRPr lang="es-MX" sz="2800" kern="1200" dirty="0"/>
        </a:p>
      </dsp:txBody>
      <dsp:txXfrm rot="10800000">
        <a:off x="2023403" y="129886"/>
        <a:ext cx="5927309" cy="563127"/>
      </dsp:txXfrm>
    </dsp:sp>
    <dsp:sp modelId="{2BF96D8E-7517-40C0-87FE-9EFA11EC9513}">
      <dsp:nvSpPr>
        <dsp:cNvPr id="0" name=""/>
        <dsp:cNvSpPr/>
      </dsp:nvSpPr>
      <dsp:spPr>
        <a:xfrm>
          <a:off x="1322905" y="401"/>
          <a:ext cx="822096" cy="822096"/>
        </a:xfrm>
        <a:prstGeom prst="ellipse">
          <a:avLst/>
        </a:prstGeom>
        <a:blipFill rotWithShape="1">
          <a:blip xmlns:r="http://schemas.openxmlformats.org/officeDocument/2006/relationships" r:embed="rId1">
            <a:duotone>
              <a:prstClr val="black"/>
              <a:srgbClr val="FF0000">
                <a:tint val="45000"/>
                <a:satMod val="400000"/>
              </a:srgbClr>
            </a:duotone>
            <a:extLst>
              <a:ext uri="{BEBA8EAE-BF5A-486C-A8C5-ECC9F3942E4B}">
                <a14:imgProps xmlns:a14="http://schemas.microsoft.com/office/drawing/2010/main">
                  <a14:imgLayer r:embed="rId2">
                    <a14:imgEffect>
                      <a14:artisticPhotocopy/>
                    </a14:imgEffect>
                  </a14:imgLayer>
                </a14:imgProps>
              </a:ext>
            </a:extLst>
          </a:blip>
          <a:srcRect/>
          <a:stretch>
            <a:fillRect l="-1000" r="-1000"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55E17F7-487E-4931-BA1B-184606CF2B19}">
      <dsp:nvSpPr>
        <dsp:cNvPr id="0" name=""/>
        <dsp:cNvSpPr/>
      </dsp:nvSpPr>
      <dsp:spPr>
        <a:xfrm rot="10800000">
          <a:off x="1882621" y="129886"/>
          <a:ext cx="6068091" cy="563127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2522" tIns="106680" rIns="199136" bIns="106680" numCol="1" spcCol="1270" anchor="ctr" anchorCtr="0">
          <a:noAutofit/>
        </a:bodyPr>
        <a:lstStyle/>
        <a:p>
          <a:pPr marL="0" lvl="0" indent="0" algn="just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800" b="1" kern="1200" dirty="0"/>
            <a:t>Lección Aprendida</a:t>
          </a:r>
          <a:endParaRPr lang="es-MX" sz="2800" kern="1200" dirty="0"/>
        </a:p>
      </dsp:txBody>
      <dsp:txXfrm rot="10800000">
        <a:off x="2023403" y="129886"/>
        <a:ext cx="5927309" cy="563127"/>
      </dsp:txXfrm>
    </dsp:sp>
    <dsp:sp modelId="{2BF96D8E-7517-40C0-87FE-9EFA11EC9513}">
      <dsp:nvSpPr>
        <dsp:cNvPr id="0" name=""/>
        <dsp:cNvSpPr/>
      </dsp:nvSpPr>
      <dsp:spPr>
        <a:xfrm>
          <a:off x="1322905" y="401"/>
          <a:ext cx="822096" cy="822096"/>
        </a:xfrm>
        <a:prstGeom prst="ellipse">
          <a:avLst/>
        </a:prstGeom>
        <a:blipFill rotWithShape="1">
          <a:blip xmlns:r="http://schemas.openxmlformats.org/officeDocument/2006/relationships" r:embed="rId1">
            <a:duotone>
              <a:prstClr val="black"/>
              <a:srgbClr val="FF0000">
                <a:tint val="45000"/>
                <a:satMod val="400000"/>
              </a:srgbClr>
            </a:duotone>
            <a:extLst>
              <a:ext uri="{BEBA8EAE-BF5A-486C-A8C5-ECC9F3942E4B}">
                <a14:imgProps xmlns:a14="http://schemas.microsoft.com/office/drawing/2010/main">
                  <a14:imgLayer r:embed="rId2">
                    <a14:imgEffect>
                      <a14:artisticPhotocopy/>
                    </a14:imgEffect>
                  </a14:imgLayer>
                </a14:imgProps>
              </a:ext>
            </a:extLst>
          </a:blip>
          <a:srcRect/>
          <a:stretch>
            <a:fillRect l="-1000" r="-1000"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FF6581D-5ECA-41DC-A70E-5831A4CB3F2F}">
      <dsp:nvSpPr>
        <dsp:cNvPr id="0" name=""/>
        <dsp:cNvSpPr/>
      </dsp:nvSpPr>
      <dsp:spPr>
        <a:xfrm>
          <a:off x="0" y="231885"/>
          <a:ext cx="6072840" cy="378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2"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DC10A0C-41DC-449B-94F4-60036B76C208}">
      <dsp:nvSpPr>
        <dsp:cNvPr id="0" name=""/>
        <dsp:cNvSpPr/>
      </dsp:nvSpPr>
      <dsp:spPr>
        <a:xfrm>
          <a:off x="303642" y="10485"/>
          <a:ext cx="4250988" cy="442800"/>
        </a:xfrm>
        <a:prstGeom prst="roundRect">
          <a:avLst/>
        </a:prstGeom>
        <a:gradFill rotWithShape="0">
          <a:gsLst>
            <a:gs pos="0">
              <a:schemeClr val="accent2">
                <a:alpha val="9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alpha val="9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alpha val="9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0677" tIns="0" rIns="160677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000" kern="1200" dirty="0"/>
            <a:t>¿Qué debió haber pasado?</a:t>
          </a:r>
        </a:p>
      </dsp:txBody>
      <dsp:txXfrm>
        <a:off x="325258" y="32101"/>
        <a:ext cx="4207756" cy="399568"/>
      </dsp:txXfrm>
    </dsp:sp>
    <dsp:sp modelId="{07CE7F2F-6DDA-4846-B4F1-34E1436BBBF1}">
      <dsp:nvSpPr>
        <dsp:cNvPr id="0" name=""/>
        <dsp:cNvSpPr/>
      </dsp:nvSpPr>
      <dsp:spPr>
        <a:xfrm>
          <a:off x="0" y="912285"/>
          <a:ext cx="6072840" cy="378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2">
              <a:alpha val="90000"/>
              <a:hueOff val="0"/>
              <a:satOff val="0"/>
              <a:lumOff val="0"/>
              <a:alphaOff val="-1000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7894790-93F9-4328-9B73-1DCF84F97B58}">
      <dsp:nvSpPr>
        <dsp:cNvPr id="0" name=""/>
        <dsp:cNvSpPr/>
      </dsp:nvSpPr>
      <dsp:spPr>
        <a:xfrm>
          <a:off x="303642" y="690885"/>
          <a:ext cx="4250988" cy="442800"/>
        </a:xfrm>
        <a:prstGeom prst="roundRect">
          <a:avLst/>
        </a:prstGeom>
        <a:gradFill rotWithShape="0">
          <a:gsLst>
            <a:gs pos="0">
              <a:schemeClr val="accent2">
                <a:alpha val="90000"/>
                <a:hueOff val="0"/>
                <a:satOff val="0"/>
                <a:lumOff val="0"/>
                <a:alphaOff val="-10000"/>
                <a:satMod val="103000"/>
                <a:lumMod val="102000"/>
                <a:tint val="94000"/>
              </a:schemeClr>
            </a:gs>
            <a:gs pos="50000">
              <a:schemeClr val="accent2">
                <a:alpha val="90000"/>
                <a:hueOff val="0"/>
                <a:satOff val="0"/>
                <a:lumOff val="0"/>
                <a:alphaOff val="-10000"/>
                <a:satMod val="110000"/>
                <a:lumMod val="100000"/>
                <a:shade val="100000"/>
              </a:schemeClr>
            </a:gs>
            <a:gs pos="100000">
              <a:schemeClr val="accent2">
                <a:alpha val="90000"/>
                <a:hueOff val="0"/>
                <a:satOff val="0"/>
                <a:lumOff val="0"/>
                <a:alphaOff val="-1000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0677" tIns="0" rIns="160677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000" kern="1200" dirty="0"/>
            <a:t>¿Qué pasó realmente?</a:t>
          </a:r>
        </a:p>
      </dsp:txBody>
      <dsp:txXfrm>
        <a:off x="325258" y="712501"/>
        <a:ext cx="4207756" cy="399568"/>
      </dsp:txXfrm>
    </dsp:sp>
    <dsp:sp modelId="{3112697C-CC17-4ACB-924B-3CA110B07320}">
      <dsp:nvSpPr>
        <dsp:cNvPr id="0" name=""/>
        <dsp:cNvSpPr/>
      </dsp:nvSpPr>
      <dsp:spPr>
        <a:xfrm>
          <a:off x="0" y="1592685"/>
          <a:ext cx="6072840" cy="378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2">
              <a:alpha val="90000"/>
              <a:hueOff val="0"/>
              <a:satOff val="0"/>
              <a:lumOff val="0"/>
              <a:alphaOff val="-2000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6EA2AC8-114E-445D-9142-C2BDFF48CD6E}">
      <dsp:nvSpPr>
        <dsp:cNvPr id="0" name=""/>
        <dsp:cNvSpPr/>
      </dsp:nvSpPr>
      <dsp:spPr>
        <a:xfrm>
          <a:off x="303642" y="1371285"/>
          <a:ext cx="4250988" cy="442800"/>
        </a:xfrm>
        <a:prstGeom prst="roundRect">
          <a:avLst/>
        </a:prstGeom>
        <a:gradFill rotWithShape="0">
          <a:gsLst>
            <a:gs pos="0">
              <a:schemeClr val="accent2">
                <a:alpha val="90000"/>
                <a:hueOff val="0"/>
                <a:satOff val="0"/>
                <a:lumOff val="0"/>
                <a:alphaOff val="-20000"/>
                <a:satMod val="103000"/>
                <a:lumMod val="102000"/>
                <a:tint val="94000"/>
              </a:schemeClr>
            </a:gs>
            <a:gs pos="50000">
              <a:schemeClr val="accent2">
                <a:alpha val="90000"/>
                <a:hueOff val="0"/>
                <a:satOff val="0"/>
                <a:lumOff val="0"/>
                <a:alphaOff val="-20000"/>
                <a:satMod val="110000"/>
                <a:lumMod val="100000"/>
                <a:shade val="100000"/>
              </a:schemeClr>
            </a:gs>
            <a:gs pos="100000">
              <a:schemeClr val="accent2">
                <a:alpha val="90000"/>
                <a:hueOff val="0"/>
                <a:satOff val="0"/>
                <a:lumOff val="0"/>
                <a:alphaOff val="-2000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0677" tIns="0" rIns="160677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000" kern="1200" dirty="0"/>
            <a:t>¿Por qué se presentó una diferencia?</a:t>
          </a:r>
        </a:p>
      </dsp:txBody>
      <dsp:txXfrm>
        <a:off x="325258" y="1392901"/>
        <a:ext cx="4207756" cy="399568"/>
      </dsp:txXfrm>
    </dsp:sp>
    <dsp:sp modelId="{DC5536E7-E419-4AC8-9C11-2BD11FC9A04B}">
      <dsp:nvSpPr>
        <dsp:cNvPr id="0" name=""/>
        <dsp:cNvSpPr/>
      </dsp:nvSpPr>
      <dsp:spPr>
        <a:xfrm>
          <a:off x="0" y="2273085"/>
          <a:ext cx="6072840" cy="378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2">
              <a:alpha val="90000"/>
              <a:hueOff val="0"/>
              <a:satOff val="0"/>
              <a:lumOff val="0"/>
              <a:alphaOff val="-3000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2261451-E41A-4DA3-A69C-BDE692439D80}">
      <dsp:nvSpPr>
        <dsp:cNvPr id="0" name=""/>
        <dsp:cNvSpPr/>
      </dsp:nvSpPr>
      <dsp:spPr>
        <a:xfrm>
          <a:off x="303642" y="2051685"/>
          <a:ext cx="4250988" cy="442800"/>
        </a:xfrm>
        <a:prstGeom prst="roundRect">
          <a:avLst/>
        </a:prstGeom>
        <a:gradFill rotWithShape="0">
          <a:gsLst>
            <a:gs pos="0">
              <a:schemeClr val="accent2">
                <a:alpha val="90000"/>
                <a:hueOff val="0"/>
                <a:satOff val="0"/>
                <a:lumOff val="0"/>
                <a:alphaOff val="-30000"/>
                <a:satMod val="103000"/>
                <a:lumMod val="102000"/>
                <a:tint val="94000"/>
              </a:schemeClr>
            </a:gs>
            <a:gs pos="50000">
              <a:schemeClr val="accent2">
                <a:alpha val="90000"/>
                <a:hueOff val="0"/>
                <a:satOff val="0"/>
                <a:lumOff val="0"/>
                <a:alphaOff val="-30000"/>
                <a:satMod val="110000"/>
                <a:lumMod val="100000"/>
                <a:shade val="100000"/>
              </a:schemeClr>
            </a:gs>
            <a:gs pos="100000">
              <a:schemeClr val="accent2">
                <a:alpha val="90000"/>
                <a:hueOff val="0"/>
                <a:satOff val="0"/>
                <a:lumOff val="0"/>
                <a:alphaOff val="-3000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0677" tIns="0" rIns="160677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000" kern="1200" dirty="0"/>
            <a:t>¿Qué Aprendimos?</a:t>
          </a:r>
        </a:p>
      </dsp:txBody>
      <dsp:txXfrm>
        <a:off x="325258" y="2073301"/>
        <a:ext cx="4207756" cy="399568"/>
      </dsp:txXfrm>
    </dsp:sp>
    <dsp:sp modelId="{720337E3-D0BE-455E-A38B-737C3DEE060B}">
      <dsp:nvSpPr>
        <dsp:cNvPr id="0" name=""/>
        <dsp:cNvSpPr/>
      </dsp:nvSpPr>
      <dsp:spPr>
        <a:xfrm>
          <a:off x="0" y="2953485"/>
          <a:ext cx="6072840" cy="378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2">
              <a:alpha val="90000"/>
              <a:hueOff val="0"/>
              <a:satOff val="0"/>
              <a:lumOff val="0"/>
              <a:alphaOff val="-4000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64BC2BE-9295-42F4-8062-878E1421081B}">
      <dsp:nvSpPr>
        <dsp:cNvPr id="0" name=""/>
        <dsp:cNvSpPr/>
      </dsp:nvSpPr>
      <dsp:spPr>
        <a:xfrm>
          <a:off x="303642" y="2732085"/>
          <a:ext cx="4250988" cy="442800"/>
        </a:xfrm>
        <a:prstGeom prst="roundRect">
          <a:avLst/>
        </a:prstGeom>
        <a:gradFill rotWithShape="0">
          <a:gsLst>
            <a:gs pos="0">
              <a:schemeClr val="accent2">
                <a:alpha val="90000"/>
                <a:hueOff val="0"/>
                <a:satOff val="0"/>
                <a:lumOff val="0"/>
                <a:alphaOff val="-40000"/>
                <a:satMod val="103000"/>
                <a:lumMod val="102000"/>
                <a:tint val="94000"/>
              </a:schemeClr>
            </a:gs>
            <a:gs pos="50000">
              <a:schemeClr val="accent2">
                <a:alpha val="90000"/>
                <a:hueOff val="0"/>
                <a:satOff val="0"/>
                <a:lumOff val="0"/>
                <a:alphaOff val="-40000"/>
                <a:satMod val="110000"/>
                <a:lumMod val="100000"/>
                <a:shade val="100000"/>
              </a:schemeClr>
            </a:gs>
            <a:gs pos="100000">
              <a:schemeClr val="accent2">
                <a:alpha val="90000"/>
                <a:hueOff val="0"/>
                <a:satOff val="0"/>
                <a:lumOff val="0"/>
                <a:alphaOff val="-4000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0677" tIns="0" rIns="160677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000" kern="1200" dirty="0"/>
            <a:t>¿Qué acciones deben ser tomadas?</a:t>
          </a:r>
        </a:p>
      </dsp:txBody>
      <dsp:txXfrm>
        <a:off x="325258" y="2753701"/>
        <a:ext cx="4207756" cy="399568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55E17F7-487E-4931-BA1B-184606CF2B19}">
      <dsp:nvSpPr>
        <dsp:cNvPr id="0" name=""/>
        <dsp:cNvSpPr/>
      </dsp:nvSpPr>
      <dsp:spPr>
        <a:xfrm rot="10800000">
          <a:off x="1882621" y="129886"/>
          <a:ext cx="6068091" cy="563127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2522" tIns="106680" rIns="199136" bIns="106680" numCol="1" spcCol="1270" anchor="ctr" anchorCtr="0">
          <a:noAutofit/>
        </a:bodyPr>
        <a:lstStyle/>
        <a:p>
          <a:pPr marL="0" lvl="0" indent="0" algn="just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800" b="1" kern="1200" dirty="0"/>
            <a:t>Lección Aprendida</a:t>
          </a:r>
          <a:endParaRPr lang="es-MX" sz="2800" kern="1200" dirty="0"/>
        </a:p>
      </dsp:txBody>
      <dsp:txXfrm rot="10800000">
        <a:off x="2023403" y="129886"/>
        <a:ext cx="5927309" cy="563127"/>
      </dsp:txXfrm>
    </dsp:sp>
    <dsp:sp modelId="{2BF96D8E-7517-40C0-87FE-9EFA11EC9513}">
      <dsp:nvSpPr>
        <dsp:cNvPr id="0" name=""/>
        <dsp:cNvSpPr/>
      </dsp:nvSpPr>
      <dsp:spPr>
        <a:xfrm>
          <a:off x="1322905" y="401"/>
          <a:ext cx="822096" cy="822096"/>
        </a:xfrm>
        <a:prstGeom prst="ellipse">
          <a:avLst/>
        </a:prstGeom>
        <a:blipFill rotWithShape="1">
          <a:blip xmlns:r="http://schemas.openxmlformats.org/officeDocument/2006/relationships" r:embed="rId1">
            <a:duotone>
              <a:prstClr val="black"/>
              <a:srgbClr val="FF0000">
                <a:tint val="45000"/>
                <a:satMod val="400000"/>
              </a:srgbClr>
            </a:duotone>
            <a:extLst>
              <a:ext uri="{BEBA8EAE-BF5A-486C-A8C5-ECC9F3942E4B}">
                <a14:imgProps xmlns:a14="http://schemas.microsoft.com/office/drawing/2010/main">
                  <a14:imgLayer r:embed="rId2">
                    <a14:imgEffect>
                      <a14:artisticPhotocopy/>
                    </a14:imgEffect>
                  </a14:imgLayer>
                </a14:imgProps>
              </a:ext>
            </a:extLst>
          </a:blip>
          <a:srcRect/>
          <a:stretch>
            <a:fillRect l="-1000" r="-1000"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55E17F7-487E-4931-BA1B-184606CF2B19}">
      <dsp:nvSpPr>
        <dsp:cNvPr id="0" name=""/>
        <dsp:cNvSpPr/>
      </dsp:nvSpPr>
      <dsp:spPr>
        <a:xfrm rot="10800000">
          <a:off x="1850763" y="129886"/>
          <a:ext cx="6068091" cy="563127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2522" tIns="106680" rIns="199136" bIns="106680" numCol="1" spcCol="1270" anchor="ctr" anchorCtr="0">
          <a:noAutofit/>
        </a:bodyPr>
        <a:lstStyle/>
        <a:p>
          <a:pPr marL="0" lvl="0" indent="0" algn="just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800" b="1" kern="1200" dirty="0"/>
            <a:t>Buena Práctica</a:t>
          </a:r>
          <a:endParaRPr lang="es-MX" sz="2800" kern="1200" dirty="0"/>
        </a:p>
      </dsp:txBody>
      <dsp:txXfrm rot="10800000">
        <a:off x="1991545" y="129886"/>
        <a:ext cx="5927309" cy="563127"/>
      </dsp:txXfrm>
    </dsp:sp>
    <dsp:sp modelId="{2BF96D8E-7517-40C0-87FE-9EFA11EC9513}">
      <dsp:nvSpPr>
        <dsp:cNvPr id="0" name=""/>
        <dsp:cNvSpPr/>
      </dsp:nvSpPr>
      <dsp:spPr>
        <a:xfrm>
          <a:off x="1322905" y="401"/>
          <a:ext cx="822096" cy="822096"/>
        </a:xfrm>
        <a:prstGeom prst="ellipse">
          <a:avLst/>
        </a:prstGeom>
        <a:blipFill rotWithShape="1">
          <a:blip xmlns:r="http://schemas.openxmlformats.org/officeDocument/2006/relationships" r:embed="rId1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2">
                    <a14:imgEffect>
                      <a14:artisticGlowEdges/>
                    </a14:imgEffect>
                  </a14:imgLayer>
                </a14:imgProps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55E17F7-487E-4931-BA1B-184606CF2B19}">
      <dsp:nvSpPr>
        <dsp:cNvPr id="0" name=""/>
        <dsp:cNvSpPr/>
      </dsp:nvSpPr>
      <dsp:spPr>
        <a:xfrm rot="10800000">
          <a:off x="1850763" y="129886"/>
          <a:ext cx="6068091" cy="563127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2522" tIns="106680" rIns="199136" bIns="106680" numCol="1" spcCol="1270" anchor="ctr" anchorCtr="0">
          <a:noAutofit/>
        </a:bodyPr>
        <a:lstStyle/>
        <a:p>
          <a:pPr marL="0" lvl="0" indent="0" algn="just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800" b="1" kern="1200" dirty="0"/>
            <a:t>Buena Práctica</a:t>
          </a:r>
          <a:endParaRPr lang="es-MX" sz="2800" kern="1200" dirty="0"/>
        </a:p>
      </dsp:txBody>
      <dsp:txXfrm rot="10800000">
        <a:off x="1991545" y="129886"/>
        <a:ext cx="5927309" cy="563127"/>
      </dsp:txXfrm>
    </dsp:sp>
    <dsp:sp modelId="{2BF96D8E-7517-40C0-87FE-9EFA11EC9513}">
      <dsp:nvSpPr>
        <dsp:cNvPr id="0" name=""/>
        <dsp:cNvSpPr/>
      </dsp:nvSpPr>
      <dsp:spPr>
        <a:xfrm>
          <a:off x="1322905" y="401"/>
          <a:ext cx="822096" cy="822096"/>
        </a:xfrm>
        <a:prstGeom prst="ellipse">
          <a:avLst/>
        </a:prstGeom>
        <a:blipFill rotWithShape="1">
          <a:blip xmlns:r="http://schemas.openxmlformats.org/officeDocument/2006/relationships" r:embed="rId1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2">
                    <a14:imgEffect>
                      <a14:artisticGlowEdges/>
                    </a14:imgEffect>
                  </a14:imgLayer>
                </a14:imgProps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BD8E6B3-8422-4C84-AFE5-DADAC5C1B8E4}">
      <dsp:nvSpPr>
        <dsp:cNvPr id="0" name=""/>
        <dsp:cNvSpPr/>
      </dsp:nvSpPr>
      <dsp:spPr>
        <a:xfrm>
          <a:off x="1932734" y="44"/>
          <a:ext cx="5812380" cy="54459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shade val="6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6">
                <a:shade val="6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6">
                <a:shade val="6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7625" tIns="31750" rIns="47625" bIns="317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500" kern="1200" dirty="0"/>
            <a:t>Ventajas de las Buenas Prácticas</a:t>
          </a:r>
        </a:p>
      </dsp:txBody>
      <dsp:txXfrm>
        <a:off x="1948685" y="15995"/>
        <a:ext cx="5780478" cy="512691"/>
      </dsp:txXfrm>
    </dsp:sp>
    <dsp:sp modelId="{F331F972-120F-4028-9021-620CF5B43CA1}">
      <dsp:nvSpPr>
        <dsp:cNvPr id="0" name=""/>
        <dsp:cNvSpPr/>
      </dsp:nvSpPr>
      <dsp:spPr>
        <a:xfrm>
          <a:off x="1932734" y="642665"/>
          <a:ext cx="544593" cy="544593"/>
        </a:xfrm>
        <a:prstGeom prst="roundRect">
          <a:avLst>
            <a:gd name="adj" fmla="val 16670"/>
          </a:avLst>
        </a:prstGeom>
        <a:blipFill rotWithShape="1">
          <a:blip xmlns:r="http://schemas.openxmlformats.org/officeDocument/2006/relationships" r:embed="rId1">
            <a:duotone>
              <a:schemeClr val="accent6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a:blip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9D57801E-DCD7-4E3D-BE55-ACB2184C45DC}">
      <dsp:nvSpPr>
        <dsp:cNvPr id="0" name=""/>
        <dsp:cNvSpPr/>
      </dsp:nvSpPr>
      <dsp:spPr>
        <a:xfrm>
          <a:off x="2510004" y="642665"/>
          <a:ext cx="5235111" cy="544593"/>
        </a:xfrm>
        <a:prstGeom prst="roundRect">
          <a:avLst>
            <a:gd name="adj" fmla="val 16670"/>
          </a:avLst>
        </a:prstGeom>
        <a:gradFill rotWithShape="0">
          <a:gsLst>
            <a:gs pos="0">
              <a:schemeClr val="accent6">
                <a:shade val="5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6">
                <a:shade val="5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6">
                <a:shade val="5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000" b="0" i="0" kern="1200" dirty="0"/>
            <a:t>Minimizan errores</a:t>
          </a:r>
          <a:endParaRPr lang="es-MX" sz="2000" kern="1200" dirty="0"/>
        </a:p>
      </dsp:txBody>
      <dsp:txXfrm>
        <a:off x="2536594" y="669255"/>
        <a:ext cx="5181931" cy="491413"/>
      </dsp:txXfrm>
    </dsp:sp>
    <dsp:sp modelId="{9924B282-293F-416A-BDB1-61C8C80E4C76}">
      <dsp:nvSpPr>
        <dsp:cNvPr id="0" name=""/>
        <dsp:cNvSpPr/>
      </dsp:nvSpPr>
      <dsp:spPr>
        <a:xfrm>
          <a:off x="1932734" y="1252610"/>
          <a:ext cx="544593" cy="544593"/>
        </a:xfrm>
        <a:prstGeom prst="roundRect">
          <a:avLst>
            <a:gd name="adj" fmla="val 16670"/>
          </a:avLst>
        </a:prstGeom>
        <a:blipFill rotWithShape="1">
          <a:blip xmlns:r="http://schemas.openxmlformats.org/officeDocument/2006/relationships" r:embed="rId2">
            <a:duotone>
              <a:schemeClr val="accent6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a:blip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B26D1F78-92AD-4F14-9346-E2C73D7E6484}">
      <dsp:nvSpPr>
        <dsp:cNvPr id="0" name=""/>
        <dsp:cNvSpPr/>
      </dsp:nvSpPr>
      <dsp:spPr>
        <a:xfrm>
          <a:off x="2510004" y="1252610"/>
          <a:ext cx="5235111" cy="544593"/>
        </a:xfrm>
        <a:prstGeom prst="roundRect">
          <a:avLst>
            <a:gd name="adj" fmla="val 16670"/>
          </a:avLst>
        </a:prstGeom>
        <a:gradFill rotWithShape="0">
          <a:gsLst>
            <a:gs pos="0">
              <a:schemeClr val="accent6">
                <a:shade val="50000"/>
                <a:hueOff val="147370"/>
                <a:satOff val="-6442"/>
                <a:lumOff val="17584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6">
                <a:shade val="50000"/>
                <a:hueOff val="147370"/>
                <a:satOff val="-6442"/>
                <a:lumOff val="17584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6">
                <a:shade val="50000"/>
                <a:hueOff val="147370"/>
                <a:satOff val="-6442"/>
                <a:lumOff val="17584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es-MX" sz="2000" b="0" i="0" kern="1200" dirty="0"/>
            <a:t>Facilitan el eficaz uso de recursos.</a:t>
          </a:r>
          <a:endParaRPr lang="es-MX" sz="2000" kern="1200" dirty="0"/>
        </a:p>
      </dsp:txBody>
      <dsp:txXfrm>
        <a:off x="2536594" y="1279200"/>
        <a:ext cx="5181931" cy="491413"/>
      </dsp:txXfrm>
    </dsp:sp>
    <dsp:sp modelId="{F05E01CD-AB0C-4A7E-A393-48031710D2B3}">
      <dsp:nvSpPr>
        <dsp:cNvPr id="0" name=""/>
        <dsp:cNvSpPr/>
      </dsp:nvSpPr>
      <dsp:spPr>
        <a:xfrm>
          <a:off x="1932734" y="1862555"/>
          <a:ext cx="544593" cy="544593"/>
        </a:xfrm>
        <a:prstGeom prst="roundRect">
          <a:avLst>
            <a:gd name="adj" fmla="val 16670"/>
          </a:avLst>
        </a:prstGeom>
        <a:blipFill rotWithShape="1">
          <a:blip xmlns:r="http://schemas.openxmlformats.org/officeDocument/2006/relationships" r:embed="rId3">
            <a:duotone>
              <a:schemeClr val="accent6">
                <a:shade val="45000"/>
                <a:satMod val="135000"/>
              </a:schemeClr>
              <a:prstClr val="white"/>
            </a:duotone>
          </a:blip>
          <a:srcRect/>
          <a:stretch>
            <a:fillRect t="-3000" b="-3000"/>
          </a:stretch>
        </a:blip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431B91E1-2DA6-45CC-8FC3-D93CCEBCDB07}">
      <dsp:nvSpPr>
        <dsp:cNvPr id="0" name=""/>
        <dsp:cNvSpPr/>
      </dsp:nvSpPr>
      <dsp:spPr>
        <a:xfrm>
          <a:off x="2510004" y="1862555"/>
          <a:ext cx="5235111" cy="544593"/>
        </a:xfrm>
        <a:prstGeom prst="roundRect">
          <a:avLst>
            <a:gd name="adj" fmla="val 16670"/>
          </a:avLst>
        </a:prstGeom>
        <a:gradFill rotWithShape="0">
          <a:gsLst>
            <a:gs pos="0">
              <a:schemeClr val="accent6">
                <a:shade val="50000"/>
                <a:hueOff val="294739"/>
                <a:satOff val="-12884"/>
                <a:lumOff val="35169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6">
                <a:shade val="50000"/>
                <a:hueOff val="294739"/>
                <a:satOff val="-12884"/>
                <a:lumOff val="35169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6">
                <a:shade val="50000"/>
                <a:hueOff val="294739"/>
                <a:satOff val="-12884"/>
                <a:lumOff val="35169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es-MX" sz="2000" b="0" i="0" kern="1200" dirty="0"/>
            <a:t>Ayudan a obtener mejores resultados.</a:t>
          </a:r>
          <a:endParaRPr lang="es-MX" sz="2000" kern="1200" dirty="0"/>
        </a:p>
      </dsp:txBody>
      <dsp:txXfrm>
        <a:off x="2536594" y="1889145"/>
        <a:ext cx="5181931" cy="491413"/>
      </dsp:txXfrm>
    </dsp:sp>
    <dsp:sp modelId="{D6DD15F2-92AC-43DD-872D-174F2B4EBE8F}">
      <dsp:nvSpPr>
        <dsp:cNvPr id="0" name=""/>
        <dsp:cNvSpPr/>
      </dsp:nvSpPr>
      <dsp:spPr>
        <a:xfrm>
          <a:off x="1932734" y="2472500"/>
          <a:ext cx="544593" cy="544593"/>
        </a:xfrm>
        <a:prstGeom prst="roundRect">
          <a:avLst>
            <a:gd name="adj" fmla="val 16670"/>
          </a:avLst>
        </a:prstGeom>
        <a:blipFill rotWithShape="1">
          <a:blip xmlns:r="http://schemas.openxmlformats.org/officeDocument/2006/relationships" r:embed="rId4">
            <a:duotone>
              <a:schemeClr val="accent6">
                <a:shade val="45000"/>
                <a:satMod val="135000"/>
              </a:schemeClr>
              <a:prstClr val="white"/>
            </a:duotone>
          </a:blip>
          <a:srcRect/>
          <a:stretch>
            <a:fillRect l="-38000" r="-38000"/>
          </a:stretch>
        </a:blip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9B149F20-50DA-4E4E-B41B-EEFC4346038A}">
      <dsp:nvSpPr>
        <dsp:cNvPr id="0" name=""/>
        <dsp:cNvSpPr/>
      </dsp:nvSpPr>
      <dsp:spPr>
        <a:xfrm>
          <a:off x="2510004" y="2472500"/>
          <a:ext cx="5235111" cy="544593"/>
        </a:xfrm>
        <a:prstGeom prst="roundRect">
          <a:avLst>
            <a:gd name="adj" fmla="val 16670"/>
          </a:avLst>
        </a:prstGeom>
        <a:gradFill rotWithShape="0">
          <a:gsLst>
            <a:gs pos="0">
              <a:schemeClr val="accent6">
                <a:shade val="50000"/>
                <a:hueOff val="294739"/>
                <a:satOff val="-12884"/>
                <a:lumOff val="35169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6">
                <a:shade val="50000"/>
                <a:hueOff val="294739"/>
                <a:satOff val="-12884"/>
                <a:lumOff val="35169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6">
                <a:shade val="50000"/>
                <a:hueOff val="294739"/>
                <a:satOff val="-12884"/>
                <a:lumOff val="35169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es-MX" sz="2000" b="0" i="0" kern="1200" dirty="0"/>
            <a:t>Beneficio a la organización de los participantes del proyecto.</a:t>
          </a:r>
          <a:endParaRPr lang="es-MX" sz="2000" kern="1200" dirty="0"/>
        </a:p>
      </dsp:txBody>
      <dsp:txXfrm>
        <a:off x="2536594" y="2499090"/>
        <a:ext cx="5181931" cy="491413"/>
      </dsp:txXfrm>
    </dsp:sp>
    <dsp:sp modelId="{9AA1050F-F16E-4469-A785-50F04EC94860}">
      <dsp:nvSpPr>
        <dsp:cNvPr id="0" name=""/>
        <dsp:cNvSpPr/>
      </dsp:nvSpPr>
      <dsp:spPr>
        <a:xfrm>
          <a:off x="1932734" y="3082445"/>
          <a:ext cx="544593" cy="544593"/>
        </a:xfrm>
        <a:prstGeom prst="roundRect">
          <a:avLst>
            <a:gd name="adj" fmla="val 16670"/>
          </a:avLst>
        </a:prstGeom>
        <a:blipFill rotWithShape="1">
          <a:blip xmlns:r="http://schemas.openxmlformats.org/officeDocument/2006/relationships" r:embed="rId5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artisticPaintStrokes/>
                    </a14:imgEffect>
                  </a14:imgLayer>
                </a14:imgProps>
              </a:ext>
            </a:extLst>
          </a:blip>
          <a:srcRect/>
          <a:stretch>
            <a:fillRect t="-11000" b="-11000"/>
          </a:stretch>
        </a:blip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5BE28E44-303C-4555-B101-F00FC8214B21}">
      <dsp:nvSpPr>
        <dsp:cNvPr id="0" name=""/>
        <dsp:cNvSpPr/>
      </dsp:nvSpPr>
      <dsp:spPr>
        <a:xfrm>
          <a:off x="2510004" y="3082445"/>
          <a:ext cx="5235111" cy="544593"/>
        </a:xfrm>
        <a:prstGeom prst="roundRect">
          <a:avLst>
            <a:gd name="adj" fmla="val 16670"/>
          </a:avLst>
        </a:prstGeom>
        <a:gradFill rotWithShape="0">
          <a:gsLst>
            <a:gs pos="0">
              <a:schemeClr val="accent6">
                <a:shade val="50000"/>
                <a:hueOff val="147370"/>
                <a:satOff val="-6442"/>
                <a:lumOff val="17584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6">
                <a:shade val="50000"/>
                <a:hueOff val="147370"/>
                <a:satOff val="-6442"/>
                <a:lumOff val="17584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6">
                <a:shade val="50000"/>
                <a:hueOff val="147370"/>
                <a:satOff val="-6442"/>
                <a:lumOff val="17584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es-MX" sz="2000" b="0" i="0" kern="1200"/>
            <a:t>El buen uso garantiza el éxito.</a:t>
          </a:r>
          <a:endParaRPr lang="es-MX" sz="2000" kern="1200" dirty="0"/>
        </a:p>
      </dsp:txBody>
      <dsp:txXfrm>
        <a:off x="2536594" y="3109035"/>
        <a:ext cx="5181931" cy="49141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8/layout/PictureAccentList">
  <dgm:title val=""/>
  <dgm:desc val=""/>
  <dgm:catLst>
    <dgm:cat type="picture" pri="14000"/>
    <dgm:cat type="list" pri="14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4" srcId="0" destId="1" srcOrd="0" destOrd="0"/>
        <dgm:cxn modelId="5" srcId="1" destId="11" srcOrd="0" destOrd="0"/>
        <dgm:cxn modelId="6" srcId="1" destId="12" srcOrd="0" destOrd="0"/>
        <dgm:cxn modelId="14" srcId="1" destId="13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</dgm:ptLst>
      <dgm:cxnLst>
        <dgm:cxn modelId="4" srcId="0" destId="1" srcOrd="0" destOrd="0"/>
        <dgm:cxn modelId="5" srcId="1" destId="11" srcOrd="0" destOrd="0"/>
        <dgm:cxn modelId="6" srcId="1" destId="12" srcOrd="0" destOrd="0"/>
        <dgm:cxn modelId="14" srcId="1" destId="13" srcOrd="0" destOrd="0"/>
      </dgm:cxnLst>
      <dgm:bg/>
      <dgm:whole/>
    </dgm:dataModel>
  </dgm:clrData>
  <dgm:layoutNode name="layout">
    <dgm:varLst>
      <dgm:chMax/>
      <dgm:chPref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L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primFontSz" for="des" forName="childText" refType="primFontSz" refFor="des" refForName="rootText" op="lte"/>
      <dgm:constr type="w" for="des" forName="rootComposite" refType="w" fact="4"/>
      <dgm:constr type="h" for="des" forName="rootComposite" refType="h"/>
      <dgm:constr type="w" for="des" forName="childComposite" refType="w" refFor="des" refForName="rootComposite"/>
      <dgm:constr type="h" for="des" forName="childComposite" refType="h" refFor="des" refForName="rootComposite"/>
      <dgm:constr type="sibSp" refType="w" refFor="des" refForName="rootComposite" fact="0.1"/>
      <dgm:constr type="sibSp" for="des" forName="childShape" refType="h" refFor="des" refForName="rootComposite" fact="0.12"/>
      <dgm:constr type="sp" for="des" forName="root" refType="h" refFor="des" refForName="rootComposite" fact="0.18"/>
    </dgm:constrLst>
    <dgm:ruleLst/>
    <dgm:forEach name="Name3" axis="ch">
      <dgm:forEach name="Name4" axis="self" ptType="node" cnt="1">
        <dgm:layoutNode name="root">
          <dgm:varLst>
            <dgm:chMax/>
            <dgm:chPref val="4"/>
          </dgm:varLst>
          <dgm:alg type="hierRoot"/>
          <dgm:shape xmlns:r="http://schemas.openxmlformats.org/officeDocument/2006/relationships" r:blip="">
            <dgm:adjLst/>
          </dgm:shape>
          <dgm:presOf/>
          <dgm:constrLst/>
          <dgm:ruleLst/>
          <dgm:layoutNode name="rootComposite">
            <dgm:varLst/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onstrLst>
              <dgm:constr type="l" for="ch" forName="rootText"/>
              <dgm:constr type="t" for="ch" forName="rootText"/>
              <dgm:constr type="w" for="ch" forName="rootText" refType="w"/>
              <dgm:constr type="h" for="ch" forName="rootText" refType="h"/>
            </dgm:constrLst>
            <dgm:ruleLst/>
            <dgm:layoutNode name="rootText" styleLbl="node0">
              <dgm:varLst>
                <dgm:chMax/>
                <dgm:chPref val="4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  <dgm:rule type="primFontSz" val="65" fact="NaN" max="NaN"/>
              </dgm:ruleLst>
            </dgm:layoutNode>
          </dgm:layoutNode>
          <dgm:layoutNode name="childShape">
            <dgm:varLst>
              <dgm:chMax val="0"/>
              <dgm:chPref val="0"/>
            </dgm:varLst>
            <dgm:alg type="hierChild">
              <dgm:param type="chAlign" val="r"/>
              <dgm:param type="linDir" val="fromT"/>
              <dgm:param type="fallback" val="2D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5" axis="ch">
              <dgm:forEach name="Name6" axis="self" ptType="node">
                <dgm:layoutNode name="childComposite">
                  <dgm:varLst>
                    <dgm:chMax val="0"/>
                    <dgm:chPref val="0"/>
                  </dgm:varLst>
                  <dgm:alg type="composite"/>
                  <dgm:shape xmlns:r="http://schemas.openxmlformats.org/officeDocument/2006/relationships" r:blip="">
                    <dgm:adjLst/>
                  </dgm:shape>
                  <dgm:presOf/>
                  <dgm:choose name="Name7">
                    <dgm:if name="Name8" func="var" arg="dir" op="equ" val="norm">
                      <dgm:constrLst>
                        <dgm:constr type="w" for="ch" forName="Image" refType="h"/>
                        <dgm:constr type="h" for="ch" forName="Image" refType="h"/>
                        <dgm:constr type="l" for="ch" forName="Image"/>
                        <dgm:constr type="t" for="ch" forName="Image"/>
                        <dgm:constr type="h" for="ch" forName="childText" refType="h"/>
                        <dgm:constr type="l" for="ch" forName="childText" refType="w" refFor="ch" refForName="Image" fact="1.06"/>
                        <dgm:constr type="t" for="ch" forName="childText"/>
                      </dgm:constrLst>
                    </dgm:if>
                    <dgm:else name="Name9">
                      <dgm:constrLst>
                        <dgm:constr type="w" for="ch" forName="Image" refType="h"/>
                        <dgm:constr type="h" for="ch" forName="Image" refType="h"/>
                        <dgm:constr type="r" for="ch" forName="Image" refType="w"/>
                        <dgm:constr type="t" for="ch" forName="Image"/>
                        <dgm:constr type="h" for="ch" forName="childText" refType="h"/>
                        <dgm:constr type="t" for="ch" forName="childText"/>
                        <dgm:constr type="wOff" for="ch" forName="childText" refType="w" refFor="ch" refForName="Image" fact="-1.06"/>
                      </dgm:constrLst>
                    </dgm:else>
                  </dgm:choose>
                  <dgm:ruleLst/>
                  <dgm:layoutNode name="Image" styleLbl="node1">
                    <dgm:alg type="sp"/>
                    <dgm:shape xmlns:r="http://schemas.openxmlformats.org/officeDocument/2006/relationships" type="roundRect" r:blip="" blipPhldr="1">
                      <dgm:adjLst>
                        <dgm:adj idx="1" val="0.1667"/>
                      </dgm:adjLst>
                    </dgm:shape>
                    <dgm:presOf/>
                  </dgm:layoutNode>
                  <dgm:layoutNode name="childText" styleLbl="lnNode1">
                    <dgm:varLst>
                      <dgm:chMax val="0"/>
                      <dgm:chPref val="0"/>
                      <dgm:bulletEnabled val="1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667"/>
                      </dgm:adjLst>
                    </dgm:shape>
                    <dgm:presOf axis="self desOrSelf" ptType="node node" st="1 1" cnt="1 0"/>
                    <dgm:ruleLst>
                      <dgm:rule type="primFontSz" val="5" fact="NaN" max="NaN"/>
                    </dgm:ruleLst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914742E-6010-42AD-BB4A-1EE351A7BE8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80D8CFCB-1349-48E4-A1F6-850F58DE0B4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48BBB1F-908C-496E-908F-6491ED51A4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A7229-FCA6-4907-BAE9-5A6B3411C306}" type="datetimeFigureOut">
              <a:rPr lang="es-MX" smtClean="0"/>
              <a:t>26/09/2022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737AF6B-C07B-47FD-8816-56A2FA3D43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C5762D8-1552-40BC-B987-881418132B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EB84E-1410-49B4-A6A1-89EA792065B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924935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C2C87E8-0EBA-4FD8-AD0F-82FFE8446A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2C02DDE1-401A-469D-9029-BCF29BA7712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5F87F05-678A-4C25-A603-F2F1CD5DF5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A7229-FCA6-4907-BAE9-5A6B3411C306}" type="datetimeFigureOut">
              <a:rPr lang="es-MX" smtClean="0"/>
              <a:t>26/09/2022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DF26D70-93E3-4F94-A946-CB87206A72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A8BEED9-A8D1-4A4C-B0FE-3791ED88D5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EB84E-1410-49B4-A6A1-89EA792065B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414412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1E3AC235-033A-4E4D-9BDA-2A2830BF540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E8B5433A-7F75-45BD-A0A8-5CF13F267FA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49F5747-A20C-4B90-9E44-B8DE681260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A7229-FCA6-4907-BAE9-5A6B3411C306}" type="datetimeFigureOut">
              <a:rPr lang="es-MX" smtClean="0"/>
              <a:t>26/09/2022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79036BA-44A6-4DFB-860C-4F596A1301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221FF87-64E6-402F-8084-0CB60B339B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EB84E-1410-49B4-A6A1-89EA792065B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67125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040BC1B-1833-4447-A89E-9FDE323BEE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AA67682-595F-4DB0-A878-C6BF0CEBD1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EEE8004-8424-4B01-925F-BC7DAE170C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A7229-FCA6-4907-BAE9-5A6B3411C306}" type="datetimeFigureOut">
              <a:rPr lang="es-MX" smtClean="0"/>
              <a:t>26/09/2022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B6882F7-FE70-423C-8FA4-870DC56CA4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E6A4901-9274-44C1-8A0B-F0C624A564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EB84E-1410-49B4-A6A1-89EA792065B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31192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B01890-6035-4077-9856-88093962F5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507D0EF-E8E2-43EF-9553-BADB72F3BF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D4A206E-7DBD-4439-A28D-A3397712CE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A7229-FCA6-4907-BAE9-5A6B3411C306}" type="datetimeFigureOut">
              <a:rPr lang="es-MX" smtClean="0"/>
              <a:t>26/09/2022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6D01D65-F43F-4C96-BDCF-C6602AD3D9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0CC64E6-0310-46FA-895D-5514C8D15B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EB84E-1410-49B4-A6A1-89EA792065B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462789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1DDEAD5-D0FB-4420-BC67-CB359F8C46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B0CCD16-2F03-41D8-9A8A-1C1B95010EA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AC5A20A4-DA09-4B3E-B703-6F8F10DD4D4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4168853D-A0F6-4992-A6CF-151E0E0D16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A7229-FCA6-4907-BAE9-5A6B3411C306}" type="datetimeFigureOut">
              <a:rPr lang="es-MX" smtClean="0"/>
              <a:t>26/09/2022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180FF78-C6E9-4319-8D40-B7F966A8E2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5905487-7A88-45B0-96EF-9724099478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EB84E-1410-49B4-A6A1-89EA792065B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028346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3E7B9A3-89EC-4A1E-BCA7-85E98B9C43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1657845-2561-400C-B73A-65462CFEEB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6683E4DF-532A-431F-95F0-DC73938EC4B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20B34921-B991-478A-9D3D-90B797A1B3C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52F00B07-F41E-409B-8958-A4D4647FE9A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5BD55CE0-F0B5-462E-BE17-495072A92A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A7229-FCA6-4907-BAE9-5A6B3411C306}" type="datetimeFigureOut">
              <a:rPr lang="es-MX" smtClean="0"/>
              <a:t>26/09/2022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6224968D-A345-4C9A-98F2-F8B6A339E5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4C56FF5-6461-4DBA-8D2A-C594793EB5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EB84E-1410-49B4-A6A1-89EA792065B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263439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A70AC8D-AEB1-43B0-A3FC-588AE7D381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9E7D72B1-A6DD-4330-BE0A-17801FC069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A7229-FCA6-4907-BAE9-5A6B3411C306}" type="datetimeFigureOut">
              <a:rPr lang="es-MX" smtClean="0"/>
              <a:t>26/09/2022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56BB7EEB-CC04-4A70-AC35-5E23A9FCD2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09C4ACE5-C43F-403D-A42E-D957920323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EB84E-1410-49B4-A6A1-89EA792065B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83949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C6E70E0D-46BA-4190-8EEC-528C4B73D3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A7229-FCA6-4907-BAE9-5A6B3411C306}" type="datetimeFigureOut">
              <a:rPr lang="es-MX" smtClean="0"/>
              <a:t>26/09/2022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C426775E-6D4D-4C06-ACAC-E7129F4123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9C248197-1AD9-4452-8A91-4D23791B84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EB84E-1410-49B4-A6A1-89EA792065B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824381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68C4069-5F39-413C-8D64-8AFC7A5559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BB4FC31-6EB0-413C-8097-3AB9C4835E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BC9891DA-D5D5-4E6B-99CF-DDA96488011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2BD088C-D051-4108-93FC-0B7C252A90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A7229-FCA6-4907-BAE9-5A6B3411C306}" type="datetimeFigureOut">
              <a:rPr lang="es-MX" smtClean="0"/>
              <a:t>26/09/2022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48A35B4D-6F28-4E90-A39F-18FB5DFDA1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5D511DC2-3015-42C1-BC3F-7D2F78D6F4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EB84E-1410-49B4-A6A1-89EA792065B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333618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567CDA6-370F-48A0-8D3D-7A506BB224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951F49EF-6BF3-4B40-8EE3-416DF50CDB1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3C5DC909-CF9A-4D79-B440-3AF51392F1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BC882844-7262-4DE1-8D9E-CDB15A53B8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A7229-FCA6-4907-BAE9-5A6B3411C306}" type="datetimeFigureOut">
              <a:rPr lang="es-MX" smtClean="0"/>
              <a:t>26/09/2022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07B950C-94F3-4444-999B-BA5EB6BA41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71BE5AF-ACD7-475A-9FE4-24BD3BB208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EB84E-1410-49B4-A6A1-89EA792065B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5347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BD4FB4EC-EF16-45A4-A4E6-566656758F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8FBC22C-A452-45BC-981E-6E62FF0DA7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7BBADAB-654E-4626-B71C-DC8EC8D4EE2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2A7229-FCA6-4907-BAE9-5A6B3411C306}" type="datetimeFigureOut">
              <a:rPr lang="es-MX" smtClean="0"/>
              <a:t>26/09/2022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3BF63D2-59E5-488C-AA08-E882BD035E2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AFF1A84-FC73-4BDB-8B83-1029C5AC097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7EB84E-1410-49B4-A6A1-89EA792065B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95196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0.xml"/><Relationship Id="rId13" Type="http://schemas.openxmlformats.org/officeDocument/2006/relationships/diagramColors" Target="../diagrams/colors11.xml"/><Relationship Id="rId3" Type="http://schemas.openxmlformats.org/officeDocument/2006/relationships/image" Target="../media/image5.png"/><Relationship Id="rId7" Type="http://schemas.openxmlformats.org/officeDocument/2006/relationships/diagramQuickStyle" Target="../diagrams/quickStyle10.xml"/><Relationship Id="rId12" Type="http://schemas.openxmlformats.org/officeDocument/2006/relationships/diagramQuickStyle" Target="../diagrams/quickStyle11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diagramLayout" Target="../diagrams/layout10.xml"/><Relationship Id="rId11" Type="http://schemas.openxmlformats.org/officeDocument/2006/relationships/diagramLayout" Target="../diagrams/layout11.xml"/><Relationship Id="rId5" Type="http://schemas.openxmlformats.org/officeDocument/2006/relationships/diagramData" Target="../diagrams/data10.xml"/><Relationship Id="rId15" Type="http://schemas.openxmlformats.org/officeDocument/2006/relationships/image" Target="../media/image3.png"/><Relationship Id="rId10" Type="http://schemas.openxmlformats.org/officeDocument/2006/relationships/diagramData" Target="../diagrams/data11.xml"/><Relationship Id="rId4" Type="http://schemas.openxmlformats.org/officeDocument/2006/relationships/image" Target="../media/image6.png"/><Relationship Id="rId9" Type="http://schemas.microsoft.com/office/2007/relationships/diagramDrawing" Target="../diagrams/drawing10.xml"/><Relationship Id="rId14" Type="http://schemas.microsoft.com/office/2007/relationships/diagramDrawing" Target="../diagrams/drawing1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.xml"/><Relationship Id="rId3" Type="http://schemas.openxmlformats.org/officeDocument/2006/relationships/image" Target="../media/image5.png"/><Relationship Id="rId7" Type="http://schemas.openxmlformats.org/officeDocument/2006/relationships/diagramQuickStyle" Target="../diagrams/quickStyle1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diagramLayout" Target="../diagrams/layout1.xml"/><Relationship Id="rId5" Type="http://schemas.openxmlformats.org/officeDocument/2006/relationships/diagramData" Target="../diagrams/data1.xml"/><Relationship Id="rId10" Type="http://schemas.openxmlformats.org/officeDocument/2006/relationships/image" Target="../media/image3.png"/><Relationship Id="rId4" Type="http://schemas.openxmlformats.org/officeDocument/2006/relationships/image" Target="../media/image6.png"/><Relationship Id="rId9" Type="http://schemas.microsoft.com/office/2007/relationships/diagramDrawing" Target="../diagrams/drawing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.xml"/><Relationship Id="rId3" Type="http://schemas.openxmlformats.org/officeDocument/2006/relationships/image" Target="../media/image5.png"/><Relationship Id="rId7" Type="http://schemas.openxmlformats.org/officeDocument/2006/relationships/diagramQuickStyle" Target="../diagrams/quickStyle2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diagramLayout" Target="../diagrams/layout2.xml"/><Relationship Id="rId11" Type="http://schemas.openxmlformats.org/officeDocument/2006/relationships/image" Target="../media/image3.png"/><Relationship Id="rId5" Type="http://schemas.openxmlformats.org/officeDocument/2006/relationships/diagramData" Target="../diagrams/data2.xml"/><Relationship Id="rId10" Type="http://schemas.openxmlformats.org/officeDocument/2006/relationships/hyperlink" Target="003_F-OPL-139%20Documentaci&#243;n%20de%20Lecciones%20Aprendidas%20V.0.docx" TargetMode="External"/><Relationship Id="rId4" Type="http://schemas.openxmlformats.org/officeDocument/2006/relationships/image" Target="../media/image6.png"/><Relationship Id="rId9" Type="http://schemas.microsoft.com/office/2007/relationships/diagramDrawing" Target="../diagrams/drawing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.xml"/><Relationship Id="rId3" Type="http://schemas.openxmlformats.org/officeDocument/2006/relationships/image" Target="../media/image5.png"/><Relationship Id="rId7" Type="http://schemas.openxmlformats.org/officeDocument/2006/relationships/diagramQuickStyle" Target="../diagrams/quickStyle3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diagramLayout" Target="../diagrams/layout3.xml"/><Relationship Id="rId11" Type="http://schemas.openxmlformats.org/officeDocument/2006/relationships/image" Target="../media/image8.png"/><Relationship Id="rId5" Type="http://schemas.openxmlformats.org/officeDocument/2006/relationships/diagramData" Target="../diagrams/data3.xml"/><Relationship Id="rId10" Type="http://schemas.openxmlformats.org/officeDocument/2006/relationships/image" Target="../media/image3.png"/><Relationship Id="rId4" Type="http://schemas.openxmlformats.org/officeDocument/2006/relationships/image" Target="../media/image6.png"/><Relationship Id="rId9" Type="http://schemas.microsoft.com/office/2007/relationships/diagramDrawing" Target="../diagrams/drawing3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.xml"/><Relationship Id="rId3" Type="http://schemas.openxmlformats.org/officeDocument/2006/relationships/image" Target="../media/image5.png"/><Relationship Id="rId7" Type="http://schemas.openxmlformats.org/officeDocument/2006/relationships/diagramQuickStyle" Target="../diagrams/quickStyle4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diagramLayout" Target="../diagrams/layout4.xml"/><Relationship Id="rId5" Type="http://schemas.openxmlformats.org/officeDocument/2006/relationships/diagramData" Target="../diagrams/data4.xml"/><Relationship Id="rId10" Type="http://schemas.openxmlformats.org/officeDocument/2006/relationships/image" Target="../media/image3.png"/><Relationship Id="rId4" Type="http://schemas.openxmlformats.org/officeDocument/2006/relationships/image" Target="../media/image6.png"/><Relationship Id="rId9" Type="http://schemas.microsoft.com/office/2007/relationships/diagramDrawing" Target="../diagrams/drawing4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13" Type="http://schemas.openxmlformats.org/officeDocument/2006/relationships/diagramColors" Target="../diagrams/colors6.xml"/><Relationship Id="rId3" Type="http://schemas.openxmlformats.org/officeDocument/2006/relationships/diagramLayout" Target="../diagrams/layout5.xml"/><Relationship Id="rId7" Type="http://schemas.openxmlformats.org/officeDocument/2006/relationships/image" Target="../media/image4.png"/><Relationship Id="rId12" Type="http://schemas.openxmlformats.org/officeDocument/2006/relationships/diagramQuickStyle" Target="../diagrams/quickStyle6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11" Type="http://schemas.openxmlformats.org/officeDocument/2006/relationships/diagramLayout" Target="../diagrams/layout6.xml"/><Relationship Id="rId5" Type="http://schemas.openxmlformats.org/officeDocument/2006/relationships/diagramColors" Target="../diagrams/colors5.xml"/><Relationship Id="rId15" Type="http://schemas.openxmlformats.org/officeDocument/2006/relationships/image" Target="../media/image3.png"/><Relationship Id="rId10" Type="http://schemas.openxmlformats.org/officeDocument/2006/relationships/diagramData" Target="../diagrams/data6.xml"/><Relationship Id="rId4" Type="http://schemas.openxmlformats.org/officeDocument/2006/relationships/diagramQuickStyle" Target="../diagrams/quickStyle5.xml"/><Relationship Id="rId9" Type="http://schemas.openxmlformats.org/officeDocument/2006/relationships/image" Target="../media/image6.png"/><Relationship Id="rId14" Type="http://schemas.microsoft.com/office/2007/relationships/diagramDrawing" Target="../diagrams/drawing6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7.xml"/><Relationship Id="rId3" Type="http://schemas.openxmlformats.org/officeDocument/2006/relationships/image" Target="../media/image5.png"/><Relationship Id="rId7" Type="http://schemas.openxmlformats.org/officeDocument/2006/relationships/diagramQuickStyle" Target="../diagrams/quickStyle7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diagramLayout" Target="../diagrams/layout7.xml"/><Relationship Id="rId11" Type="http://schemas.openxmlformats.org/officeDocument/2006/relationships/image" Target="../media/image3.png"/><Relationship Id="rId5" Type="http://schemas.openxmlformats.org/officeDocument/2006/relationships/diagramData" Target="../diagrams/data7.xml"/><Relationship Id="rId10" Type="http://schemas.openxmlformats.org/officeDocument/2006/relationships/hyperlink" Target="004_F-OPL-140%20Documentaci&#243;n%20de%20Buenas%20Pr&#225;cticas%20V.0.docx" TargetMode="External"/><Relationship Id="rId4" Type="http://schemas.openxmlformats.org/officeDocument/2006/relationships/image" Target="../media/image6.png"/><Relationship Id="rId9" Type="http://schemas.microsoft.com/office/2007/relationships/diagramDrawing" Target="../diagrams/drawing7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8.xml"/><Relationship Id="rId13" Type="http://schemas.openxmlformats.org/officeDocument/2006/relationships/diagramQuickStyle" Target="../diagrams/quickStyle9.xml"/><Relationship Id="rId3" Type="http://schemas.openxmlformats.org/officeDocument/2006/relationships/image" Target="../media/image5.png"/><Relationship Id="rId7" Type="http://schemas.openxmlformats.org/officeDocument/2006/relationships/diagramQuickStyle" Target="../diagrams/quickStyle8.xml"/><Relationship Id="rId12" Type="http://schemas.openxmlformats.org/officeDocument/2006/relationships/diagramLayout" Target="../diagrams/layout9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diagramLayout" Target="../diagrams/layout8.xml"/><Relationship Id="rId11" Type="http://schemas.openxmlformats.org/officeDocument/2006/relationships/diagramData" Target="../diagrams/data9.xml"/><Relationship Id="rId5" Type="http://schemas.openxmlformats.org/officeDocument/2006/relationships/diagramData" Target="../diagrams/data8.xml"/><Relationship Id="rId15" Type="http://schemas.microsoft.com/office/2007/relationships/diagramDrawing" Target="../diagrams/drawing9.xml"/><Relationship Id="rId10" Type="http://schemas.openxmlformats.org/officeDocument/2006/relationships/image" Target="../media/image3.png"/><Relationship Id="rId4" Type="http://schemas.openxmlformats.org/officeDocument/2006/relationships/image" Target="../media/image6.png"/><Relationship Id="rId9" Type="http://schemas.microsoft.com/office/2007/relationships/diagramDrawing" Target="../diagrams/drawing8.xml"/><Relationship Id="rId14" Type="http://schemas.openxmlformats.org/officeDocument/2006/relationships/diagramColors" Target="../diagrams/colors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65C508FE-19BA-E6AD-1AC2-DD45B059BD4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330" b="3330"/>
          <a:stretch/>
        </p:blipFill>
        <p:spPr>
          <a:xfrm>
            <a:off x="2210896" y="1173053"/>
            <a:ext cx="7770208" cy="4511894"/>
          </a:xfrm>
          <a:prstGeom prst="rect">
            <a:avLst/>
          </a:prstGeom>
        </p:spPr>
      </p:pic>
      <p:sp>
        <p:nvSpPr>
          <p:cNvPr id="8" name="Rectángulo 7">
            <a:extLst>
              <a:ext uri="{FF2B5EF4-FFF2-40B4-BE49-F238E27FC236}">
                <a16:creationId xmlns:a16="http://schemas.microsoft.com/office/drawing/2014/main" id="{ED5EAB5E-09AC-4934-BD4D-0170D19E1790}"/>
              </a:ext>
            </a:extLst>
          </p:cNvPr>
          <p:cNvSpPr/>
          <p:nvPr/>
        </p:nvSpPr>
        <p:spPr>
          <a:xfrm>
            <a:off x="4735866" y="1758405"/>
            <a:ext cx="7074715" cy="678103"/>
          </a:xfrm>
          <a:prstGeom prst="rect">
            <a:avLst/>
          </a:prstGeom>
          <a:solidFill>
            <a:srgbClr val="FFFFFF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429"/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41E1B4E2-B58D-4DF1-A003-1ECECDB655D8}"/>
              </a:ext>
            </a:extLst>
          </p:cNvPr>
          <p:cNvSpPr/>
          <p:nvPr/>
        </p:nvSpPr>
        <p:spPr>
          <a:xfrm>
            <a:off x="2668775" y="460566"/>
            <a:ext cx="9205604" cy="1005164"/>
          </a:xfrm>
          <a:prstGeom prst="rect">
            <a:avLst/>
          </a:prstGeom>
          <a:solidFill>
            <a:srgbClr val="4472C4">
              <a:alpha val="8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429"/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58783C31-44FC-45CB-AB01-4EDCBC0FABFC}"/>
              </a:ext>
            </a:extLst>
          </p:cNvPr>
          <p:cNvSpPr txBox="1"/>
          <p:nvPr/>
        </p:nvSpPr>
        <p:spPr>
          <a:xfrm>
            <a:off x="2729232" y="609205"/>
            <a:ext cx="89570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000" b="1" dirty="0">
                <a:solidFill>
                  <a:schemeClr val="bg1"/>
                </a:solidFill>
                <a:latin typeface="Work Sans" panose="00000500000000000000" pitchFamily="50" charset="0"/>
              </a:rPr>
              <a:t>G-OPL-021 GUÍA PARA LA IDENTIFICACIÓN, DOCUMENTACIÓN Y DIFUSIÓN DE BUENAS PRÁCTICAS Y LECCIONES APRENDIDAS.</a:t>
            </a:r>
          </a:p>
        </p:txBody>
      </p:sp>
      <p:pic>
        <p:nvPicPr>
          <p:cNvPr id="11" name="Picture 2" descr="Personería de Bogotá - Guardianes de tus Derechos - ¿Qué es el MIPG?">
            <a:extLst>
              <a:ext uri="{FF2B5EF4-FFF2-40B4-BE49-F238E27FC236}">
                <a16:creationId xmlns:a16="http://schemas.microsoft.com/office/drawing/2014/main" id="{E30E7BA1-98F5-4E45-9176-D56F898B256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902" y="5858904"/>
            <a:ext cx="2803040" cy="8582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Imagen 1">
            <a:extLst>
              <a:ext uri="{FF2B5EF4-FFF2-40B4-BE49-F238E27FC236}">
                <a16:creationId xmlns:a16="http://schemas.microsoft.com/office/drawing/2014/main" id="{047EC1F9-2859-4E10-B2E3-CF571F022F0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95414" y="6082773"/>
            <a:ext cx="3573684" cy="6279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322225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Paralelogramo 78">
            <a:extLst>
              <a:ext uri="{FF2B5EF4-FFF2-40B4-BE49-F238E27FC236}">
                <a16:creationId xmlns:a16="http://schemas.microsoft.com/office/drawing/2014/main" id="{C052EDE0-E785-4BFB-83F0-DA761DB576B9}"/>
              </a:ext>
            </a:extLst>
          </p:cNvPr>
          <p:cNvSpPr/>
          <p:nvPr/>
        </p:nvSpPr>
        <p:spPr>
          <a:xfrm>
            <a:off x="947036" y="305856"/>
            <a:ext cx="10145058" cy="522412"/>
          </a:xfrm>
          <a:prstGeom prst="parallelogram">
            <a:avLst/>
          </a:prstGeom>
          <a:solidFill>
            <a:srgbClr val="6699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sz="1429"/>
          </a:p>
        </p:txBody>
      </p:sp>
      <p:sp>
        <p:nvSpPr>
          <p:cNvPr id="12" name="Paralelogramo 11">
            <a:extLst>
              <a:ext uri="{FF2B5EF4-FFF2-40B4-BE49-F238E27FC236}">
                <a16:creationId xmlns:a16="http://schemas.microsoft.com/office/drawing/2014/main" id="{D37138C6-D1F1-4898-92BF-56434AA048E5}"/>
              </a:ext>
            </a:extLst>
          </p:cNvPr>
          <p:cNvSpPr/>
          <p:nvPr/>
        </p:nvSpPr>
        <p:spPr>
          <a:xfrm>
            <a:off x="795800" y="184899"/>
            <a:ext cx="10145058" cy="522412"/>
          </a:xfrm>
          <a:prstGeom prst="parallelogram">
            <a:avLst/>
          </a:prstGeom>
          <a:solidFill>
            <a:srgbClr val="3366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sz="1429"/>
          </a:p>
        </p:txBody>
      </p:sp>
      <p:pic>
        <p:nvPicPr>
          <p:cNvPr id="132" name="Google Shape;63;p14">
            <a:extLst>
              <a:ext uri="{FF2B5EF4-FFF2-40B4-BE49-F238E27FC236}">
                <a16:creationId xmlns:a16="http://schemas.microsoft.com/office/drawing/2014/main" id="{7E23E7F7-CF5E-4EEA-99D0-9C7122A6A542}"/>
              </a:ext>
            </a:extLst>
          </p:cNvPr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 flipH="1">
            <a:off x="302725" y="-43720"/>
            <a:ext cx="690390" cy="6925143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CuadroTexto 6">
            <a:extLst>
              <a:ext uri="{FF2B5EF4-FFF2-40B4-BE49-F238E27FC236}">
                <a16:creationId xmlns:a16="http://schemas.microsoft.com/office/drawing/2014/main" id="{FA13F806-344F-20F8-2DD0-4F2DEA90A614}"/>
              </a:ext>
            </a:extLst>
          </p:cNvPr>
          <p:cNvSpPr txBox="1"/>
          <p:nvPr/>
        </p:nvSpPr>
        <p:spPr>
          <a:xfrm>
            <a:off x="1099907" y="182144"/>
            <a:ext cx="1014505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600" b="1" dirty="0">
                <a:solidFill>
                  <a:prstClr val="white"/>
                </a:solidFill>
                <a:latin typeface="Work Sans" panose="00000500000000000000" pitchFamily="50" charset="0"/>
              </a:rPr>
              <a:t>GUÍA PARA LA IDENTIFICACIÓN, DOCUMENTACIÓN Y DIFUSIÓN DE BUENAS PRÁCTICAS Y LECCIONES APRENDIDAS.</a:t>
            </a:r>
            <a:endParaRPr lang="es-ES" sz="1600" b="1" dirty="0">
              <a:solidFill>
                <a:prstClr val="white"/>
              </a:solidFill>
              <a:latin typeface="Work Sans" panose="00000500000000000000" pitchFamily="50" charset="0"/>
            </a:endParaRPr>
          </a:p>
        </p:txBody>
      </p:sp>
      <p:pic>
        <p:nvPicPr>
          <p:cNvPr id="3" name="Imagen 2" descr="Diagrama&#10;&#10;Descripción generada automáticamente">
            <a:extLst>
              <a:ext uri="{FF2B5EF4-FFF2-40B4-BE49-F238E27FC236}">
                <a16:creationId xmlns:a16="http://schemas.microsoft.com/office/drawing/2014/main" id="{960106B7-571B-4A33-B65A-2F4E0DF16CD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99907" y="5754651"/>
            <a:ext cx="1158151" cy="1103349"/>
          </a:xfrm>
          <a:prstGeom prst="rect">
            <a:avLst/>
          </a:prstGeom>
        </p:spPr>
      </p:pic>
      <p:pic>
        <p:nvPicPr>
          <p:cNvPr id="1027" name="Picture 3">
            <a:extLst>
              <a:ext uri="{FF2B5EF4-FFF2-40B4-BE49-F238E27FC236}">
                <a16:creationId xmlns:a16="http://schemas.microsoft.com/office/drawing/2014/main" id="{29A24070-0282-414A-B283-2DBC1B33CC0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>
            <a:extLst>
              <a:ext uri="{FF2B5EF4-FFF2-40B4-BE49-F238E27FC236}">
                <a16:creationId xmlns:a16="http://schemas.microsoft.com/office/drawing/2014/main" id="{C459FE14-733E-4026-85FD-A804DDCCC94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>
            <a:extLst>
              <a:ext uri="{FF2B5EF4-FFF2-40B4-BE49-F238E27FC236}">
                <a16:creationId xmlns:a16="http://schemas.microsoft.com/office/drawing/2014/main" id="{F6DB903D-07E5-4265-AAD0-918DF4D57CB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9050" cy="19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>
            <a:extLst>
              <a:ext uri="{FF2B5EF4-FFF2-40B4-BE49-F238E27FC236}">
                <a16:creationId xmlns:a16="http://schemas.microsoft.com/office/drawing/2014/main" id="{1A268105-1CC0-4F93-83BF-CA57727C5D9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5" name="Diagrama 4">
            <a:extLst>
              <a:ext uri="{FF2B5EF4-FFF2-40B4-BE49-F238E27FC236}">
                <a16:creationId xmlns:a16="http://schemas.microsoft.com/office/drawing/2014/main" id="{62EEBF6A-0779-498A-9CED-BE4DB06C646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971799181"/>
              </p:ext>
            </p:extLst>
          </p:nvPr>
        </p:nvGraphicFramePr>
        <p:xfrm>
          <a:off x="-268032" y="932342"/>
          <a:ext cx="9709743" cy="8229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grpSp>
        <p:nvGrpSpPr>
          <p:cNvPr id="30" name="Google Shape;3765;p81">
            <a:extLst>
              <a:ext uri="{FF2B5EF4-FFF2-40B4-BE49-F238E27FC236}">
                <a16:creationId xmlns:a16="http://schemas.microsoft.com/office/drawing/2014/main" id="{0D5F5165-0CB3-45EE-A2BE-F86D588A643C}"/>
              </a:ext>
            </a:extLst>
          </p:cNvPr>
          <p:cNvGrpSpPr>
            <a:grpSpLocks noChangeAspect="1"/>
          </p:cNvGrpSpPr>
          <p:nvPr/>
        </p:nvGrpSpPr>
        <p:grpSpPr>
          <a:xfrm>
            <a:off x="1563872" y="1859316"/>
            <a:ext cx="4086651" cy="4334206"/>
            <a:chOff x="1825800" y="1651625"/>
            <a:chExt cx="539989" cy="571775"/>
          </a:xfrm>
        </p:grpSpPr>
        <p:sp>
          <p:nvSpPr>
            <p:cNvPr id="31" name="Google Shape;3766;p81">
              <a:extLst>
                <a:ext uri="{FF2B5EF4-FFF2-40B4-BE49-F238E27FC236}">
                  <a16:creationId xmlns:a16="http://schemas.microsoft.com/office/drawing/2014/main" id="{ABC74DB0-D594-4364-AA26-BAD0C2F4A4F3}"/>
                </a:ext>
              </a:extLst>
            </p:cNvPr>
            <p:cNvSpPr/>
            <p:nvPr/>
          </p:nvSpPr>
          <p:spPr>
            <a:xfrm>
              <a:off x="2093189" y="1651625"/>
              <a:ext cx="272600" cy="287950"/>
            </a:xfrm>
            <a:custGeom>
              <a:avLst/>
              <a:gdLst/>
              <a:ahLst/>
              <a:cxnLst/>
              <a:rect l="l" t="t" r="r" b="b"/>
              <a:pathLst>
                <a:path w="10904" h="11518" extrusionOk="0">
                  <a:moveTo>
                    <a:pt x="2" y="1"/>
                  </a:moveTo>
                  <a:lnTo>
                    <a:pt x="0" y="11518"/>
                  </a:lnTo>
                  <a:lnTo>
                    <a:pt x="10904" y="11518"/>
                  </a:lnTo>
                  <a:cubicBezTo>
                    <a:pt x="10391" y="5596"/>
                    <a:pt x="5836" y="826"/>
                    <a:pt x="2" y="1"/>
                  </a:cubicBezTo>
                  <a:close/>
                </a:path>
              </a:pathLst>
            </a:custGeom>
            <a:noFill/>
            <a:ln w="28575" cap="flat" cmpd="sng">
              <a:solidFill>
                <a:schemeClr val="accent5">
                  <a:lumMod val="50000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" name="Google Shape;3767;p81">
              <a:extLst>
                <a:ext uri="{FF2B5EF4-FFF2-40B4-BE49-F238E27FC236}">
                  <a16:creationId xmlns:a16="http://schemas.microsoft.com/office/drawing/2014/main" id="{B20B7A55-0C7E-4710-8104-DD3002F68079}"/>
                </a:ext>
              </a:extLst>
            </p:cNvPr>
            <p:cNvSpPr/>
            <p:nvPr/>
          </p:nvSpPr>
          <p:spPr>
            <a:xfrm>
              <a:off x="1825800" y="1967150"/>
              <a:ext cx="231900" cy="233575"/>
            </a:xfrm>
            <a:custGeom>
              <a:avLst/>
              <a:gdLst/>
              <a:ahLst/>
              <a:cxnLst/>
              <a:rect l="l" t="t" r="r" b="b"/>
              <a:pathLst>
                <a:path w="9276" h="9343" extrusionOk="0">
                  <a:moveTo>
                    <a:pt x="0" y="1"/>
                  </a:moveTo>
                  <a:cubicBezTo>
                    <a:pt x="465" y="4930"/>
                    <a:pt x="4350" y="8842"/>
                    <a:pt x="9275" y="9343"/>
                  </a:cubicBezTo>
                  <a:lnTo>
                    <a:pt x="9275" y="1"/>
                  </a:lnTo>
                  <a:close/>
                </a:path>
              </a:pathLst>
            </a:custGeom>
            <a:noFill/>
            <a:ln w="28575" cap="flat" cmpd="sng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" name="Google Shape;3768;p81">
              <a:extLst>
                <a:ext uri="{FF2B5EF4-FFF2-40B4-BE49-F238E27FC236}">
                  <a16:creationId xmlns:a16="http://schemas.microsoft.com/office/drawing/2014/main" id="{A86E28B8-2A74-4EC6-9F42-D6C75C348694}"/>
                </a:ext>
              </a:extLst>
            </p:cNvPr>
            <p:cNvSpPr/>
            <p:nvPr/>
          </p:nvSpPr>
          <p:spPr>
            <a:xfrm>
              <a:off x="2093189" y="1967150"/>
              <a:ext cx="244350" cy="256250"/>
            </a:xfrm>
            <a:custGeom>
              <a:avLst/>
              <a:gdLst/>
              <a:ahLst/>
              <a:cxnLst/>
              <a:rect l="l" t="t" r="r" b="b"/>
              <a:pathLst>
                <a:path w="9774" h="10250" extrusionOk="0">
                  <a:moveTo>
                    <a:pt x="0" y="1"/>
                  </a:moveTo>
                  <a:lnTo>
                    <a:pt x="0" y="10249"/>
                  </a:lnTo>
                  <a:cubicBezTo>
                    <a:pt x="5200" y="9514"/>
                    <a:pt x="9280" y="5280"/>
                    <a:pt x="9773" y="1"/>
                  </a:cubicBezTo>
                  <a:close/>
                </a:path>
              </a:pathLst>
            </a:custGeom>
            <a:noFill/>
            <a:ln w="28575" cap="flat" cmpd="sng">
              <a:solidFill>
                <a:srgbClr val="FFFF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" name="Google Shape;3769;p81">
              <a:extLst>
                <a:ext uri="{FF2B5EF4-FFF2-40B4-BE49-F238E27FC236}">
                  <a16:creationId xmlns:a16="http://schemas.microsoft.com/office/drawing/2014/main" id="{BCF957B2-1391-4291-A036-56C0C911EFCA}"/>
                </a:ext>
              </a:extLst>
            </p:cNvPr>
            <p:cNvSpPr/>
            <p:nvPr/>
          </p:nvSpPr>
          <p:spPr>
            <a:xfrm>
              <a:off x="1851375" y="1730300"/>
              <a:ext cx="206325" cy="209275"/>
            </a:xfrm>
            <a:custGeom>
              <a:avLst/>
              <a:gdLst/>
              <a:ahLst/>
              <a:cxnLst/>
              <a:rect l="l" t="t" r="r" b="b"/>
              <a:pathLst>
                <a:path w="8253" h="8371" extrusionOk="0">
                  <a:moveTo>
                    <a:pt x="8252" y="1"/>
                  </a:moveTo>
                  <a:cubicBezTo>
                    <a:pt x="3865" y="441"/>
                    <a:pt x="383" y="3959"/>
                    <a:pt x="1" y="8371"/>
                  </a:cubicBezTo>
                  <a:lnTo>
                    <a:pt x="8252" y="8371"/>
                  </a:lnTo>
                  <a:lnTo>
                    <a:pt x="8252" y="1"/>
                  </a:lnTo>
                  <a:close/>
                </a:path>
              </a:pathLst>
            </a:custGeom>
            <a:noFill/>
            <a:ln w="28575" cap="flat" cmpd="sng">
              <a:solidFill>
                <a:srgbClr val="00B05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" name="CuadroTexto 1">
            <a:extLst>
              <a:ext uri="{FF2B5EF4-FFF2-40B4-BE49-F238E27FC236}">
                <a16:creationId xmlns:a16="http://schemas.microsoft.com/office/drawing/2014/main" id="{0284A1DA-9B19-4718-81EC-B9C0C1A18EB4}"/>
              </a:ext>
            </a:extLst>
          </p:cNvPr>
          <p:cNvSpPr txBox="1"/>
          <p:nvPr/>
        </p:nvSpPr>
        <p:spPr>
          <a:xfrm>
            <a:off x="2053609" y="3139439"/>
            <a:ext cx="11604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>
                <a:solidFill>
                  <a:schemeClr val="accent6">
                    <a:lumMod val="50000"/>
                  </a:schemeClr>
                </a:solidFill>
              </a:rPr>
              <a:t>GENERAR</a:t>
            </a:r>
          </a:p>
        </p:txBody>
      </p:sp>
      <p:sp>
        <p:nvSpPr>
          <p:cNvPr id="37" name="CuadroTexto 36">
            <a:extLst>
              <a:ext uri="{FF2B5EF4-FFF2-40B4-BE49-F238E27FC236}">
                <a16:creationId xmlns:a16="http://schemas.microsoft.com/office/drawing/2014/main" id="{7AEE369E-67CB-472D-8E99-450E98930A81}"/>
              </a:ext>
            </a:extLst>
          </p:cNvPr>
          <p:cNvSpPr txBox="1"/>
          <p:nvPr/>
        </p:nvSpPr>
        <p:spPr>
          <a:xfrm>
            <a:off x="3910268" y="3139439"/>
            <a:ext cx="12036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>
                <a:solidFill>
                  <a:schemeClr val="accent1">
                    <a:lumMod val="50000"/>
                  </a:schemeClr>
                </a:solidFill>
              </a:rPr>
              <a:t>CAPTURAR</a:t>
            </a:r>
          </a:p>
        </p:txBody>
      </p:sp>
      <p:sp>
        <p:nvSpPr>
          <p:cNvPr id="38" name="CuadroTexto 37">
            <a:extLst>
              <a:ext uri="{FF2B5EF4-FFF2-40B4-BE49-F238E27FC236}">
                <a16:creationId xmlns:a16="http://schemas.microsoft.com/office/drawing/2014/main" id="{5908A27D-0B72-4C31-AF11-084A7CA6990D}"/>
              </a:ext>
            </a:extLst>
          </p:cNvPr>
          <p:cNvSpPr txBox="1"/>
          <p:nvPr/>
        </p:nvSpPr>
        <p:spPr>
          <a:xfrm>
            <a:off x="3780795" y="4896537"/>
            <a:ext cx="11604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>
                <a:solidFill>
                  <a:schemeClr val="accent4">
                    <a:lumMod val="75000"/>
                  </a:schemeClr>
                </a:solidFill>
              </a:rPr>
              <a:t>EVALUAR</a:t>
            </a:r>
          </a:p>
        </p:txBody>
      </p:sp>
      <p:sp>
        <p:nvSpPr>
          <p:cNvPr id="39" name="CuadroTexto 38">
            <a:extLst>
              <a:ext uri="{FF2B5EF4-FFF2-40B4-BE49-F238E27FC236}">
                <a16:creationId xmlns:a16="http://schemas.microsoft.com/office/drawing/2014/main" id="{6ED99EF3-AF07-4932-A670-DD4CA664FC60}"/>
              </a:ext>
            </a:extLst>
          </p:cNvPr>
          <p:cNvSpPr txBox="1"/>
          <p:nvPr/>
        </p:nvSpPr>
        <p:spPr>
          <a:xfrm>
            <a:off x="2010316" y="4896537"/>
            <a:ext cx="12470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>
                <a:solidFill>
                  <a:srgbClr val="C00000"/>
                </a:solidFill>
              </a:rPr>
              <a:t>DISTRIBUIR</a:t>
            </a:r>
          </a:p>
        </p:txBody>
      </p:sp>
      <p:graphicFrame>
        <p:nvGraphicFramePr>
          <p:cNvPr id="4" name="Diagrama 3">
            <a:extLst>
              <a:ext uri="{FF2B5EF4-FFF2-40B4-BE49-F238E27FC236}">
                <a16:creationId xmlns:a16="http://schemas.microsoft.com/office/drawing/2014/main" id="{74DEEB1B-71DB-45F8-B52A-C647C92AAE4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559787638"/>
              </p:ext>
            </p:extLst>
          </p:nvPr>
        </p:nvGraphicFramePr>
        <p:xfrm>
          <a:off x="6056097" y="2520737"/>
          <a:ext cx="4959233" cy="30426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0" r:lo="rId11" r:qs="rId12" r:cs="rId13"/>
          </a:graphicData>
        </a:graphic>
      </p:graphicFrame>
      <p:pic>
        <p:nvPicPr>
          <p:cNvPr id="23" name="Imagen 1">
            <a:extLst>
              <a:ext uri="{FF2B5EF4-FFF2-40B4-BE49-F238E27FC236}">
                <a16:creationId xmlns:a16="http://schemas.microsoft.com/office/drawing/2014/main" id="{FBFB8D89-E2AB-4508-BF0F-EDE86B5FA18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95414" y="6082773"/>
            <a:ext cx="3573684" cy="6279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620391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Paralelogramo 78">
            <a:extLst>
              <a:ext uri="{FF2B5EF4-FFF2-40B4-BE49-F238E27FC236}">
                <a16:creationId xmlns:a16="http://schemas.microsoft.com/office/drawing/2014/main" id="{C052EDE0-E785-4BFB-83F0-DA761DB576B9}"/>
              </a:ext>
            </a:extLst>
          </p:cNvPr>
          <p:cNvSpPr/>
          <p:nvPr/>
        </p:nvSpPr>
        <p:spPr>
          <a:xfrm>
            <a:off x="192115" y="305856"/>
            <a:ext cx="10145058" cy="522412"/>
          </a:xfrm>
          <a:prstGeom prst="parallelogram">
            <a:avLst/>
          </a:prstGeom>
          <a:solidFill>
            <a:srgbClr val="6699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sz="1429"/>
          </a:p>
        </p:txBody>
      </p:sp>
      <p:sp>
        <p:nvSpPr>
          <p:cNvPr id="12" name="Paralelogramo 11">
            <a:extLst>
              <a:ext uri="{FF2B5EF4-FFF2-40B4-BE49-F238E27FC236}">
                <a16:creationId xmlns:a16="http://schemas.microsoft.com/office/drawing/2014/main" id="{D37138C6-D1F1-4898-92BF-56434AA048E5}"/>
              </a:ext>
            </a:extLst>
          </p:cNvPr>
          <p:cNvSpPr/>
          <p:nvPr/>
        </p:nvSpPr>
        <p:spPr>
          <a:xfrm>
            <a:off x="157841" y="184899"/>
            <a:ext cx="10145058" cy="522412"/>
          </a:xfrm>
          <a:prstGeom prst="parallelogram">
            <a:avLst/>
          </a:prstGeom>
          <a:solidFill>
            <a:srgbClr val="3366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sz="1429"/>
          </a:p>
        </p:txBody>
      </p:sp>
      <p:pic>
        <p:nvPicPr>
          <p:cNvPr id="132" name="Google Shape;63;p14">
            <a:extLst>
              <a:ext uri="{FF2B5EF4-FFF2-40B4-BE49-F238E27FC236}">
                <a16:creationId xmlns:a16="http://schemas.microsoft.com/office/drawing/2014/main" id="{7E23E7F7-CF5E-4EEA-99D0-9C7122A6A542}"/>
              </a:ext>
            </a:extLst>
          </p:cNvPr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 flipH="1">
            <a:off x="15640" y="0"/>
            <a:ext cx="690390" cy="6881423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CuadroTexto 6">
            <a:extLst>
              <a:ext uri="{FF2B5EF4-FFF2-40B4-BE49-F238E27FC236}">
                <a16:creationId xmlns:a16="http://schemas.microsoft.com/office/drawing/2014/main" id="{FA13F806-344F-20F8-2DD0-4F2DEA90A614}"/>
              </a:ext>
            </a:extLst>
          </p:cNvPr>
          <p:cNvSpPr txBox="1"/>
          <p:nvPr/>
        </p:nvSpPr>
        <p:spPr>
          <a:xfrm>
            <a:off x="749024" y="182144"/>
            <a:ext cx="1014505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600" b="1" dirty="0">
                <a:solidFill>
                  <a:prstClr val="white"/>
                </a:solidFill>
                <a:latin typeface="Work Sans" panose="00000500000000000000" pitchFamily="50" charset="0"/>
              </a:rPr>
              <a:t>GUÍA PARA LA IDENTIFICACIÓN, DOCUMENTACIÓN Y DIFUSIÓN DE BUENAS PRÁCTICAS Y LECCIONES APRENDIDAS.</a:t>
            </a:r>
            <a:endParaRPr lang="es-ES" sz="1600" b="1" dirty="0">
              <a:solidFill>
                <a:prstClr val="white"/>
              </a:solidFill>
              <a:latin typeface="Work Sans" panose="00000500000000000000" pitchFamily="50" charset="0"/>
            </a:endParaRPr>
          </a:p>
        </p:txBody>
      </p:sp>
      <p:pic>
        <p:nvPicPr>
          <p:cNvPr id="3" name="Imagen 2" descr="Diagrama&#10;&#10;Descripción generada automáticamente">
            <a:extLst>
              <a:ext uri="{FF2B5EF4-FFF2-40B4-BE49-F238E27FC236}">
                <a16:creationId xmlns:a16="http://schemas.microsoft.com/office/drawing/2014/main" id="{960106B7-571B-4A33-B65A-2F4E0DF16CD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8395" y="5754651"/>
            <a:ext cx="1158151" cy="1103349"/>
          </a:xfrm>
          <a:prstGeom prst="rect">
            <a:avLst/>
          </a:prstGeom>
        </p:spPr>
      </p:pic>
      <p:sp>
        <p:nvSpPr>
          <p:cNvPr id="16" name="CuadroTexto 15">
            <a:extLst>
              <a:ext uri="{FF2B5EF4-FFF2-40B4-BE49-F238E27FC236}">
                <a16:creationId xmlns:a16="http://schemas.microsoft.com/office/drawing/2014/main" id="{2B1E8C23-3D3D-424A-9E50-7DFE321326B9}"/>
              </a:ext>
            </a:extLst>
          </p:cNvPr>
          <p:cNvSpPr txBox="1"/>
          <p:nvPr/>
        </p:nvSpPr>
        <p:spPr>
          <a:xfrm>
            <a:off x="2452823" y="995538"/>
            <a:ext cx="7439225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MX" b="1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POLÍTICA DE GESTIÓN DE CONOCIMIENTO Y LA INNOVACIÓN</a:t>
            </a:r>
            <a:endParaRPr lang="es-MX" dirty="0"/>
          </a:p>
        </p:txBody>
      </p:sp>
      <p:pic>
        <p:nvPicPr>
          <p:cNvPr id="1027" name="Picture 3">
            <a:extLst>
              <a:ext uri="{FF2B5EF4-FFF2-40B4-BE49-F238E27FC236}">
                <a16:creationId xmlns:a16="http://schemas.microsoft.com/office/drawing/2014/main" id="{29A24070-0282-414A-B283-2DBC1B33CC0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>
            <a:extLst>
              <a:ext uri="{FF2B5EF4-FFF2-40B4-BE49-F238E27FC236}">
                <a16:creationId xmlns:a16="http://schemas.microsoft.com/office/drawing/2014/main" id="{C459FE14-733E-4026-85FD-A804DDCCC94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>
            <a:extLst>
              <a:ext uri="{FF2B5EF4-FFF2-40B4-BE49-F238E27FC236}">
                <a16:creationId xmlns:a16="http://schemas.microsoft.com/office/drawing/2014/main" id="{F6DB903D-07E5-4265-AAD0-918DF4D57CB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9050" cy="19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>
            <a:extLst>
              <a:ext uri="{FF2B5EF4-FFF2-40B4-BE49-F238E27FC236}">
                <a16:creationId xmlns:a16="http://schemas.microsoft.com/office/drawing/2014/main" id="{1A268105-1CC0-4F93-83BF-CA57727C5D9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2" name="Diagrama 1">
            <a:extLst>
              <a:ext uri="{FF2B5EF4-FFF2-40B4-BE49-F238E27FC236}">
                <a16:creationId xmlns:a16="http://schemas.microsoft.com/office/drawing/2014/main" id="{46659824-DB86-4679-8AE4-69677F61EEE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896543273"/>
              </p:ext>
            </p:extLst>
          </p:nvPr>
        </p:nvGraphicFramePr>
        <p:xfrm>
          <a:off x="1099907" y="2561071"/>
          <a:ext cx="5587972" cy="31935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4" name="Rectángulo: esquinas redondeadas 3">
            <a:extLst>
              <a:ext uri="{FF2B5EF4-FFF2-40B4-BE49-F238E27FC236}">
                <a16:creationId xmlns:a16="http://schemas.microsoft.com/office/drawing/2014/main" id="{814DDAC0-FDD8-49D9-9D68-ADE750FCCD3D}"/>
              </a:ext>
            </a:extLst>
          </p:cNvPr>
          <p:cNvSpPr/>
          <p:nvPr/>
        </p:nvSpPr>
        <p:spPr>
          <a:xfrm>
            <a:off x="2407312" y="2137250"/>
            <a:ext cx="2973161" cy="42382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b="1" dirty="0"/>
              <a:t>EJES DE LA POLÍTICA</a:t>
            </a:r>
          </a:p>
        </p:txBody>
      </p:sp>
      <p:sp>
        <p:nvSpPr>
          <p:cNvPr id="20" name="CuadroTexto 19">
            <a:extLst>
              <a:ext uri="{FF2B5EF4-FFF2-40B4-BE49-F238E27FC236}">
                <a16:creationId xmlns:a16="http://schemas.microsoft.com/office/drawing/2014/main" id="{867584A8-213F-4E2A-AC63-FFADFF06AF11}"/>
              </a:ext>
            </a:extLst>
          </p:cNvPr>
          <p:cNvSpPr txBox="1"/>
          <p:nvPr/>
        </p:nvSpPr>
        <p:spPr>
          <a:xfrm>
            <a:off x="6843892" y="2666221"/>
            <a:ext cx="4401073" cy="2862322"/>
          </a:xfrm>
          <a:prstGeom prst="rect">
            <a:avLst/>
          </a:prstGeom>
          <a:noFill/>
          <a:ln w="38100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s-MX" b="1" dirty="0"/>
              <a:t>Compartir por medio de distintas actividades el conocimiento de la entidad y de sus colaboradores:</a:t>
            </a:r>
          </a:p>
          <a:p>
            <a:pPr algn="just"/>
            <a:endParaRPr lang="es-MX" b="1" dirty="0"/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es-MX" b="1" dirty="0"/>
              <a:t>Banco de buenas prácticas de la entidad.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endParaRPr lang="es-MX" b="1" dirty="0"/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es-MX" b="1" dirty="0"/>
              <a:t>Compartir las experiencias positivas y aprender de los errores con la intención de evitar los reprocesos, a través de dinámicas de socialización.</a:t>
            </a:r>
          </a:p>
        </p:txBody>
      </p:sp>
      <p:pic>
        <p:nvPicPr>
          <p:cNvPr id="17" name="Imagen 1">
            <a:extLst>
              <a:ext uri="{FF2B5EF4-FFF2-40B4-BE49-F238E27FC236}">
                <a16:creationId xmlns:a16="http://schemas.microsoft.com/office/drawing/2014/main" id="{665140FD-F214-4B2A-A964-561A2A629B8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95414" y="6082773"/>
            <a:ext cx="3573684" cy="6279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622088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Paralelogramo 78">
            <a:extLst>
              <a:ext uri="{FF2B5EF4-FFF2-40B4-BE49-F238E27FC236}">
                <a16:creationId xmlns:a16="http://schemas.microsoft.com/office/drawing/2014/main" id="{C052EDE0-E785-4BFB-83F0-DA761DB576B9}"/>
              </a:ext>
            </a:extLst>
          </p:cNvPr>
          <p:cNvSpPr/>
          <p:nvPr/>
        </p:nvSpPr>
        <p:spPr>
          <a:xfrm>
            <a:off x="489829" y="305856"/>
            <a:ext cx="10145058" cy="522412"/>
          </a:xfrm>
          <a:prstGeom prst="parallelogram">
            <a:avLst/>
          </a:prstGeom>
          <a:solidFill>
            <a:srgbClr val="6699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sz="1429"/>
          </a:p>
        </p:txBody>
      </p:sp>
      <p:sp>
        <p:nvSpPr>
          <p:cNvPr id="12" name="Paralelogramo 11">
            <a:extLst>
              <a:ext uri="{FF2B5EF4-FFF2-40B4-BE49-F238E27FC236}">
                <a16:creationId xmlns:a16="http://schemas.microsoft.com/office/drawing/2014/main" id="{D37138C6-D1F1-4898-92BF-56434AA048E5}"/>
              </a:ext>
            </a:extLst>
          </p:cNvPr>
          <p:cNvSpPr/>
          <p:nvPr/>
        </p:nvSpPr>
        <p:spPr>
          <a:xfrm>
            <a:off x="338593" y="184899"/>
            <a:ext cx="10145058" cy="522412"/>
          </a:xfrm>
          <a:prstGeom prst="parallelogram">
            <a:avLst/>
          </a:prstGeom>
          <a:solidFill>
            <a:srgbClr val="3366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sz="1429"/>
          </a:p>
        </p:txBody>
      </p:sp>
      <p:pic>
        <p:nvPicPr>
          <p:cNvPr id="132" name="Google Shape;63;p14">
            <a:extLst>
              <a:ext uri="{FF2B5EF4-FFF2-40B4-BE49-F238E27FC236}">
                <a16:creationId xmlns:a16="http://schemas.microsoft.com/office/drawing/2014/main" id="{7E23E7F7-CF5E-4EEA-99D0-9C7122A6A542}"/>
              </a:ext>
            </a:extLst>
          </p:cNvPr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 flipH="1">
            <a:off x="5008" y="-43720"/>
            <a:ext cx="690390" cy="6925143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CuadroTexto 6">
            <a:extLst>
              <a:ext uri="{FF2B5EF4-FFF2-40B4-BE49-F238E27FC236}">
                <a16:creationId xmlns:a16="http://schemas.microsoft.com/office/drawing/2014/main" id="{FA13F806-344F-20F8-2DD0-4F2DEA90A614}"/>
              </a:ext>
            </a:extLst>
          </p:cNvPr>
          <p:cNvSpPr txBox="1"/>
          <p:nvPr/>
        </p:nvSpPr>
        <p:spPr>
          <a:xfrm>
            <a:off x="642700" y="182144"/>
            <a:ext cx="1014505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600" b="1" dirty="0">
                <a:solidFill>
                  <a:prstClr val="white"/>
                </a:solidFill>
                <a:latin typeface="Work Sans" panose="00000500000000000000" pitchFamily="50" charset="0"/>
              </a:rPr>
              <a:t>GUÍA PARA LA IDENTIFICACIÓN, DOCUMENTACIÓN Y DIFUSIÓN DE BUENAS PRÁCTICAS Y LECCIONES APRENDIDAS.</a:t>
            </a:r>
            <a:endParaRPr lang="es-ES" sz="1600" b="1" dirty="0">
              <a:solidFill>
                <a:prstClr val="white"/>
              </a:solidFill>
              <a:latin typeface="Work Sans" panose="00000500000000000000" pitchFamily="50" charset="0"/>
            </a:endParaRPr>
          </a:p>
        </p:txBody>
      </p:sp>
      <p:pic>
        <p:nvPicPr>
          <p:cNvPr id="3" name="Imagen 2" descr="Diagrama&#10;&#10;Descripción generada automáticamente">
            <a:extLst>
              <a:ext uri="{FF2B5EF4-FFF2-40B4-BE49-F238E27FC236}">
                <a16:creationId xmlns:a16="http://schemas.microsoft.com/office/drawing/2014/main" id="{960106B7-571B-4A33-B65A-2F4E0DF16CD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6500" y="5754651"/>
            <a:ext cx="1158151" cy="1103349"/>
          </a:xfrm>
          <a:prstGeom prst="rect">
            <a:avLst/>
          </a:prstGeom>
        </p:spPr>
      </p:pic>
      <p:pic>
        <p:nvPicPr>
          <p:cNvPr id="1027" name="Picture 3">
            <a:extLst>
              <a:ext uri="{FF2B5EF4-FFF2-40B4-BE49-F238E27FC236}">
                <a16:creationId xmlns:a16="http://schemas.microsoft.com/office/drawing/2014/main" id="{29A24070-0282-414A-B283-2DBC1B33CC0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57207" y="0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>
            <a:extLst>
              <a:ext uri="{FF2B5EF4-FFF2-40B4-BE49-F238E27FC236}">
                <a16:creationId xmlns:a16="http://schemas.microsoft.com/office/drawing/2014/main" id="{C459FE14-733E-4026-85FD-A804DDCCC94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57207" y="0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>
            <a:extLst>
              <a:ext uri="{FF2B5EF4-FFF2-40B4-BE49-F238E27FC236}">
                <a16:creationId xmlns:a16="http://schemas.microsoft.com/office/drawing/2014/main" id="{F6DB903D-07E5-4265-AAD0-918DF4D57CB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57207" y="0"/>
            <a:ext cx="19050" cy="19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>
            <a:extLst>
              <a:ext uri="{FF2B5EF4-FFF2-40B4-BE49-F238E27FC236}">
                <a16:creationId xmlns:a16="http://schemas.microsoft.com/office/drawing/2014/main" id="{1A268105-1CC0-4F93-83BF-CA57727C5D9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57207" y="0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CuadroTexto 16">
            <a:extLst>
              <a:ext uri="{FF2B5EF4-FFF2-40B4-BE49-F238E27FC236}">
                <a16:creationId xmlns:a16="http://schemas.microsoft.com/office/drawing/2014/main" id="{26CF2E9B-61A9-4586-8C12-87C65A1F9344}"/>
              </a:ext>
            </a:extLst>
          </p:cNvPr>
          <p:cNvSpPr txBox="1"/>
          <p:nvPr/>
        </p:nvSpPr>
        <p:spPr>
          <a:xfrm>
            <a:off x="1664600" y="1004067"/>
            <a:ext cx="88628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MX" b="1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G-OPL-021 GUÍA PARA LA IDENTIFICACIÓN, DOCUMENTACIÓN Y DIFUSIÓN DE BUENAS PRÁCTICAS Y LECCIONES APRENDIDAS.</a:t>
            </a:r>
            <a:endParaRPr lang="es-MX" dirty="0"/>
          </a:p>
        </p:txBody>
      </p:sp>
      <p:grpSp>
        <p:nvGrpSpPr>
          <p:cNvPr id="18" name="Google Shape;8710;p88">
            <a:extLst>
              <a:ext uri="{FF2B5EF4-FFF2-40B4-BE49-F238E27FC236}">
                <a16:creationId xmlns:a16="http://schemas.microsoft.com/office/drawing/2014/main" id="{CE351E58-C614-4A8F-90E1-45235C744DD0}"/>
              </a:ext>
            </a:extLst>
          </p:cNvPr>
          <p:cNvGrpSpPr/>
          <p:nvPr/>
        </p:nvGrpSpPr>
        <p:grpSpPr>
          <a:xfrm>
            <a:off x="853641" y="1908786"/>
            <a:ext cx="368134" cy="371814"/>
            <a:chOff x="-37804925" y="3953450"/>
            <a:chExt cx="315075" cy="318225"/>
          </a:xfrm>
          <a:solidFill>
            <a:srgbClr val="00B0F0"/>
          </a:solidFill>
        </p:grpSpPr>
        <p:sp>
          <p:nvSpPr>
            <p:cNvPr id="19" name="Google Shape;8711;p88">
              <a:extLst>
                <a:ext uri="{FF2B5EF4-FFF2-40B4-BE49-F238E27FC236}">
                  <a16:creationId xmlns:a16="http://schemas.microsoft.com/office/drawing/2014/main" id="{AD559A51-64BE-477C-907F-8B07F32A14D0}"/>
                </a:ext>
              </a:extLst>
            </p:cNvPr>
            <p:cNvSpPr/>
            <p:nvPr/>
          </p:nvSpPr>
          <p:spPr>
            <a:xfrm>
              <a:off x="-37614300" y="3955025"/>
              <a:ext cx="124450" cy="186200"/>
            </a:xfrm>
            <a:custGeom>
              <a:avLst/>
              <a:gdLst/>
              <a:ahLst/>
              <a:cxnLst/>
              <a:rect l="l" t="t" r="r" b="b"/>
              <a:pathLst>
                <a:path w="4978" h="7448" extrusionOk="0">
                  <a:moveTo>
                    <a:pt x="2489" y="820"/>
                  </a:moveTo>
                  <a:cubicBezTo>
                    <a:pt x="3403" y="820"/>
                    <a:pt x="4127" y="1576"/>
                    <a:pt x="4127" y="2490"/>
                  </a:cubicBezTo>
                  <a:cubicBezTo>
                    <a:pt x="4127" y="3372"/>
                    <a:pt x="3403" y="4128"/>
                    <a:pt x="2489" y="4128"/>
                  </a:cubicBezTo>
                  <a:cubicBezTo>
                    <a:pt x="1575" y="4128"/>
                    <a:pt x="819" y="3372"/>
                    <a:pt x="819" y="2490"/>
                  </a:cubicBezTo>
                  <a:cubicBezTo>
                    <a:pt x="819" y="1576"/>
                    <a:pt x="1575" y="820"/>
                    <a:pt x="2489" y="820"/>
                  </a:cubicBezTo>
                  <a:close/>
                  <a:moveTo>
                    <a:pt x="2489" y="1"/>
                  </a:moveTo>
                  <a:cubicBezTo>
                    <a:pt x="1103" y="1"/>
                    <a:pt x="0" y="1104"/>
                    <a:pt x="0" y="2490"/>
                  </a:cubicBezTo>
                  <a:cubicBezTo>
                    <a:pt x="0" y="3214"/>
                    <a:pt x="315" y="3845"/>
                    <a:pt x="819" y="4317"/>
                  </a:cubicBezTo>
                  <a:lnTo>
                    <a:pt x="819" y="7058"/>
                  </a:lnTo>
                  <a:cubicBezTo>
                    <a:pt x="819" y="7287"/>
                    <a:pt x="1012" y="7448"/>
                    <a:pt x="1225" y="7448"/>
                  </a:cubicBezTo>
                  <a:cubicBezTo>
                    <a:pt x="1334" y="7448"/>
                    <a:pt x="1448" y="7406"/>
                    <a:pt x="1544" y="7310"/>
                  </a:cubicBezTo>
                  <a:lnTo>
                    <a:pt x="2489" y="6365"/>
                  </a:lnTo>
                  <a:lnTo>
                    <a:pt x="3434" y="7310"/>
                  </a:lnTo>
                  <a:cubicBezTo>
                    <a:pt x="3530" y="7406"/>
                    <a:pt x="3640" y="7448"/>
                    <a:pt x="3744" y="7448"/>
                  </a:cubicBezTo>
                  <a:cubicBezTo>
                    <a:pt x="3948" y="7448"/>
                    <a:pt x="4127" y="7287"/>
                    <a:pt x="4127" y="7058"/>
                  </a:cubicBezTo>
                  <a:lnTo>
                    <a:pt x="4127" y="4317"/>
                  </a:lnTo>
                  <a:cubicBezTo>
                    <a:pt x="4663" y="3845"/>
                    <a:pt x="4978" y="3214"/>
                    <a:pt x="4978" y="2490"/>
                  </a:cubicBezTo>
                  <a:cubicBezTo>
                    <a:pt x="4978" y="1104"/>
                    <a:pt x="3875" y="1"/>
                    <a:pt x="2489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" name="Google Shape;8712;p88">
              <a:extLst>
                <a:ext uri="{FF2B5EF4-FFF2-40B4-BE49-F238E27FC236}">
                  <a16:creationId xmlns:a16="http://schemas.microsoft.com/office/drawing/2014/main" id="{B8F54FEB-F4C7-4AAE-903F-ADCDDC521E60}"/>
                </a:ext>
              </a:extLst>
            </p:cNvPr>
            <p:cNvSpPr/>
            <p:nvPr/>
          </p:nvSpPr>
          <p:spPr>
            <a:xfrm>
              <a:off x="-37761600" y="4230700"/>
              <a:ext cx="270175" cy="40975"/>
            </a:xfrm>
            <a:custGeom>
              <a:avLst/>
              <a:gdLst/>
              <a:ahLst/>
              <a:cxnLst/>
              <a:rect l="l" t="t" r="r" b="b"/>
              <a:pathLst>
                <a:path w="10807" h="1639" extrusionOk="0">
                  <a:moveTo>
                    <a:pt x="1450" y="1"/>
                  </a:moveTo>
                  <a:cubicBezTo>
                    <a:pt x="1292" y="788"/>
                    <a:pt x="662" y="1387"/>
                    <a:pt x="1" y="1639"/>
                  </a:cubicBezTo>
                  <a:lnTo>
                    <a:pt x="8822" y="1639"/>
                  </a:lnTo>
                  <a:cubicBezTo>
                    <a:pt x="9799" y="1639"/>
                    <a:pt x="10649" y="946"/>
                    <a:pt x="10807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" name="Google Shape;8713;p88">
              <a:extLst>
                <a:ext uri="{FF2B5EF4-FFF2-40B4-BE49-F238E27FC236}">
                  <a16:creationId xmlns:a16="http://schemas.microsoft.com/office/drawing/2014/main" id="{29F3B672-E080-4D9F-8402-95564CA9F0B3}"/>
                </a:ext>
              </a:extLst>
            </p:cNvPr>
            <p:cNvSpPr/>
            <p:nvPr/>
          </p:nvSpPr>
          <p:spPr>
            <a:xfrm>
              <a:off x="-37804925" y="3953450"/>
              <a:ext cx="274125" cy="295675"/>
            </a:xfrm>
            <a:custGeom>
              <a:avLst/>
              <a:gdLst/>
              <a:ahLst/>
              <a:cxnLst/>
              <a:rect l="l" t="t" r="r" b="b"/>
              <a:pathLst>
                <a:path w="10965" h="11827" extrusionOk="0">
                  <a:moveTo>
                    <a:pt x="379" y="1"/>
                  </a:moveTo>
                  <a:cubicBezTo>
                    <a:pt x="158" y="1"/>
                    <a:pt x="1" y="221"/>
                    <a:pt x="1" y="411"/>
                  </a:cubicBezTo>
                  <a:lnTo>
                    <a:pt x="1" y="10618"/>
                  </a:lnTo>
                  <a:cubicBezTo>
                    <a:pt x="1" y="11280"/>
                    <a:pt x="537" y="11815"/>
                    <a:pt x="1198" y="11815"/>
                  </a:cubicBezTo>
                  <a:cubicBezTo>
                    <a:pt x="1247" y="11823"/>
                    <a:pt x="1295" y="11826"/>
                    <a:pt x="1342" y="11826"/>
                  </a:cubicBezTo>
                  <a:cubicBezTo>
                    <a:pt x="1912" y="11826"/>
                    <a:pt x="2395" y="11318"/>
                    <a:pt x="2395" y="10650"/>
                  </a:cubicBezTo>
                  <a:cubicBezTo>
                    <a:pt x="2395" y="10398"/>
                    <a:pt x="2584" y="10272"/>
                    <a:pt x="2836" y="10272"/>
                  </a:cubicBezTo>
                  <a:lnTo>
                    <a:pt x="10965" y="10272"/>
                  </a:lnTo>
                  <a:lnTo>
                    <a:pt x="10965" y="8255"/>
                  </a:lnTo>
                  <a:cubicBezTo>
                    <a:pt x="10807" y="8161"/>
                    <a:pt x="10650" y="8098"/>
                    <a:pt x="10492" y="7972"/>
                  </a:cubicBezTo>
                  <a:lnTo>
                    <a:pt x="10146" y="7625"/>
                  </a:lnTo>
                  <a:lnTo>
                    <a:pt x="9799" y="7972"/>
                  </a:lnTo>
                  <a:cubicBezTo>
                    <a:pt x="9547" y="8224"/>
                    <a:pt x="9232" y="8318"/>
                    <a:pt x="8917" y="8318"/>
                  </a:cubicBezTo>
                  <a:cubicBezTo>
                    <a:pt x="8255" y="8318"/>
                    <a:pt x="7720" y="7783"/>
                    <a:pt x="7720" y="7058"/>
                  </a:cubicBezTo>
                  <a:lnTo>
                    <a:pt x="7720" y="4664"/>
                  </a:lnTo>
                  <a:cubicBezTo>
                    <a:pt x="7184" y="4065"/>
                    <a:pt x="6869" y="3309"/>
                    <a:pt x="6869" y="2490"/>
                  </a:cubicBezTo>
                  <a:cubicBezTo>
                    <a:pt x="6869" y="1513"/>
                    <a:pt x="7310" y="600"/>
                    <a:pt x="8035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6" name="CuadroTexto 5">
            <a:extLst>
              <a:ext uri="{FF2B5EF4-FFF2-40B4-BE49-F238E27FC236}">
                <a16:creationId xmlns:a16="http://schemas.microsoft.com/office/drawing/2014/main" id="{FE234F92-6518-4BBA-8382-7AB427D43555}"/>
              </a:ext>
            </a:extLst>
          </p:cNvPr>
          <p:cNvSpPr txBox="1"/>
          <p:nvPr/>
        </p:nvSpPr>
        <p:spPr>
          <a:xfrm>
            <a:off x="1291822" y="1896853"/>
            <a:ext cx="1547065" cy="369332"/>
          </a:xfrm>
          <a:prstGeom prst="rect">
            <a:avLst/>
          </a:prstGeom>
          <a:ln w="285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MX" b="1" dirty="0"/>
              <a:t>OBJETIVO</a:t>
            </a:r>
          </a:p>
        </p:txBody>
      </p:sp>
      <p:sp>
        <p:nvSpPr>
          <p:cNvPr id="10" name="Rectángulo: esquinas redondeadas 9">
            <a:extLst>
              <a:ext uri="{FF2B5EF4-FFF2-40B4-BE49-F238E27FC236}">
                <a16:creationId xmlns:a16="http://schemas.microsoft.com/office/drawing/2014/main" id="{A4FCF9EB-73F3-41EE-B00F-D3B1DB9D5EB3}"/>
              </a:ext>
            </a:extLst>
          </p:cNvPr>
          <p:cNvSpPr/>
          <p:nvPr/>
        </p:nvSpPr>
        <p:spPr>
          <a:xfrm>
            <a:off x="853641" y="2385143"/>
            <a:ext cx="5868671" cy="1103349"/>
          </a:xfrm>
          <a:prstGeom prst="roundRect">
            <a:avLst/>
          </a:prstGeom>
          <a:noFill/>
          <a:ln w="190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3ADB6826-B66A-4C18-AF43-DFC4A82CA763}"/>
              </a:ext>
            </a:extLst>
          </p:cNvPr>
          <p:cNvSpPr txBox="1"/>
          <p:nvPr/>
        </p:nvSpPr>
        <p:spPr>
          <a:xfrm>
            <a:off x="925528" y="2347692"/>
            <a:ext cx="5709182" cy="11695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s-MX" sz="14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Establecer la metodología a seguir para identificar, documentar y difundir buenas prácticas y lecciones aprendidas en el Ministerio de Cultura con el fin de gestionar el conocimiento y contribuir a la innovación y mejoramiento continuo en la entidad.</a:t>
            </a:r>
            <a:endParaRPr lang="es-MX" sz="1400" dirty="0"/>
          </a:p>
        </p:txBody>
      </p:sp>
      <p:sp>
        <p:nvSpPr>
          <p:cNvPr id="33" name="CuadroTexto 32">
            <a:extLst>
              <a:ext uri="{FF2B5EF4-FFF2-40B4-BE49-F238E27FC236}">
                <a16:creationId xmlns:a16="http://schemas.microsoft.com/office/drawing/2014/main" id="{E2648241-ABFC-40A2-9214-A522103310DC}"/>
              </a:ext>
            </a:extLst>
          </p:cNvPr>
          <p:cNvSpPr txBox="1"/>
          <p:nvPr/>
        </p:nvSpPr>
        <p:spPr>
          <a:xfrm>
            <a:off x="1267289" y="3786362"/>
            <a:ext cx="1547065" cy="369332"/>
          </a:xfrm>
          <a:prstGeom prst="rect">
            <a:avLst/>
          </a:prstGeom>
          <a:ln w="28575">
            <a:solidFill>
              <a:srgbClr val="00B05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MX" b="1" dirty="0"/>
              <a:t>ALCANCE</a:t>
            </a:r>
          </a:p>
        </p:txBody>
      </p:sp>
      <p:sp>
        <p:nvSpPr>
          <p:cNvPr id="34" name="Rectángulo: esquinas redondeadas 33">
            <a:extLst>
              <a:ext uri="{FF2B5EF4-FFF2-40B4-BE49-F238E27FC236}">
                <a16:creationId xmlns:a16="http://schemas.microsoft.com/office/drawing/2014/main" id="{71A30CA4-E0BF-4C3F-9310-98005097A01E}"/>
              </a:ext>
            </a:extLst>
          </p:cNvPr>
          <p:cNvSpPr/>
          <p:nvPr/>
        </p:nvSpPr>
        <p:spPr>
          <a:xfrm>
            <a:off x="829108" y="4274652"/>
            <a:ext cx="9420671" cy="1103349"/>
          </a:xfrm>
          <a:prstGeom prst="roundRect">
            <a:avLst/>
          </a:prstGeom>
          <a:noFill/>
          <a:ln w="190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5" name="CuadroTexto 34">
            <a:extLst>
              <a:ext uri="{FF2B5EF4-FFF2-40B4-BE49-F238E27FC236}">
                <a16:creationId xmlns:a16="http://schemas.microsoft.com/office/drawing/2014/main" id="{C2735AB4-10EF-429E-B7C0-258E2A711DE0}"/>
              </a:ext>
            </a:extLst>
          </p:cNvPr>
          <p:cNvSpPr txBox="1"/>
          <p:nvPr/>
        </p:nvSpPr>
        <p:spPr>
          <a:xfrm>
            <a:off x="900995" y="4237201"/>
            <a:ext cx="9263724" cy="11695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s-MX" sz="14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Inicia con la normativa y conceptos que se deben tener en cuenta en el desarrollo de la metodología y finaliza con la estructuración de las fases de identificación, documentación y difusión tanto de lecciones aprendidas, como de buenas prácticas identificadas. Aplica para todos los procesos y subprocesos del Ministerio de Cultura y debe ser implementada por funcionarios, contratistas y colaboradores de la entidad.</a:t>
            </a:r>
            <a:endParaRPr lang="es-MX" sz="1400" dirty="0"/>
          </a:p>
        </p:txBody>
      </p:sp>
      <p:grpSp>
        <p:nvGrpSpPr>
          <p:cNvPr id="36" name="Google Shape;8626;p88">
            <a:extLst>
              <a:ext uri="{FF2B5EF4-FFF2-40B4-BE49-F238E27FC236}">
                <a16:creationId xmlns:a16="http://schemas.microsoft.com/office/drawing/2014/main" id="{4C4C559C-0473-49D9-B527-29B8EAFBB678}"/>
              </a:ext>
            </a:extLst>
          </p:cNvPr>
          <p:cNvGrpSpPr/>
          <p:nvPr/>
        </p:nvGrpSpPr>
        <p:grpSpPr>
          <a:xfrm>
            <a:off x="803050" y="3790469"/>
            <a:ext cx="370879" cy="337755"/>
            <a:chOff x="-40378075" y="3267450"/>
            <a:chExt cx="317425" cy="289075"/>
          </a:xfrm>
          <a:solidFill>
            <a:srgbClr val="00B050"/>
          </a:solidFill>
        </p:grpSpPr>
        <p:sp>
          <p:nvSpPr>
            <p:cNvPr id="37" name="Google Shape;8627;p88">
              <a:extLst>
                <a:ext uri="{FF2B5EF4-FFF2-40B4-BE49-F238E27FC236}">
                  <a16:creationId xmlns:a16="http://schemas.microsoft.com/office/drawing/2014/main" id="{45DB6E9F-2411-4669-B610-52491ECD8C57}"/>
                </a:ext>
              </a:extLst>
            </p:cNvPr>
            <p:cNvSpPr/>
            <p:nvPr/>
          </p:nvSpPr>
          <p:spPr>
            <a:xfrm>
              <a:off x="-40218975" y="3308400"/>
              <a:ext cx="158325" cy="248125"/>
            </a:xfrm>
            <a:custGeom>
              <a:avLst/>
              <a:gdLst/>
              <a:ahLst/>
              <a:cxnLst/>
              <a:rect l="l" t="t" r="r" b="b"/>
              <a:pathLst>
                <a:path w="6333" h="9925" extrusionOk="0">
                  <a:moveTo>
                    <a:pt x="4694" y="1"/>
                  </a:moveTo>
                  <a:lnTo>
                    <a:pt x="4694" y="7877"/>
                  </a:lnTo>
                  <a:cubicBezTo>
                    <a:pt x="4694" y="8097"/>
                    <a:pt x="4474" y="8255"/>
                    <a:pt x="4253" y="8255"/>
                  </a:cubicBezTo>
                  <a:cubicBezTo>
                    <a:pt x="2993" y="8255"/>
                    <a:pt x="1638" y="8696"/>
                    <a:pt x="693" y="9452"/>
                  </a:cubicBezTo>
                  <a:cubicBezTo>
                    <a:pt x="536" y="9546"/>
                    <a:pt x="189" y="9925"/>
                    <a:pt x="0" y="9925"/>
                  </a:cubicBezTo>
                  <a:lnTo>
                    <a:pt x="5073" y="9925"/>
                  </a:lnTo>
                  <a:cubicBezTo>
                    <a:pt x="5734" y="9925"/>
                    <a:pt x="6333" y="9357"/>
                    <a:pt x="6333" y="8696"/>
                  </a:cubicBezTo>
                  <a:lnTo>
                    <a:pt x="6333" y="1229"/>
                  </a:lnTo>
                  <a:cubicBezTo>
                    <a:pt x="6333" y="536"/>
                    <a:pt x="5766" y="1"/>
                    <a:pt x="5073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" name="Google Shape;8628;p88">
              <a:extLst>
                <a:ext uri="{FF2B5EF4-FFF2-40B4-BE49-F238E27FC236}">
                  <a16:creationId xmlns:a16="http://schemas.microsoft.com/office/drawing/2014/main" id="{1FA7D60B-BBB8-4A77-AD60-6A0D9FC64269}"/>
                </a:ext>
              </a:extLst>
            </p:cNvPr>
            <p:cNvSpPr/>
            <p:nvPr/>
          </p:nvSpPr>
          <p:spPr>
            <a:xfrm>
              <a:off x="-40316650" y="3267450"/>
              <a:ext cx="86675" cy="257575"/>
            </a:xfrm>
            <a:custGeom>
              <a:avLst/>
              <a:gdLst/>
              <a:ahLst/>
              <a:cxnLst/>
              <a:rect l="l" t="t" r="r" b="b"/>
              <a:pathLst>
                <a:path w="3467" h="10303" extrusionOk="0">
                  <a:moveTo>
                    <a:pt x="1" y="0"/>
                  </a:moveTo>
                  <a:lnTo>
                    <a:pt x="1" y="9105"/>
                  </a:lnTo>
                  <a:cubicBezTo>
                    <a:pt x="1166" y="9200"/>
                    <a:pt x="2489" y="9578"/>
                    <a:pt x="3466" y="10302"/>
                  </a:cubicBezTo>
                  <a:lnTo>
                    <a:pt x="3466" y="1197"/>
                  </a:lnTo>
                  <a:cubicBezTo>
                    <a:pt x="2489" y="473"/>
                    <a:pt x="1229" y="95"/>
                    <a:pt x="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" name="Google Shape;8629;p88">
              <a:extLst>
                <a:ext uri="{FF2B5EF4-FFF2-40B4-BE49-F238E27FC236}">
                  <a16:creationId xmlns:a16="http://schemas.microsoft.com/office/drawing/2014/main" id="{CB1DFF4E-88BE-4DFE-95F1-D654706683E8}"/>
                </a:ext>
              </a:extLst>
            </p:cNvPr>
            <p:cNvSpPr/>
            <p:nvPr/>
          </p:nvSpPr>
          <p:spPr>
            <a:xfrm>
              <a:off x="-40209525" y="3267450"/>
              <a:ext cx="86650" cy="257575"/>
            </a:xfrm>
            <a:custGeom>
              <a:avLst/>
              <a:gdLst/>
              <a:ahLst/>
              <a:cxnLst/>
              <a:rect l="l" t="t" r="r" b="b"/>
              <a:pathLst>
                <a:path w="3466" h="10303" extrusionOk="0">
                  <a:moveTo>
                    <a:pt x="3466" y="0"/>
                  </a:moveTo>
                  <a:cubicBezTo>
                    <a:pt x="2300" y="95"/>
                    <a:pt x="977" y="473"/>
                    <a:pt x="0" y="1197"/>
                  </a:cubicBezTo>
                  <a:lnTo>
                    <a:pt x="0" y="10302"/>
                  </a:lnTo>
                  <a:cubicBezTo>
                    <a:pt x="977" y="9578"/>
                    <a:pt x="2237" y="9200"/>
                    <a:pt x="3466" y="9105"/>
                  </a:cubicBezTo>
                  <a:lnTo>
                    <a:pt x="346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" name="Google Shape;8630;p88">
              <a:extLst>
                <a:ext uri="{FF2B5EF4-FFF2-40B4-BE49-F238E27FC236}">
                  <a16:creationId xmlns:a16="http://schemas.microsoft.com/office/drawing/2014/main" id="{EF9F7BB6-7174-4868-9842-2EBA492E5579}"/>
                </a:ext>
              </a:extLst>
            </p:cNvPr>
            <p:cNvSpPr/>
            <p:nvPr/>
          </p:nvSpPr>
          <p:spPr>
            <a:xfrm>
              <a:off x="-40378075" y="3308400"/>
              <a:ext cx="157550" cy="248125"/>
            </a:xfrm>
            <a:custGeom>
              <a:avLst/>
              <a:gdLst/>
              <a:ahLst/>
              <a:cxnLst/>
              <a:rect l="l" t="t" r="r" b="b"/>
              <a:pathLst>
                <a:path w="6302" h="9925" extrusionOk="0">
                  <a:moveTo>
                    <a:pt x="1229" y="1"/>
                  </a:moveTo>
                  <a:cubicBezTo>
                    <a:pt x="567" y="1"/>
                    <a:pt x="0" y="536"/>
                    <a:pt x="0" y="1198"/>
                  </a:cubicBezTo>
                  <a:lnTo>
                    <a:pt x="0" y="8664"/>
                  </a:lnTo>
                  <a:cubicBezTo>
                    <a:pt x="32" y="9357"/>
                    <a:pt x="567" y="9925"/>
                    <a:pt x="1229" y="9925"/>
                  </a:cubicBezTo>
                  <a:lnTo>
                    <a:pt x="6301" y="9925"/>
                  </a:lnTo>
                  <a:cubicBezTo>
                    <a:pt x="6112" y="9925"/>
                    <a:pt x="5766" y="9609"/>
                    <a:pt x="5608" y="9452"/>
                  </a:cubicBezTo>
                  <a:cubicBezTo>
                    <a:pt x="4631" y="8664"/>
                    <a:pt x="3277" y="8255"/>
                    <a:pt x="2048" y="8255"/>
                  </a:cubicBezTo>
                  <a:cubicBezTo>
                    <a:pt x="1828" y="8255"/>
                    <a:pt x="1638" y="8066"/>
                    <a:pt x="1638" y="7877"/>
                  </a:cubicBezTo>
                  <a:lnTo>
                    <a:pt x="1638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pic>
        <p:nvPicPr>
          <p:cNvPr id="29" name="Imagen 1">
            <a:extLst>
              <a:ext uri="{FF2B5EF4-FFF2-40B4-BE49-F238E27FC236}">
                <a16:creationId xmlns:a16="http://schemas.microsoft.com/office/drawing/2014/main" id="{24163E6D-2F98-44A2-BBCB-3F8B3DF39B4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84781" y="6082773"/>
            <a:ext cx="3573684" cy="6279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540968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Paralelogramo 78">
            <a:extLst>
              <a:ext uri="{FF2B5EF4-FFF2-40B4-BE49-F238E27FC236}">
                <a16:creationId xmlns:a16="http://schemas.microsoft.com/office/drawing/2014/main" id="{C052EDE0-E785-4BFB-83F0-DA761DB576B9}"/>
              </a:ext>
            </a:extLst>
          </p:cNvPr>
          <p:cNvSpPr/>
          <p:nvPr/>
        </p:nvSpPr>
        <p:spPr>
          <a:xfrm>
            <a:off x="659955" y="305856"/>
            <a:ext cx="10145058" cy="522412"/>
          </a:xfrm>
          <a:prstGeom prst="parallelogram">
            <a:avLst/>
          </a:prstGeom>
          <a:solidFill>
            <a:srgbClr val="6699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sz="1429"/>
          </a:p>
        </p:txBody>
      </p:sp>
      <p:sp>
        <p:nvSpPr>
          <p:cNvPr id="12" name="Paralelogramo 11">
            <a:extLst>
              <a:ext uri="{FF2B5EF4-FFF2-40B4-BE49-F238E27FC236}">
                <a16:creationId xmlns:a16="http://schemas.microsoft.com/office/drawing/2014/main" id="{D37138C6-D1F1-4898-92BF-56434AA048E5}"/>
              </a:ext>
            </a:extLst>
          </p:cNvPr>
          <p:cNvSpPr/>
          <p:nvPr/>
        </p:nvSpPr>
        <p:spPr>
          <a:xfrm>
            <a:off x="508719" y="184899"/>
            <a:ext cx="10145058" cy="522412"/>
          </a:xfrm>
          <a:prstGeom prst="parallelogram">
            <a:avLst/>
          </a:prstGeom>
          <a:solidFill>
            <a:srgbClr val="3366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sz="1429"/>
          </a:p>
        </p:txBody>
      </p:sp>
      <p:pic>
        <p:nvPicPr>
          <p:cNvPr id="132" name="Google Shape;63;p14">
            <a:extLst>
              <a:ext uri="{FF2B5EF4-FFF2-40B4-BE49-F238E27FC236}">
                <a16:creationId xmlns:a16="http://schemas.microsoft.com/office/drawing/2014/main" id="{7E23E7F7-CF5E-4EEA-99D0-9C7122A6A542}"/>
              </a:ext>
            </a:extLst>
          </p:cNvPr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 flipH="1">
            <a:off x="15644" y="0"/>
            <a:ext cx="690390" cy="6881423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CuadroTexto 6">
            <a:extLst>
              <a:ext uri="{FF2B5EF4-FFF2-40B4-BE49-F238E27FC236}">
                <a16:creationId xmlns:a16="http://schemas.microsoft.com/office/drawing/2014/main" id="{FA13F806-344F-20F8-2DD0-4F2DEA90A614}"/>
              </a:ext>
            </a:extLst>
          </p:cNvPr>
          <p:cNvSpPr txBox="1"/>
          <p:nvPr/>
        </p:nvSpPr>
        <p:spPr>
          <a:xfrm>
            <a:off x="812826" y="182144"/>
            <a:ext cx="1014505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600" b="1" dirty="0">
                <a:solidFill>
                  <a:prstClr val="white"/>
                </a:solidFill>
                <a:latin typeface="Work Sans" panose="00000500000000000000" pitchFamily="50" charset="0"/>
              </a:rPr>
              <a:t>GUÍA PARA LA IDENTIFICACIÓN, DOCUMENTACIÓN Y DIFUSIÓN DE BUENAS PRÁCTICAS Y LECCIONES APRENDIDAS.</a:t>
            </a:r>
            <a:endParaRPr lang="es-ES" sz="1600" b="1" dirty="0">
              <a:solidFill>
                <a:prstClr val="white"/>
              </a:solidFill>
              <a:latin typeface="Work Sans" panose="00000500000000000000" pitchFamily="50" charset="0"/>
            </a:endParaRPr>
          </a:p>
        </p:txBody>
      </p:sp>
      <p:pic>
        <p:nvPicPr>
          <p:cNvPr id="3" name="Imagen 2" descr="Diagrama&#10;&#10;Descripción generada automáticamente">
            <a:extLst>
              <a:ext uri="{FF2B5EF4-FFF2-40B4-BE49-F238E27FC236}">
                <a16:creationId xmlns:a16="http://schemas.microsoft.com/office/drawing/2014/main" id="{960106B7-571B-4A33-B65A-2F4E0DF16CD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2826" y="5754651"/>
            <a:ext cx="1158151" cy="1103349"/>
          </a:xfrm>
          <a:prstGeom prst="rect">
            <a:avLst/>
          </a:prstGeom>
        </p:spPr>
      </p:pic>
      <p:pic>
        <p:nvPicPr>
          <p:cNvPr id="1027" name="Picture 3">
            <a:extLst>
              <a:ext uri="{FF2B5EF4-FFF2-40B4-BE49-F238E27FC236}">
                <a16:creationId xmlns:a16="http://schemas.microsoft.com/office/drawing/2014/main" id="{29A24070-0282-414A-B283-2DBC1B33CC0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>
            <a:extLst>
              <a:ext uri="{FF2B5EF4-FFF2-40B4-BE49-F238E27FC236}">
                <a16:creationId xmlns:a16="http://schemas.microsoft.com/office/drawing/2014/main" id="{C459FE14-733E-4026-85FD-A804DDCCC94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>
            <a:extLst>
              <a:ext uri="{FF2B5EF4-FFF2-40B4-BE49-F238E27FC236}">
                <a16:creationId xmlns:a16="http://schemas.microsoft.com/office/drawing/2014/main" id="{F6DB903D-07E5-4265-AAD0-918DF4D57CB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9050" cy="19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>
            <a:extLst>
              <a:ext uri="{FF2B5EF4-FFF2-40B4-BE49-F238E27FC236}">
                <a16:creationId xmlns:a16="http://schemas.microsoft.com/office/drawing/2014/main" id="{1A268105-1CC0-4F93-83BF-CA57727C5D9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5" name="Diagrama 4">
            <a:extLst>
              <a:ext uri="{FF2B5EF4-FFF2-40B4-BE49-F238E27FC236}">
                <a16:creationId xmlns:a16="http://schemas.microsoft.com/office/drawing/2014/main" id="{62EEBF6A-0779-498A-9CED-BE4DB06C646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941190944"/>
              </p:ext>
            </p:extLst>
          </p:nvPr>
        </p:nvGraphicFramePr>
        <p:xfrm>
          <a:off x="-555111" y="932342"/>
          <a:ext cx="9124950" cy="8229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8" name="CuadroTexto 17">
            <a:extLst>
              <a:ext uri="{FF2B5EF4-FFF2-40B4-BE49-F238E27FC236}">
                <a16:creationId xmlns:a16="http://schemas.microsoft.com/office/drawing/2014/main" id="{EAB7CEB7-39F1-4080-B81F-1FD6652A3F36}"/>
              </a:ext>
            </a:extLst>
          </p:cNvPr>
          <p:cNvSpPr txBox="1"/>
          <p:nvPr/>
        </p:nvSpPr>
        <p:spPr>
          <a:xfrm>
            <a:off x="812826" y="2228671"/>
            <a:ext cx="6693758" cy="120032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es-MX" dirty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</a:t>
            </a:r>
            <a:r>
              <a:rPr lang="es-MX" sz="18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xperiencia positiva o negativa que se vive en el desarrollo del quehacer diario, generalmente, se identifican en situaciones inciertas y sus resultados no son esperados.</a:t>
            </a:r>
            <a:endParaRPr lang="es-MX" dirty="0"/>
          </a:p>
        </p:txBody>
      </p:sp>
      <p:graphicFrame>
        <p:nvGraphicFramePr>
          <p:cNvPr id="10" name="Tabla 10">
            <a:extLst>
              <a:ext uri="{FF2B5EF4-FFF2-40B4-BE49-F238E27FC236}">
                <a16:creationId xmlns:a16="http://schemas.microsoft.com/office/drawing/2014/main" id="{FB5140F4-C5D3-448A-86FB-27408F732A3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3264123"/>
              </p:ext>
            </p:extLst>
          </p:nvPr>
        </p:nvGraphicFramePr>
        <p:xfrm>
          <a:off x="8452882" y="1974532"/>
          <a:ext cx="3138141" cy="1706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38141">
                  <a:extLst>
                    <a:ext uri="{9D8B030D-6E8A-4147-A177-3AD203B41FA5}">
                      <a16:colId xmlns:a16="http://schemas.microsoft.com/office/drawing/2014/main" val="2262174632"/>
                    </a:ext>
                  </a:extLst>
                </a:gridCol>
              </a:tblGrid>
              <a:tr h="210781"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CARACTERÍSTICAS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23490969"/>
                  </a:ext>
                </a:extLst>
              </a:tr>
              <a:tr h="293212"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Aplicabilidad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6672517"/>
                  </a:ext>
                </a:extLst>
              </a:tr>
              <a:tr h="293212"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Validez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80785712"/>
                  </a:ext>
                </a:extLst>
              </a:tr>
              <a:tr h="293212"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Significativa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89893167"/>
                  </a:ext>
                </a:extLst>
              </a:tr>
              <a:tr h="293212"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Pertinente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0316999"/>
                  </a:ext>
                </a:extLst>
              </a:tr>
            </a:tbl>
          </a:graphicData>
        </a:graphic>
      </p:graphicFrame>
      <p:grpSp>
        <p:nvGrpSpPr>
          <p:cNvPr id="21" name="Google Shape;6889;p83">
            <a:extLst>
              <a:ext uri="{FF2B5EF4-FFF2-40B4-BE49-F238E27FC236}">
                <a16:creationId xmlns:a16="http://schemas.microsoft.com/office/drawing/2014/main" id="{DAE2EC40-AA8B-4D0E-8CC0-F636692B6DEF}"/>
              </a:ext>
            </a:extLst>
          </p:cNvPr>
          <p:cNvGrpSpPr>
            <a:grpSpLocks noChangeAspect="1"/>
          </p:cNvGrpSpPr>
          <p:nvPr/>
        </p:nvGrpSpPr>
        <p:grpSpPr>
          <a:xfrm>
            <a:off x="812826" y="3551275"/>
            <a:ext cx="6821349" cy="2203376"/>
            <a:chOff x="1808063" y="4294338"/>
            <a:chExt cx="2046803" cy="721817"/>
          </a:xfrm>
        </p:grpSpPr>
        <p:sp>
          <p:nvSpPr>
            <p:cNvPr id="22" name="Google Shape;6890;p83">
              <a:extLst>
                <a:ext uri="{FF2B5EF4-FFF2-40B4-BE49-F238E27FC236}">
                  <a16:creationId xmlns:a16="http://schemas.microsoft.com/office/drawing/2014/main" id="{CEEF6B67-E404-436C-9236-8DCCD82EF0FE}"/>
                </a:ext>
              </a:extLst>
            </p:cNvPr>
            <p:cNvSpPr/>
            <p:nvPr/>
          </p:nvSpPr>
          <p:spPr>
            <a:xfrm>
              <a:off x="1906300" y="4423127"/>
              <a:ext cx="526025" cy="525979"/>
            </a:xfrm>
            <a:custGeom>
              <a:avLst/>
              <a:gdLst/>
              <a:ahLst/>
              <a:cxnLst/>
              <a:rect l="l" t="t" r="r" b="b"/>
              <a:pathLst>
                <a:path w="22903" h="22901" extrusionOk="0">
                  <a:moveTo>
                    <a:pt x="11452" y="4551"/>
                  </a:moveTo>
                  <a:cubicBezTo>
                    <a:pt x="15263" y="4551"/>
                    <a:pt x="18352" y="7640"/>
                    <a:pt x="18352" y="11451"/>
                  </a:cubicBezTo>
                  <a:cubicBezTo>
                    <a:pt x="18352" y="15262"/>
                    <a:pt x="15263" y="18350"/>
                    <a:pt x="11452" y="18350"/>
                  </a:cubicBezTo>
                  <a:lnTo>
                    <a:pt x="11452" y="18351"/>
                  </a:lnTo>
                  <a:cubicBezTo>
                    <a:pt x="7640" y="18351"/>
                    <a:pt x="4552" y="15262"/>
                    <a:pt x="4552" y="11451"/>
                  </a:cubicBezTo>
                  <a:cubicBezTo>
                    <a:pt x="4552" y="7640"/>
                    <a:pt x="7640" y="4551"/>
                    <a:pt x="11452" y="4551"/>
                  </a:cubicBezTo>
                  <a:close/>
                  <a:moveTo>
                    <a:pt x="9850" y="0"/>
                  </a:moveTo>
                  <a:cubicBezTo>
                    <a:pt x="9464" y="0"/>
                    <a:pt x="9152" y="312"/>
                    <a:pt x="9152" y="698"/>
                  </a:cubicBezTo>
                  <a:lnTo>
                    <a:pt x="9152" y="2564"/>
                  </a:lnTo>
                  <a:cubicBezTo>
                    <a:pt x="8324" y="2777"/>
                    <a:pt x="7530" y="3105"/>
                    <a:pt x="6793" y="3539"/>
                  </a:cubicBezTo>
                  <a:lnTo>
                    <a:pt x="5474" y="2221"/>
                  </a:lnTo>
                  <a:cubicBezTo>
                    <a:pt x="5338" y="2085"/>
                    <a:pt x="5159" y="2017"/>
                    <a:pt x="4981" y="2017"/>
                  </a:cubicBezTo>
                  <a:cubicBezTo>
                    <a:pt x="4802" y="2017"/>
                    <a:pt x="4624" y="2085"/>
                    <a:pt x="4487" y="2221"/>
                  </a:cubicBezTo>
                  <a:lnTo>
                    <a:pt x="2222" y="4487"/>
                  </a:lnTo>
                  <a:cubicBezTo>
                    <a:pt x="1949" y="4759"/>
                    <a:pt x="1949" y="5201"/>
                    <a:pt x="2222" y="5473"/>
                  </a:cubicBezTo>
                  <a:lnTo>
                    <a:pt x="3541" y="6791"/>
                  </a:lnTo>
                  <a:cubicBezTo>
                    <a:pt x="3107" y="7528"/>
                    <a:pt x="2777" y="8322"/>
                    <a:pt x="2564" y="9150"/>
                  </a:cubicBezTo>
                  <a:lnTo>
                    <a:pt x="699" y="9150"/>
                  </a:lnTo>
                  <a:cubicBezTo>
                    <a:pt x="313" y="9150"/>
                    <a:pt x="1" y="9462"/>
                    <a:pt x="1" y="9848"/>
                  </a:cubicBezTo>
                  <a:lnTo>
                    <a:pt x="1" y="13053"/>
                  </a:lnTo>
                  <a:cubicBezTo>
                    <a:pt x="1" y="13438"/>
                    <a:pt x="313" y="13751"/>
                    <a:pt x="699" y="13751"/>
                  </a:cubicBezTo>
                  <a:lnTo>
                    <a:pt x="2564" y="13751"/>
                  </a:lnTo>
                  <a:cubicBezTo>
                    <a:pt x="2777" y="14579"/>
                    <a:pt x="3106" y="15373"/>
                    <a:pt x="3541" y="16109"/>
                  </a:cubicBezTo>
                  <a:lnTo>
                    <a:pt x="2222" y="17427"/>
                  </a:lnTo>
                  <a:cubicBezTo>
                    <a:pt x="1949" y="17701"/>
                    <a:pt x="1949" y="18142"/>
                    <a:pt x="2222" y="18415"/>
                  </a:cubicBezTo>
                  <a:lnTo>
                    <a:pt x="4487" y="20681"/>
                  </a:lnTo>
                  <a:cubicBezTo>
                    <a:pt x="4624" y="20817"/>
                    <a:pt x="4802" y="20885"/>
                    <a:pt x="4981" y="20885"/>
                  </a:cubicBezTo>
                  <a:cubicBezTo>
                    <a:pt x="5159" y="20885"/>
                    <a:pt x="5338" y="20817"/>
                    <a:pt x="5474" y="20681"/>
                  </a:cubicBezTo>
                  <a:lnTo>
                    <a:pt x="6793" y="19362"/>
                  </a:lnTo>
                  <a:cubicBezTo>
                    <a:pt x="7530" y="19796"/>
                    <a:pt x="8324" y="20124"/>
                    <a:pt x="9152" y="20339"/>
                  </a:cubicBezTo>
                  <a:lnTo>
                    <a:pt x="9152" y="22204"/>
                  </a:lnTo>
                  <a:cubicBezTo>
                    <a:pt x="9152" y="22588"/>
                    <a:pt x="9464" y="22901"/>
                    <a:pt x="9850" y="22901"/>
                  </a:cubicBezTo>
                  <a:lnTo>
                    <a:pt x="13055" y="22901"/>
                  </a:lnTo>
                  <a:cubicBezTo>
                    <a:pt x="13439" y="22901"/>
                    <a:pt x="13751" y="22588"/>
                    <a:pt x="13751" y="22204"/>
                  </a:cubicBezTo>
                  <a:lnTo>
                    <a:pt x="13751" y="20339"/>
                  </a:lnTo>
                  <a:cubicBezTo>
                    <a:pt x="14581" y="20124"/>
                    <a:pt x="15373" y="19796"/>
                    <a:pt x="16110" y="19362"/>
                  </a:cubicBezTo>
                  <a:lnTo>
                    <a:pt x="17429" y="20680"/>
                  </a:lnTo>
                  <a:cubicBezTo>
                    <a:pt x="17566" y="20816"/>
                    <a:pt x="17744" y="20884"/>
                    <a:pt x="17923" y="20884"/>
                  </a:cubicBezTo>
                  <a:cubicBezTo>
                    <a:pt x="18101" y="20884"/>
                    <a:pt x="18280" y="20816"/>
                    <a:pt x="18416" y="20680"/>
                  </a:cubicBezTo>
                  <a:lnTo>
                    <a:pt x="20682" y="18414"/>
                  </a:lnTo>
                  <a:cubicBezTo>
                    <a:pt x="20954" y="18142"/>
                    <a:pt x="20954" y="17700"/>
                    <a:pt x="20682" y="17427"/>
                  </a:cubicBezTo>
                  <a:lnTo>
                    <a:pt x="19364" y="16109"/>
                  </a:lnTo>
                  <a:cubicBezTo>
                    <a:pt x="19798" y="15373"/>
                    <a:pt x="20126" y="14579"/>
                    <a:pt x="20339" y="13751"/>
                  </a:cubicBezTo>
                  <a:lnTo>
                    <a:pt x="22205" y="13751"/>
                  </a:lnTo>
                  <a:cubicBezTo>
                    <a:pt x="22591" y="13751"/>
                    <a:pt x="22903" y="13438"/>
                    <a:pt x="22903" y="13053"/>
                  </a:cubicBezTo>
                  <a:lnTo>
                    <a:pt x="22903" y="9850"/>
                  </a:lnTo>
                  <a:cubicBezTo>
                    <a:pt x="22903" y="9465"/>
                    <a:pt x="22592" y="9152"/>
                    <a:pt x="22208" y="9152"/>
                  </a:cubicBezTo>
                  <a:cubicBezTo>
                    <a:pt x="22207" y="9152"/>
                    <a:pt x="22206" y="9152"/>
                    <a:pt x="22205" y="9152"/>
                  </a:cubicBezTo>
                  <a:lnTo>
                    <a:pt x="20339" y="9152"/>
                  </a:lnTo>
                  <a:cubicBezTo>
                    <a:pt x="20126" y="8322"/>
                    <a:pt x="19798" y="7530"/>
                    <a:pt x="19364" y="6793"/>
                  </a:cubicBezTo>
                  <a:lnTo>
                    <a:pt x="20682" y="5473"/>
                  </a:lnTo>
                  <a:cubicBezTo>
                    <a:pt x="20954" y="5201"/>
                    <a:pt x="20954" y="4759"/>
                    <a:pt x="20682" y="4487"/>
                  </a:cubicBezTo>
                  <a:lnTo>
                    <a:pt x="18416" y="2221"/>
                  </a:lnTo>
                  <a:cubicBezTo>
                    <a:pt x="18280" y="2085"/>
                    <a:pt x="18101" y="2017"/>
                    <a:pt x="17923" y="2017"/>
                  </a:cubicBezTo>
                  <a:cubicBezTo>
                    <a:pt x="17744" y="2017"/>
                    <a:pt x="17566" y="2085"/>
                    <a:pt x="17429" y="2221"/>
                  </a:cubicBezTo>
                  <a:lnTo>
                    <a:pt x="16110" y="3541"/>
                  </a:lnTo>
                  <a:cubicBezTo>
                    <a:pt x="15373" y="3105"/>
                    <a:pt x="14581" y="2777"/>
                    <a:pt x="13751" y="2564"/>
                  </a:cubicBezTo>
                  <a:lnTo>
                    <a:pt x="13751" y="698"/>
                  </a:lnTo>
                  <a:cubicBezTo>
                    <a:pt x="13751" y="312"/>
                    <a:pt x="13439" y="0"/>
                    <a:pt x="13055" y="0"/>
                  </a:cubicBezTo>
                  <a:close/>
                </a:path>
              </a:pathLst>
            </a:custGeom>
            <a:solidFill>
              <a:srgbClr val="00B05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4" name="Google Shape;6892;p83">
              <a:extLst>
                <a:ext uri="{FF2B5EF4-FFF2-40B4-BE49-F238E27FC236}">
                  <a16:creationId xmlns:a16="http://schemas.microsoft.com/office/drawing/2014/main" id="{3A28F054-AFD9-477C-B825-7366A9C67326}"/>
                </a:ext>
              </a:extLst>
            </p:cNvPr>
            <p:cNvSpPr/>
            <p:nvPr/>
          </p:nvSpPr>
          <p:spPr>
            <a:xfrm>
              <a:off x="3133137" y="4294338"/>
              <a:ext cx="721729" cy="360865"/>
            </a:xfrm>
            <a:custGeom>
              <a:avLst/>
              <a:gdLst/>
              <a:ahLst/>
              <a:cxnLst/>
              <a:rect l="l" t="t" r="r" b="b"/>
              <a:pathLst>
                <a:path w="7902" h="3951" extrusionOk="0">
                  <a:moveTo>
                    <a:pt x="3951" y="0"/>
                  </a:moveTo>
                  <a:cubicBezTo>
                    <a:pt x="2330" y="0"/>
                    <a:pt x="935" y="982"/>
                    <a:pt x="327" y="2380"/>
                  </a:cubicBezTo>
                  <a:cubicBezTo>
                    <a:pt x="111" y="2874"/>
                    <a:pt x="0" y="3409"/>
                    <a:pt x="0" y="3951"/>
                  </a:cubicBezTo>
                  <a:lnTo>
                    <a:pt x="653" y="3951"/>
                  </a:lnTo>
                  <a:cubicBezTo>
                    <a:pt x="653" y="2135"/>
                    <a:pt x="2133" y="657"/>
                    <a:pt x="3951" y="657"/>
                  </a:cubicBezTo>
                  <a:cubicBezTo>
                    <a:pt x="5767" y="657"/>
                    <a:pt x="7246" y="2135"/>
                    <a:pt x="7246" y="3951"/>
                  </a:cubicBezTo>
                  <a:lnTo>
                    <a:pt x="7901" y="3951"/>
                  </a:lnTo>
                  <a:cubicBezTo>
                    <a:pt x="7901" y="3411"/>
                    <a:pt x="7791" y="2876"/>
                    <a:pt x="7574" y="2381"/>
                  </a:cubicBezTo>
                  <a:cubicBezTo>
                    <a:pt x="6966" y="982"/>
                    <a:pt x="5571" y="0"/>
                    <a:pt x="395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" name="Google Shape;6893;p83">
              <a:extLst>
                <a:ext uri="{FF2B5EF4-FFF2-40B4-BE49-F238E27FC236}">
                  <a16:creationId xmlns:a16="http://schemas.microsoft.com/office/drawing/2014/main" id="{B64D58EF-C5EC-4FBC-8D4F-5F9FD98D575E}"/>
                </a:ext>
              </a:extLst>
            </p:cNvPr>
            <p:cNvSpPr/>
            <p:nvPr/>
          </p:nvSpPr>
          <p:spPr>
            <a:xfrm>
              <a:off x="1808063" y="4294338"/>
              <a:ext cx="722460" cy="362052"/>
            </a:xfrm>
            <a:custGeom>
              <a:avLst/>
              <a:gdLst/>
              <a:ahLst/>
              <a:cxnLst/>
              <a:rect l="l" t="t" r="r" b="b"/>
              <a:pathLst>
                <a:path w="7910" h="3964" extrusionOk="0">
                  <a:moveTo>
                    <a:pt x="3958" y="0"/>
                  </a:moveTo>
                  <a:cubicBezTo>
                    <a:pt x="3954" y="0"/>
                    <a:pt x="3950" y="0"/>
                    <a:pt x="3946" y="0"/>
                  </a:cubicBezTo>
                  <a:cubicBezTo>
                    <a:pt x="1768" y="6"/>
                    <a:pt x="0" y="1784"/>
                    <a:pt x="6" y="3963"/>
                  </a:cubicBezTo>
                  <a:lnTo>
                    <a:pt x="661" y="3962"/>
                  </a:lnTo>
                  <a:cubicBezTo>
                    <a:pt x="657" y="2144"/>
                    <a:pt x="2131" y="661"/>
                    <a:pt x="3947" y="655"/>
                  </a:cubicBezTo>
                  <a:cubicBezTo>
                    <a:pt x="3951" y="655"/>
                    <a:pt x="3955" y="655"/>
                    <a:pt x="3959" y="655"/>
                  </a:cubicBezTo>
                  <a:cubicBezTo>
                    <a:pt x="5771" y="655"/>
                    <a:pt x="7248" y="2127"/>
                    <a:pt x="7254" y="3939"/>
                  </a:cubicBezTo>
                  <a:lnTo>
                    <a:pt x="7256" y="3939"/>
                  </a:lnTo>
                  <a:lnTo>
                    <a:pt x="7909" y="3938"/>
                  </a:lnTo>
                  <a:cubicBezTo>
                    <a:pt x="7907" y="3398"/>
                    <a:pt x="7795" y="2863"/>
                    <a:pt x="7578" y="2368"/>
                  </a:cubicBezTo>
                  <a:cubicBezTo>
                    <a:pt x="6966" y="976"/>
                    <a:pt x="5573" y="0"/>
                    <a:pt x="3958" y="0"/>
                  </a:cubicBezTo>
                  <a:close/>
                </a:path>
              </a:pathLst>
            </a:custGeom>
            <a:solidFill>
              <a:srgbClr val="00B05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" name="Google Shape;6894;p83">
              <a:extLst>
                <a:ext uri="{FF2B5EF4-FFF2-40B4-BE49-F238E27FC236}">
                  <a16:creationId xmlns:a16="http://schemas.microsoft.com/office/drawing/2014/main" id="{C564E267-E145-4ABA-8B84-F5AC3445CC1B}"/>
                </a:ext>
              </a:extLst>
            </p:cNvPr>
            <p:cNvSpPr/>
            <p:nvPr/>
          </p:nvSpPr>
          <p:spPr>
            <a:xfrm>
              <a:off x="2470965" y="4655290"/>
              <a:ext cx="721912" cy="360865"/>
            </a:xfrm>
            <a:custGeom>
              <a:avLst/>
              <a:gdLst/>
              <a:ahLst/>
              <a:cxnLst/>
              <a:rect l="l" t="t" r="r" b="b"/>
              <a:pathLst>
                <a:path w="7904" h="3951" extrusionOk="0">
                  <a:moveTo>
                    <a:pt x="1" y="0"/>
                  </a:moveTo>
                  <a:cubicBezTo>
                    <a:pt x="1" y="540"/>
                    <a:pt x="111" y="1075"/>
                    <a:pt x="328" y="1571"/>
                  </a:cubicBezTo>
                  <a:cubicBezTo>
                    <a:pt x="938" y="2971"/>
                    <a:pt x="2332" y="3951"/>
                    <a:pt x="3953" y="3951"/>
                  </a:cubicBezTo>
                  <a:cubicBezTo>
                    <a:pt x="5574" y="3951"/>
                    <a:pt x="6967" y="2971"/>
                    <a:pt x="7575" y="1573"/>
                  </a:cubicBezTo>
                  <a:cubicBezTo>
                    <a:pt x="7791" y="1076"/>
                    <a:pt x="7903" y="541"/>
                    <a:pt x="7903" y="0"/>
                  </a:cubicBezTo>
                  <a:lnTo>
                    <a:pt x="7249" y="0"/>
                  </a:lnTo>
                  <a:cubicBezTo>
                    <a:pt x="7249" y="1818"/>
                    <a:pt x="5770" y="3296"/>
                    <a:pt x="3953" y="3296"/>
                  </a:cubicBezTo>
                  <a:cubicBezTo>
                    <a:pt x="2135" y="3296"/>
                    <a:pt x="657" y="1818"/>
                    <a:pt x="657" y="0"/>
                  </a:cubicBez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" name="Google Shape;6896;p83">
              <a:extLst>
                <a:ext uri="{FF2B5EF4-FFF2-40B4-BE49-F238E27FC236}">
                  <a16:creationId xmlns:a16="http://schemas.microsoft.com/office/drawing/2014/main" id="{62D6D38F-C8A9-4F66-9AB7-379EF7EA5A03}"/>
                </a:ext>
              </a:extLst>
            </p:cNvPr>
            <p:cNvSpPr/>
            <p:nvPr/>
          </p:nvSpPr>
          <p:spPr>
            <a:xfrm>
              <a:off x="2568813" y="4351427"/>
              <a:ext cx="526025" cy="525979"/>
            </a:xfrm>
            <a:custGeom>
              <a:avLst/>
              <a:gdLst/>
              <a:ahLst/>
              <a:cxnLst/>
              <a:rect l="l" t="t" r="r" b="b"/>
              <a:pathLst>
                <a:path w="22903" h="22901" extrusionOk="0">
                  <a:moveTo>
                    <a:pt x="11452" y="4551"/>
                  </a:moveTo>
                  <a:cubicBezTo>
                    <a:pt x="15263" y="4551"/>
                    <a:pt x="18352" y="7640"/>
                    <a:pt x="18352" y="11451"/>
                  </a:cubicBezTo>
                  <a:cubicBezTo>
                    <a:pt x="18352" y="15262"/>
                    <a:pt x="15263" y="18350"/>
                    <a:pt x="11452" y="18350"/>
                  </a:cubicBezTo>
                  <a:lnTo>
                    <a:pt x="11452" y="18351"/>
                  </a:lnTo>
                  <a:cubicBezTo>
                    <a:pt x="7640" y="18351"/>
                    <a:pt x="4552" y="15262"/>
                    <a:pt x="4552" y="11451"/>
                  </a:cubicBezTo>
                  <a:cubicBezTo>
                    <a:pt x="4552" y="7640"/>
                    <a:pt x="7640" y="4551"/>
                    <a:pt x="11452" y="4551"/>
                  </a:cubicBezTo>
                  <a:close/>
                  <a:moveTo>
                    <a:pt x="9850" y="0"/>
                  </a:moveTo>
                  <a:cubicBezTo>
                    <a:pt x="9464" y="0"/>
                    <a:pt x="9152" y="312"/>
                    <a:pt x="9152" y="698"/>
                  </a:cubicBezTo>
                  <a:lnTo>
                    <a:pt x="9152" y="2564"/>
                  </a:lnTo>
                  <a:cubicBezTo>
                    <a:pt x="8324" y="2777"/>
                    <a:pt x="7530" y="3105"/>
                    <a:pt x="6793" y="3539"/>
                  </a:cubicBezTo>
                  <a:lnTo>
                    <a:pt x="5474" y="2221"/>
                  </a:lnTo>
                  <a:cubicBezTo>
                    <a:pt x="5338" y="2085"/>
                    <a:pt x="5159" y="2017"/>
                    <a:pt x="4981" y="2017"/>
                  </a:cubicBezTo>
                  <a:cubicBezTo>
                    <a:pt x="4802" y="2017"/>
                    <a:pt x="4624" y="2085"/>
                    <a:pt x="4487" y="2221"/>
                  </a:cubicBezTo>
                  <a:lnTo>
                    <a:pt x="2222" y="4487"/>
                  </a:lnTo>
                  <a:cubicBezTo>
                    <a:pt x="1949" y="4759"/>
                    <a:pt x="1949" y="5201"/>
                    <a:pt x="2222" y="5473"/>
                  </a:cubicBezTo>
                  <a:lnTo>
                    <a:pt x="3541" y="6791"/>
                  </a:lnTo>
                  <a:cubicBezTo>
                    <a:pt x="3107" y="7528"/>
                    <a:pt x="2777" y="8322"/>
                    <a:pt x="2564" y="9150"/>
                  </a:cubicBezTo>
                  <a:lnTo>
                    <a:pt x="699" y="9150"/>
                  </a:lnTo>
                  <a:cubicBezTo>
                    <a:pt x="313" y="9150"/>
                    <a:pt x="1" y="9462"/>
                    <a:pt x="1" y="9848"/>
                  </a:cubicBezTo>
                  <a:lnTo>
                    <a:pt x="1" y="13053"/>
                  </a:lnTo>
                  <a:cubicBezTo>
                    <a:pt x="1" y="13438"/>
                    <a:pt x="313" y="13751"/>
                    <a:pt x="699" y="13751"/>
                  </a:cubicBezTo>
                  <a:lnTo>
                    <a:pt x="2564" y="13751"/>
                  </a:lnTo>
                  <a:cubicBezTo>
                    <a:pt x="2777" y="14579"/>
                    <a:pt x="3106" y="15373"/>
                    <a:pt x="3541" y="16109"/>
                  </a:cubicBezTo>
                  <a:lnTo>
                    <a:pt x="2222" y="17427"/>
                  </a:lnTo>
                  <a:cubicBezTo>
                    <a:pt x="1949" y="17701"/>
                    <a:pt x="1949" y="18142"/>
                    <a:pt x="2222" y="18415"/>
                  </a:cubicBezTo>
                  <a:lnTo>
                    <a:pt x="4487" y="20681"/>
                  </a:lnTo>
                  <a:cubicBezTo>
                    <a:pt x="4624" y="20817"/>
                    <a:pt x="4802" y="20885"/>
                    <a:pt x="4981" y="20885"/>
                  </a:cubicBezTo>
                  <a:cubicBezTo>
                    <a:pt x="5159" y="20885"/>
                    <a:pt x="5338" y="20817"/>
                    <a:pt x="5474" y="20681"/>
                  </a:cubicBezTo>
                  <a:lnTo>
                    <a:pt x="6793" y="19362"/>
                  </a:lnTo>
                  <a:cubicBezTo>
                    <a:pt x="7530" y="19796"/>
                    <a:pt x="8324" y="20124"/>
                    <a:pt x="9152" y="20339"/>
                  </a:cubicBezTo>
                  <a:lnTo>
                    <a:pt x="9152" y="22204"/>
                  </a:lnTo>
                  <a:cubicBezTo>
                    <a:pt x="9152" y="22588"/>
                    <a:pt x="9464" y="22901"/>
                    <a:pt x="9850" y="22901"/>
                  </a:cubicBezTo>
                  <a:lnTo>
                    <a:pt x="13055" y="22901"/>
                  </a:lnTo>
                  <a:cubicBezTo>
                    <a:pt x="13439" y="22901"/>
                    <a:pt x="13751" y="22588"/>
                    <a:pt x="13751" y="22204"/>
                  </a:cubicBezTo>
                  <a:lnTo>
                    <a:pt x="13751" y="20339"/>
                  </a:lnTo>
                  <a:cubicBezTo>
                    <a:pt x="14581" y="20124"/>
                    <a:pt x="15373" y="19796"/>
                    <a:pt x="16110" y="19362"/>
                  </a:cubicBezTo>
                  <a:lnTo>
                    <a:pt x="17429" y="20680"/>
                  </a:lnTo>
                  <a:cubicBezTo>
                    <a:pt x="17566" y="20816"/>
                    <a:pt x="17744" y="20884"/>
                    <a:pt x="17923" y="20884"/>
                  </a:cubicBezTo>
                  <a:cubicBezTo>
                    <a:pt x="18101" y="20884"/>
                    <a:pt x="18280" y="20816"/>
                    <a:pt x="18416" y="20680"/>
                  </a:cubicBezTo>
                  <a:lnTo>
                    <a:pt x="20682" y="18414"/>
                  </a:lnTo>
                  <a:cubicBezTo>
                    <a:pt x="20954" y="18142"/>
                    <a:pt x="20954" y="17700"/>
                    <a:pt x="20682" y="17427"/>
                  </a:cubicBezTo>
                  <a:lnTo>
                    <a:pt x="19364" y="16109"/>
                  </a:lnTo>
                  <a:cubicBezTo>
                    <a:pt x="19798" y="15373"/>
                    <a:pt x="20126" y="14579"/>
                    <a:pt x="20339" y="13751"/>
                  </a:cubicBezTo>
                  <a:lnTo>
                    <a:pt x="22205" y="13751"/>
                  </a:lnTo>
                  <a:cubicBezTo>
                    <a:pt x="22591" y="13751"/>
                    <a:pt x="22903" y="13438"/>
                    <a:pt x="22903" y="13053"/>
                  </a:cubicBezTo>
                  <a:lnTo>
                    <a:pt x="22903" y="9850"/>
                  </a:lnTo>
                  <a:cubicBezTo>
                    <a:pt x="22903" y="9465"/>
                    <a:pt x="22592" y="9152"/>
                    <a:pt x="22208" y="9152"/>
                  </a:cubicBezTo>
                  <a:cubicBezTo>
                    <a:pt x="22207" y="9152"/>
                    <a:pt x="22206" y="9152"/>
                    <a:pt x="22205" y="9152"/>
                  </a:cubicBezTo>
                  <a:lnTo>
                    <a:pt x="20339" y="9152"/>
                  </a:lnTo>
                  <a:cubicBezTo>
                    <a:pt x="20126" y="8322"/>
                    <a:pt x="19798" y="7530"/>
                    <a:pt x="19364" y="6793"/>
                  </a:cubicBezTo>
                  <a:lnTo>
                    <a:pt x="20682" y="5473"/>
                  </a:lnTo>
                  <a:cubicBezTo>
                    <a:pt x="20954" y="5201"/>
                    <a:pt x="20954" y="4759"/>
                    <a:pt x="20682" y="4487"/>
                  </a:cubicBezTo>
                  <a:lnTo>
                    <a:pt x="18416" y="2221"/>
                  </a:lnTo>
                  <a:cubicBezTo>
                    <a:pt x="18280" y="2085"/>
                    <a:pt x="18101" y="2017"/>
                    <a:pt x="17923" y="2017"/>
                  </a:cubicBezTo>
                  <a:cubicBezTo>
                    <a:pt x="17744" y="2017"/>
                    <a:pt x="17566" y="2085"/>
                    <a:pt x="17429" y="2221"/>
                  </a:cubicBezTo>
                  <a:lnTo>
                    <a:pt x="16110" y="3541"/>
                  </a:lnTo>
                  <a:cubicBezTo>
                    <a:pt x="15373" y="3105"/>
                    <a:pt x="14581" y="2777"/>
                    <a:pt x="13751" y="2564"/>
                  </a:cubicBezTo>
                  <a:lnTo>
                    <a:pt x="13751" y="698"/>
                  </a:lnTo>
                  <a:cubicBezTo>
                    <a:pt x="13751" y="312"/>
                    <a:pt x="13439" y="0"/>
                    <a:pt x="13055" y="0"/>
                  </a:cubicBez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" name="Google Shape;6897;p83">
              <a:extLst>
                <a:ext uri="{FF2B5EF4-FFF2-40B4-BE49-F238E27FC236}">
                  <a16:creationId xmlns:a16="http://schemas.microsoft.com/office/drawing/2014/main" id="{BCB68DD6-B258-49BB-B122-D565BF0756A2}"/>
                </a:ext>
              </a:extLst>
            </p:cNvPr>
            <p:cNvSpPr/>
            <p:nvPr/>
          </p:nvSpPr>
          <p:spPr>
            <a:xfrm>
              <a:off x="3231883" y="4423127"/>
              <a:ext cx="526025" cy="525979"/>
            </a:xfrm>
            <a:custGeom>
              <a:avLst/>
              <a:gdLst/>
              <a:ahLst/>
              <a:cxnLst/>
              <a:rect l="l" t="t" r="r" b="b"/>
              <a:pathLst>
                <a:path w="22903" h="22901" extrusionOk="0">
                  <a:moveTo>
                    <a:pt x="11452" y="4551"/>
                  </a:moveTo>
                  <a:cubicBezTo>
                    <a:pt x="15263" y="4551"/>
                    <a:pt x="18352" y="7640"/>
                    <a:pt x="18352" y="11451"/>
                  </a:cubicBezTo>
                  <a:cubicBezTo>
                    <a:pt x="18352" y="15262"/>
                    <a:pt x="15263" y="18350"/>
                    <a:pt x="11452" y="18350"/>
                  </a:cubicBezTo>
                  <a:lnTo>
                    <a:pt x="11452" y="18351"/>
                  </a:lnTo>
                  <a:cubicBezTo>
                    <a:pt x="7640" y="18351"/>
                    <a:pt x="4552" y="15262"/>
                    <a:pt x="4552" y="11451"/>
                  </a:cubicBezTo>
                  <a:cubicBezTo>
                    <a:pt x="4552" y="7640"/>
                    <a:pt x="7640" y="4551"/>
                    <a:pt x="11452" y="4551"/>
                  </a:cubicBezTo>
                  <a:close/>
                  <a:moveTo>
                    <a:pt x="9850" y="0"/>
                  </a:moveTo>
                  <a:cubicBezTo>
                    <a:pt x="9464" y="0"/>
                    <a:pt x="9152" y="312"/>
                    <a:pt x="9152" y="698"/>
                  </a:cubicBezTo>
                  <a:lnTo>
                    <a:pt x="9152" y="2564"/>
                  </a:lnTo>
                  <a:cubicBezTo>
                    <a:pt x="8324" y="2777"/>
                    <a:pt x="7530" y="3105"/>
                    <a:pt x="6793" y="3539"/>
                  </a:cubicBezTo>
                  <a:lnTo>
                    <a:pt x="5474" y="2221"/>
                  </a:lnTo>
                  <a:cubicBezTo>
                    <a:pt x="5338" y="2085"/>
                    <a:pt x="5159" y="2017"/>
                    <a:pt x="4981" y="2017"/>
                  </a:cubicBezTo>
                  <a:cubicBezTo>
                    <a:pt x="4802" y="2017"/>
                    <a:pt x="4624" y="2085"/>
                    <a:pt x="4487" y="2221"/>
                  </a:cubicBezTo>
                  <a:lnTo>
                    <a:pt x="2222" y="4487"/>
                  </a:lnTo>
                  <a:cubicBezTo>
                    <a:pt x="1949" y="4759"/>
                    <a:pt x="1949" y="5201"/>
                    <a:pt x="2222" y="5473"/>
                  </a:cubicBezTo>
                  <a:lnTo>
                    <a:pt x="3541" y="6791"/>
                  </a:lnTo>
                  <a:cubicBezTo>
                    <a:pt x="3107" y="7528"/>
                    <a:pt x="2777" y="8322"/>
                    <a:pt x="2564" y="9150"/>
                  </a:cubicBezTo>
                  <a:lnTo>
                    <a:pt x="699" y="9150"/>
                  </a:lnTo>
                  <a:cubicBezTo>
                    <a:pt x="313" y="9150"/>
                    <a:pt x="1" y="9462"/>
                    <a:pt x="1" y="9848"/>
                  </a:cubicBezTo>
                  <a:lnTo>
                    <a:pt x="1" y="13053"/>
                  </a:lnTo>
                  <a:cubicBezTo>
                    <a:pt x="1" y="13438"/>
                    <a:pt x="313" y="13751"/>
                    <a:pt x="699" y="13751"/>
                  </a:cubicBezTo>
                  <a:lnTo>
                    <a:pt x="2564" y="13751"/>
                  </a:lnTo>
                  <a:cubicBezTo>
                    <a:pt x="2777" y="14579"/>
                    <a:pt x="3106" y="15373"/>
                    <a:pt x="3541" y="16109"/>
                  </a:cubicBezTo>
                  <a:lnTo>
                    <a:pt x="2222" y="17427"/>
                  </a:lnTo>
                  <a:cubicBezTo>
                    <a:pt x="1949" y="17701"/>
                    <a:pt x="1949" y="18142"/>
                    <a:pt x="2222" y="18415"/>
                  </a:cubicBezTo>
                  <a:lnTo>
                    <a:pt x="4487" y="20681"/>
                  </a:lnTo>
                  <a:cubicBezTo>
                    <a:pt x="4624" y="20817"/>
                    <a:pt x="4802" y="20885"/>
                    <a:pt x="4981" y="20885"/>
                  </a:cubicBezTo>
                  <a:cubicBezTo>
                    <a:pt x="5159" y="20885"/>
                    <a:pt x="5338" y="20817"/>
                    <a:pt x="5474" y="20681"/>
                  </a:cubicBezTo>
                  <a:lnTo>
                    <a:pt x="6793" y="19362"/>
                  </a:lnTo>
                  <a:cubicBezTo>
                    <a:pt x="7530" y="19796"/>
                    <a:pt x="8324" y="20124"/>
                    <a:pt x="9152" y="20339"/>
                  </a:cubicBezTo>
                  <a:lnTo>
                    <a:pt x="9152" y="22204"/>
                  </a:lnTo>
                  <a:cubicBezTo>
                    <a:pt x="9152" y="22588"/>
                    <a:pt x="9464" y="22901"/>
                    <a:pt x="9850" y="22901"/>
                  </a:cubicBezTo>
                  <a:lnTo>
                    <a:pt x="13055" y="22901"/>
                  </a:lnTo>
                  <a:cubicBezTo>
                    <a:pt x="13439" y="22901"/>
                    <a:pt x="13751" y="22588"/>
                    <a:pt x="13751" y="22204"/>
                  </a:cubicBezTo>
                  <a:lnTo>
                    <a:pt x="13751" y="20339"/>
                  </a:lnTo>
                  <a:cubicBezTo>
                    <a:pt x="14581" y="20124"/>
                    <a:pt x="15373" y="19796"/>
                    <a:pt x="16110" y="19362"/>
                  </a:cubicBezTo>
                  <a:lnTo>
                    <a:pt x="17429" y="20680"/>
                  </a:lnTo>
                  <a:cubicBezTo>
                    <a:pt x="17566" y="20816"/>
                    <a:pt x="17744" y="20884"/>
                    <a:pt x="17923" y="20884"/>
                  </a:cubicBezTo>
                  <a:cubicBezTo>
                    <a:pt x="18101" y="20884"/>
                    <a:pt x="18280" y="20816"/>
                    <a:pt x="18416" y="20680"/>
                  </a:cubicBezTo>
                  <a:lnTo>
                    <a:pt x="20682" y="18414"/>
                  </a:lnTo>
                  <a:cubicBezTo>
                    <a:pt x="20954" y="18142"/>
                    <a:pt x="20954" y="17700"/>
                    <a:pt x="20682" y="17427"/>
                  </a:cubicBezTo>
                  <a:lnTo>
                    <a:pt x="19364" y="16109"/>
                  </a:lnTo>
                  <a:cubicBezTo>
                    <a:pt x="19798" y="15373"/>
                    <a:pt x="20126" y="14579"/>
                    <a:pt x="20339" y="13751"/>
                  </a:cubicBezTo>
                  <a:lnTo>
                    <a:pt x="22205" y="13751"/>
                  </a:lnTo>
                  <a:cubicBezTo>
                    <a:pt x="22591" y="13751"/>
                    <a:pt x="22903" y="13438"/>
                    <a:pt x="22903" y="13053"/>
                  </a:cubicBezTo>
                  <a:lnTo>
                    <a:pt x="22903" y="9850"/>
                  </a:lnTo>
                  <a:cubicBezTo>
                    <a:pt x="22903" y="9465"/>
                    <a:pt x="22592" y="9152"/>
                    <a:pt x="22208" y="9152"/>
                  </a:cubicBezTo>
                  <a:cubicBezTo>
                    <a:pt x="22207" y="9152"/>
                    <a:pt x="22206" y="9152"/>
                    <a:pt x="22205" y="9152"/>
                  </a:cubicBezTo>
                  <a:lnTo>
                    <a:pt x="20339" y="9152"/>
                  </a:lnTo>
                  <a:cubicBezTo>
                    <a:pt x="20126" y="8322"/>
                    <a:pt x="19798" y="7530"/>
                    <a:pt x="19364" y="6793"/>
                  </a:cubicBezTo>
                  <a:lnTo>
                    <a:pt x="20682" y="5473"/>
                  </a:lnTo>
                  <a:cubicBezTo>
                    <a:pt x="20954" y="5201"/>
                    <a:pt x="20954" y="4759"/>
                    <a:pt x="20682" y="4487"/>
                  </a:cubicBezTo>
                  <a:lnTo>
                    <a:pt x="18416" y="2221"/>
                  </a:lnTo>
                  <a:cubicBezTo>
                    <a:pt x="18280" y="2085"/>
                    <a:pt x="18101" y="2017"/>
                    <a:pt x="17923" y="2017"/>
                  </a:cubicBezTo>
                  <a:cubicBezTo>
                    <a:pt x="17744" y="2017"/>
                    <a:pt x="17566" y="2085"/>
                    <a:pt x="17429" y="2221"/>
                  </a:cubicBezTo>
                  <a:lnTo>
                    <a:pt x="16110" y="3541"/>
                  </a:lnTo>
                  <a:cubicBezTo>
                    <a:pt x="15373" y="3105"/>
                    <a:pt x="14581" y="2777"/>
                    <a:pt x="13751" y="2564"/>
                  </a:cubicBezTo>
                  <a:lnTo>
                    <a:pt x="13751" y="698"/>
                  </a:lnTo>
                  <a:cubicBezTo>
                    <a:pt x="13751" y="312"/>
                    <a:pt x="13439" y="0"/>
                    <a:pt x="13055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1" name="CuadroTexto 10">
            <a:extLst>
              <a:ext uri="{FF2B5EF4-FFF2-40B4-BE49-F238E27FC236}">
                <a16:creationId xmlns:a16="http://schemas.microsoft.com/office/drawing/2014/main" id="{786AD207-AB98-472A-9A2D-A03EE71C1FF0}"/>
              </a:ext>
            </a:extLst>
          </p:cNvPr>
          <p:cNvSpPr txBox="1"/>
          <p:nvPr/>
        </p:nvSpPr>
        <p:spPr>
          <a:xfrm>
            <a:off x="950120" y="4600516"/>
            <a:ext cx="21371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200" b="1" dirty="0"/>
              <a:t>IDENTIFICACIÓN</a:t>
            </a:r>
          </a:p>
        </p:txBody>
      </p:sp>
      <p:sp>
        <p:nvSpPr>
          <p:cNvPr id="33" name="CuadroTexto 32">
            <a:extLst>
              <a:ext uri="{FF2B5EF4-FFF2-40B4-BE49-F238E27FC236}">
                <a16:creationId xmlns:a16="http://schemas.microsoft.com/office/drawing/2014/main" id="{D6299348-0D6B-41A2-8972-99565D37B124}"/>
              </a:ext>
            </a:extLst>
          </p:cNvPr>
          <p:cNvSpPr txBox="1"/>
          <p:nvPr/>
        </p:nvSpPr>
        <p:spPr>
          <a:xfrm>
            <a:off x="3171873" y="4389383"/>
            <a:ext cx="210199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100" b="1" dirty="0"/>
              <a:t>DOCUMENTACIÓN</a:t>
            </a:r>
          </a:p>
        </p:txBody>
      </p:sp>
      <p:sp>
        <p:nvSpPr>
          <p:cNvPr id="34" name="CuadroTexto 33">
            <a:extLst>
              <a:ext uri="{FF2B5EF4-FFF2-40B4-BE49-F238E27FC236}">
                <a16:creationId xmlns:a16="http://schemas.microsoft.com/office/drawing/2014/main" id="{DC2941AC-8887-45FE-875B-C439BA7A1321}"/>
              </a:ext>
            </a:extLst>
          </p:cNvPr>
          <p:cNvSpPr txBox="1"/>
          <p:nvPr/>
        </p:nvSpPr>
        <p:spPr>
          <a:xfrm>
            <a:off x="5374807" y="4579249"/>
            <a:ext cx="213716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600" b="1" dirty="0"/>
              <a:t>DIFUSIÓN</a:t>
            </a:r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BB39AB07-A648-49EC-9668-000C26F0DADB}"/>
              </a:ext>
            </a:extLst>
          </p:cNvPr>
          <p:cNvSpPr txBox="1"/>
          <p:nvPr/>
        </p:nvSpPr>
        <p:spPr>
          <a:xfrm>
            <a:off x="8526143" y="4415849"/>
            <a:ext cx="2991618" cy="646331"/>
          </a:xfrm>
          <a:prstGeom prst="rect">
            <a:avLst/>
          </a:prstGeom>
          <a:noFill/>
          <a:ln w="285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MX" sz="1800" b="1" dirty="0">
                <a:hlinkClick r:id="rId10" action="ppaction://hlinkfile"/>
              </a:rPr>
              <a:t>F-OPL-139 Documentación de Lecciones Aprendidas</a:t>
            </a:r>
            <a:endParaRPr lang="es-MX" sz="1800" b="1" dirty="0"/>
          </a:p>
        </p:txBody>
      </p:sp>
      <p:pic>
        <p:nvPicPr>
          <p:cNvPr id="27" name="Imagen 1">
            <a:extLst>
              <a:ext uri="{FF2B5EF4-FFF2-40B4-BE49-F238E27FC236}">
                <a16:creationId xmlns:a16="http://schemas.microsoft.com/office/drawing/2014/main" id="{18318712-CB70-4900-AA5E-F03D280281B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2882" y="6045117"/>
            <a:ext cx="3573684" cy="6279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34153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Paralelogramo 78">
            <a:extLst>
              <a:ext uri="{FF2B5EF4-FFF2-40B4-BE49-F238E27FC236}">
                <a16:creationId xmlns:a16="http://schemas.microsoft.com/office/drawing/2014/main" id="{C052EDE0-E785-4BFB-83F0-DA761DB576B9}"/>
              </a:ext>
            </a:extLst>
          </p:cNvPr>
          <p:cNvSpPr/>
          <p:nvPr/>
        </p:nvSpPr>
        <p:spPr>
          <a:xfrm>
            <a:off x="649320" y="305856"/>
            <a:ext cx="10145058" cy="522412"/>
          </a:xfrm>
          <a:prstGeom prst="parallelogram">
            <a:avLst/>
          </a:prstGeom>
          <a:solidFill>
            <a:srgbClr val="6699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sz="1429"/>
          </a:p>
        </p:txBody>
      </p:sp>
      <p:sp>
        <p:nvSpPr>
          <p:cNvPr id="12" name="Paralelogramo 11">
            <a:extLst>
              <a:ext uri="{FF2B5EF4-FFF2-40B4-BE49-F238E27FC236}">
                <a16:creationId xmlns:a16="http://schemas.microsoft.com/office/drawing/2014/main" id="{D37138C6-D1F1-4898-92BF-56434AA048E5}"/>
              </a:ext>
            </a:extLst>
          </p:cNvPr>
          <p:cNvSpPr/>
          <p:nvPr/>
        </p:nvSpPr>
        <p:spPr>
          <a:xfrm>
            <a:off x="498084" y="184899"/>
            <a:ext cx="10145058" cy="522412"/>
          </a:xfrm>
          <a:prstGeom prst="parallelogram">
            <a:avLst/>
          </a:prstGeom>
          <a:solidFill>
            <a:srgbClr val="3366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sz="1429"/>
          </a:p>
        </p:txBody>
      </p:sp>
      <p:pic>
        <p:nvPicPr>
          <p:cNvPr id="132" name="Google Shape;63;p14">
            <a:extLst>
              <a:ext uri="{FF2B5EF4-FFF2-40B4-BE49-F238E27FC236}">
                <a16:creationId xmlns:a16="http://schemas.microsoft.com/office/drawing/2014/main" id="{7E23E7F7-CF5E-4EEA-99D0-9C7122A6A542}"/>
              </a:ext>
            </a:extLst>
          </p:cNvPr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 flipH="1">
            <a:off x="5009" y="0"/>
            <a:ext cx="690390" cy="6881423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CuadroTexto 6">
            <a:extLst>
              <a:ext uri="{FF2B5EF4-FFF2-40B4-BE49-F238E27FC236}">
                <a16:creationId xmlns:a16="http://schemas.microsoft.com/office/drawing/2014/main" id="{FA13F806-344F-20F8-2DD0-4F2DEA90A614}"/>
              </a:ext>
            </a:extLst>
          </p:cNvPr>
          <p:cNvSpPr txBox="1"/>
          <p:nvPr/>
        </p:nvSpPr>
        <p:spPr>
          <a:xfrm>
            <a:off x="802191" y="182144"/>
            <a:ext cx="1014505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600" b="1" dirty="0">
                <a:solidFill>
                  <a:prstClr val="white"/>
                </a:solidFill>
                <a:latin typeface="Work Sans" panose="00000500000000000000" pitchFamily="50" charset="0"/>
              </a:rPr>
              <a:t>GUÍA PARA LA IDENTIFICACIÓN, DOCUMENTACIÓN Y DIFUSIÓN DE BUENAS PRÁCTICAS Y LECCIONES APRENDIDAS.</a:t>
            </a:r>
            <a:endParaRPr lang="es-ES" sz="1600" b="1" dirty="0">
              <a:solidFill>
                <a:prstClr val="white"/>
              </a:solidFill>
              <a:latin typeface="Work Sans" panose="00000500000000000000" pitchFamily="50" charset="0"/>
            </a:endParaRPr>
          </a:p>
        </p:txBody>
      </p:sp>
      <p:pic>
        <p:nvPicPr>
          <p:cNvPr id="3" name="Imagen 2" descr="Diagrama&#10;&#10;Descripción generada automáticamente">
            <a:extLst>
              <a:ext uri="{FF2B5EF4-FFF2-40B4-BE49-F238E27FC236}">
                <a16:creationId xmlns:a16="http://schemas.microsoft.com/office/drawing/2014/main" id="{960106B7-571B-4A33-B65A-2F4E0DF16CD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2191" y="5754651"/>
            <a:ext cx="1158151" cy="1103349"/>
          </a:xfrm>
          <a:prstGeom prst="rect">
            <a:avLst/>
          </a:prstGeom>
        </p:spPr>
      </p:pic>
      <p:pic>
        <p:nvPicPr>
          <p:cNvPr id="1027" name="Picture 3">
            <a:extLst>
              <a:ext uri="{FF2B5EF4-FFF2-40B4-BE49-F238E27FC236}">
                <a16:creationId xmlns:a16="http://schemas.microsoft.com/office/drawing/2014/main" id="{29A24070-0282-414A-B283-2DBC1B33CC0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97716" y="0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>
            <a:extLst>
              <a:ext uri="{FF2B5EF4-FFF2-40B4-BE49-F238E27FC236}">
                <a16:creationId xmlns:a16="http://schemas.microsoft.com/office/drawing/2014/main" id="{C459FE14-733E-4026-85FD-A804DDCCC94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97716" y="0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>
            <a:extLst>
              <a:ext uri="{FF2B5EF4-FFF2-40B4-BE49-F238E27FC236}">
                <a16:creationId xmlns:a16="http://schemas.microsoft.com/office/drawing/2014/main" id="{F6DB903D-07E5-4265-AAD0-918DF4D57CB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97716" y="0"/>
            <a:ext cx="19050" cy="19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>
            <a:extLst>
              <a:ext uri="{FF2B5EF4-FFF2-40B4-BE49-F238E27FC236}">
                <a16:creationId xmlns:a16="http://schemas.microsoft.com/office/drawing/2014/main" id="{1A268105-1CC0-4F93-83BF-CA57727C5D9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97716" y="0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5" name="Diagrama 4">
            <a:extLst>
              <a:ext uri="{FF2B5EF4-FFF2-40B4-BE49-F238E27FC236}">
                <a16:creationId xmlns:a16="http://schemas.microsoft.com/office/drawing/2014/main" id="{62EEBF6A-0779-498A-9CED-BE4DB06C646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626034894"/>
              </p:ext>
            </p:extLst>
          </p:nvPr>
        </p:nvGraphicFramePr>
        <p:xfrm>
          <a:off x="-565746" y="932342"/>
          <a:ext cx="9124950" cy="8229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pic>
        <p:nvPicPr>
          <p:cNvPr id="27" name="Imagen 1">
            <a:extLst>
              <a:ext uri="{FF2B5EF4-FFF2-40B4-BE49-F238E27FC236}">
                <a16:creationId xmlns:a16="http://schemas.microsoft.com/office/drawing/2014/main" id="{4411D65A-B0BD-410E-99BD-2202B415169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42247" y="6045117"/>
            <a:ext cx="3573684" cy="6279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Imagen 5" descr="Diagrama&#10;&#10;Descripción generada automáticamente">
            <a:extLst>
              <a:ext uri="{FF2B5EF4-FFF2-40B4-BE49-F238E27FC236}">
                <a16:creationId xmlns:a16="http://schemas.microsoft.com/office/drawing/2014/main" id="{59675564-CCC5-41A8-A3AE-38349539F2FA}"/>
              </a:ext>
            </a:extLst>
          </p:cNvPr>
          <p:cNvPicPr>
            <a:picLocks noChangeAspect="1"/>
          </p:cNvPicPr>
          <p:nvPr/>
        </p:nvPicPr>
        <p:blipFill rotWithShape="1">
          <a:blip r:embed="rId11"/>
          <a:srcRect l="2286" t="22535" r="2362" b="2984"/>
          <a:stretch/>
        </p:blipFill>
        <p:spPr>
          <a:xfrm>
            <a:off x="2059172" y="2588271"/>
            <a:ext cx="8073655" cy="2660892"/>
          </a:xfrm>
          <a:prstGeom prst="rect">
            <a:avLst/>
          </a:prstGeom>
        </p:spPr>
      </p:pic>
      <p:sp>
        <p:nvSpPr>
          <p:cNvPr id="8" name="CuadroTexto 7">
            <a:extLst>
              <a:ext uri="{FF2B5EF4-FFF2-40B4-BE49-F238E27FC236}">
                <a16:creationId xmlns:a16="http://schemas.microsoft.com/office/drawing/2014/main" id="{922F7C95-F1A0-42EE-A87D-2DE3434B670D}"/>
              </a:ext>
            </a:extLst>
          </p:cNvPr>
          <p:cNvSpPr txBox="1"/>
          <p:nvPr/>
        </p:nvSpPr>
        <p:spPr>
          <a:xfrm>
            <a:off x="2197837" y="1881757"/>
            <a:ext cx="7796325" cy="461665"/>
          </a:xfrm>
          <a:prstGeom prst="rect">
            <a:avLst/>
          </a:prstGeom>
          <a:ln w="28575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MX" sz="2400" dirty="0">
                <a:latin typeface="Verdana" panose="020B0604030504040204" pitchFamily="34" charset="0"/>
                <a:ea typeface="Verdana" panose="020B0604030504040204" pitchFamily="34" charset="0"/>
              </a:rPr>
              <a:t>Ciclo de Identificación de una Lección Aprendida</a:t>
            </a: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54DBFFAD-8216-4EA4-9399-10F5193FEE0A}"/>
              </a:ext>
            </a:extLst>
          </p:cNvPr>
          <p:cNvSpPr txBox="1"/>
          <p:nvPr/>
        </p:nvSpPr>
        <p:spPr>
          <a:xfrm>
            <a:off x="3512287" y="5374072"/>
            <a:ext cx="514615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200" dirty="0"/>
              <a:t>Fuente: Banco Interamericano de Desarrollo - BID</a:t>
            </a:r>
          </a:p>
        </p:txBody>
      </p:sp>
    </p:spTree>
    <p:extLst>
      <p:ext uri="{BB962C8B-B14F-4D97-AF65-F5344CB8AC3E}">
        <p14:creationId xmlns:p14="http://schemas.microsoft.com/office/powerpoint/2010/main" val="13863054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Paralelogramo 78">
            <a:extLst>
              <a:ext uri="{FF2B5EF4-FFF2-40B4-BE49-F238E27FC236}">
                <a16:creationId xmlns:a16="http://schemas.microsoft.com/office/drawing/2014/main" id="{C052EDE0-E785-4BFB-83F0-DA761DB576B9}"/>
              </a:ext>
            </a:extLst>
          </p:cNvPr>
          <p:cNvSpPr/>
          <p:nvPr/>
        </p:nvSpPr>
        <p:spPr>
          <a:xfrm>
            <a:off x="649320" y="305856"/>
            <a:ext cx="10145058" cy="522412"/>
          </a:xfrm>
          <a:prstGeom prst="parallelogram">
            <a:avLst/>
          </a:prstGeom>
          <a:solidFill>
            <a:srgbClr val="6699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sz="1429"/>
          </a:p>
        </p:txBody>
      </p:sp>
      <p:sp>
        <p:nvSpPr>
          <p:cNvPr id="12" name="Paralelogramo 11">
            <a:extLst>
              <a:ext uri="{FF2B5EF4-FFF2-40B4-BE49-F238E27FC236}">
                <a16:creationId xmlns:a16="http://schemas.microsoft.com/office/drawing/2014/main" id="{D37138C6-D1F1-4898-92BF-56434AA048E5}"/>
              </a:ext>
            </a:extLst>
          </p:cNvPr>
          <p:cNvSpPr/>
          <p:nvPr/>
        </p:nvSpPr>
        <p:spPr>
          <a:xfrm>
            <a:off x="498084" y="184899"/>
            <a:ext cx="10145058" cy="522412"/>
          </a:xfrm>
          <a:prstGeom prst="parallelogram">
            <a:avLst/>
          </a:prstGeom>
          <a:solidFill>
            <a:srgbClr val="3366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sz="1429"/>
          </a:p>
        </p:txBody>
      </p:sp>
      <p:pic>
        <p:nvPicPr>
          <p:cNvPr id="132" name="Google Shape;63;p14">
            <a:extLst>
              <a:ext uri="{FF2B5EF4-FFF2-40B4-BE49-F238E27FC236}">
                <a16:creationId xmlns:a16="http://schemas.microsoft.com/office/drawing/2014/main" id="{7E23E7F7-CF5E-4EEA-99D0-9C7122A6A542}"/>
              </a:ext>
            </a:extLst>
          </p:cNvPr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 flipH="1">
            <a:off x="5009" y="0"/>
            <a:ext cx="690390" cy="6881423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CuadroTexto 6">
            <a:extLst>
              <a:ext uri="{FF2B5EF4-FFF2-40B4-BE49-F238E27FC236}">
                <a16:creationId xmlns:a16="http://schemas.microsoft.com/office/drawing/2014/main" id="{FA13F806-344F-20F8-2DD0-4F2DEA90A614}"/>
              </a:ext>
            </a:extLst>
          </p:cNvPr>
          <p:cNvSpPr txBox="1"/>
          <p:nvPr/>
        </p:nvSpPr>
        <p:spPr>
          <a:xfrm>
            <a:off x="802191" y="182144"/>
            <a:ext cx="1014505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600" b="1" dirty="0">
                <a:solidFill>
                  <a:prstClr val="white"/>
                </a:solidFill>
                <a:latin typeface="Work Sans" panose="00000500000000000000" pitchFamily="50" charset="0"/>
              </a:rPr>
              <a:t>GUÍA PARA LA IDENTIFICACIÓN, DOCUMENTACIÓN Y DIFUSIÓN DE BUENAS PRÁCTICAS Y LECCIONES APRENDIDAS.</a:t>
            </a:r>
            <a:endParaRPr lang="es-ES" sz="1600" b="1" dirty="0">
              <a:solidFill>
                <a:prstClr val="white"/>
              </a:solidFill>
              <a:latin typeface="Work Sans" panose="00000500000000000000" pitchFamily="50" charset="0"/>
            </a:endParaRPr>
          </a:p>
        </p:txBody>
      </p:sp>
      <p:pic>
        <p:nvPicPr>
          <p:cNvPr id="3" name="Imagen 2" descr="Diagrama&#10;&#10;Descripción generada automáticamente">
            <a:extLst>
              <a:ext uri="{FF2B5EF4-FFF2-40B4-BE49-F238E27FC236}">
                <a16:creationId xmlns:a16="http://schemas.microsoft.com/office/drawing/2014/main" id="{960106B7-571B-4A33-B65A-2F4E0DF16CD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2191" y="5754651"/>
            <a:ext cx="1158151" cy="1103349"/>
          </a:xfrm>
          <a:prstGeom prst="rect">
            <a:avLst/>
          </a:prstGeom>
        </p:spPr>
      </p:pic>
      <p:pic>
        <p:nvPicPr>
          <p:cNvPr id="1027" name="Picture 3">
            <a:extLst>
              <a:ext uri="{FF2B5EF4-FFF2-40B4-BE49-F238E27FC236}">
                <a16:creationId xmlns:a16="http://schemas.microsoft.com/office/drawing/2014/main" id="{29A24070-0282-414A-B283-2DBC1B33CC0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97716" y="0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>
            <a:extLst>
              <a:ext uri="{FF2B5EF4-FFF2-40B4-BE49-F238E27FC236}">
                <a16:creationId xmlns:a16="http://schemas.microsoft.com/office/drawing/2014/main" id="{C459FE14-733E-4026-85FD-A804DDCCC94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97716" y="0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>
            <a:extLst>
              <a:ext uri="{FF2B5EF4-FFF2-40B4-BE49-F238E27FC236}">
                <a16:creationId xmlns:a16="http://schemas.microsoft.com/office/drawing/2014/main" id="{F6DB903D-07E5-4265-AAD0-918DF4D57CB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97716" y="0"/>
            <a:ext cx="19050" cy="19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>
            <a:extLst>
              <a:ext uri="{FF2B5EF4-FFF2-40B4-BE49-F238E27FC236}">
                <a16:creationId xmlns:a16="http://schemas.microsoft.com/office/drawing/2014/main" id="{1A268105-1CC0-4F93-83BF-CA57727C5D9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97716" y="0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5" name="Diagrama 4">
            <a:extLst>
              <a:ext uri="{FF2B5EF4-FFF2-40B4-BE49-F238E27FC236}">
                <a16:creationId xmlns:a16="http://schemas.microsoft.com/office/drawing/2014/main" id="{62EEBF6A-0779-498A-9CED-BE4DB06C646C}"/>
              </a:ext>
            </a:extLst>
          </p:cNvPr>
          <p:cNvGraphicFramePr/>
          <p:nvPr/>
        </p:nvGraphicFramePr>
        <p:xfrm>
          <a:off x="-565746" y="932342"/>
          <a:ext cx="9124950" cy="8229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pic>
        <p:nvPicPr>
          <p:cNvPr id="27" name="Imagen 1">
            <a:extLst>
              <a:ext uri="{FF2B5EF4-FFF2-40B4-BE49-F238E27FC236}">
                <a16:creationId xmlns:a16="http://schemas.microsoft.com/office/drawing/2014/main" id="{4411D65A-B0BD-410E-99BD-2202B415169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42247" y="6045117"/>
            <a:ext cx="3573684" cy="6279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ángulo: esquinas diagonales redondeadas 1">
            <a:extLst>
              <a:ext uri="{FF2B5EF4-FFF2-40B4-BE49-F238E27FC236}">
                <a16:creationId xmlns:a16="http://schemas.microsoft.com/office/drawing/2014/main" id="{D54BD759-AB8B-4C14-A67B-A47ABA27B65F}"/>
              </a:ext>
            </a:extLst>
          </p:cNvPr>
          <p:cNvSpPr/>
          <p:nvPr/>
        </p:nvSpPr>
        <p:spPr>
          <a:xfrm>
            <a:off x="979074" y="2543398"/>
            <a:ext cx="9664068" cy="478227"/>
          </a:xfrm>
          <a:prstGeom prst="round2Diag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es-MX" dirty="0"/>
          </a:p>
        </p:txBody>
      </p:sp>
      <p:sp>
        <p:nvSpPr>
          <p:cNvPr id="19" name="CuadroTexto 18">
            <a:extLst>
              <a:ext uri="{FF2B5EF4-FFF2-40B4-BE49-F238E27FC236}">
                <a16:creationId xmlns:a16="http://schemas.microsoft.com/office/drawing/2014/main" id="{71494D6F-ADEF-4FBA-926E-4DD96BA49E15}"/>
              </a:ext>
            </a:extLst>
          </p:cNvPr>
          <p:cNvSpPr txBox="1"/>
          <p:nvPr/>
        </p:nvSpPr>
        <p:spPr>
          <a:xfrm>
            <a:off x="979074" y="2587212"/>
            <a:ext cx="981530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s-MX" dirty="0"/>
              <a:t>Se repetirán los errores y malas experiencias y se desconocerán las causas de las experiencias exitosas.</a:t>
            </a:r>
          </a:p>
        </p:txBody>
      </p:sp>
      <p:sp>
        <p:nvSpPr>
          <p:cNvPr id="20" name="Rectángulo: esquinas diagonales redondeadas 19">
            <a:extLst>
              <a:ext uri="{FF2B5EF4-FFF2-40B4-BE49-F238E27FC236}">
                <a16:creationId xmlns:a16="http://schemas.microsoft.com/office/drawing/2014/main" id="{1531721C-47C8-4530-9359-B518BC76CB85}"/>
              </a:ext>
            </a:extLst>
          </p:cNvPr>
          <p:cNvSpPr/>
          <p:nvPr/>
        </p:nvSpPr>
        <p:spPr>
          <a:xfrm>
            <a:off x="1263966" y="3152492"/>
            <a:ext cx="9664068" cy="478227"/>
          </a:xfrm>
          <a:prstGeom prst="round2Diag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es-MX" dirty="0"/>
          </a:p>
        </p:txBody>
      </p:sp>
      <p:sp>
        <p:nvSpPr>
          <p:cNvPr id="22" name="CuadroTexto 21">
            <a:extLst>
              <a:ext uri="{FF2B5EF4-FFF2-40B4-BE49-F238E27FC236}">
                <a16:creationId xmlns:a16="http://schemas.microsoft.com/office/drawing/2014/main" id="{26A66AA9-5C4F-41D9-A220-85789EC5D892}"/>
              </a:ext>
            </a:extLst>
          </p:cNvPr>
          <p:cNvSpPr txBox="1"/>
          <p:nvPr/>
        </p:nvSpPr>
        <p:spPr>
          <a:xfrm>
            <a:off x="1381266" y="3203208"/>
            <a:ext cx="637953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MX" dirty="0"/>
              <a:t>No se terminará apropiadamente aquello que se empieza.</a:t>
            </a:r>
          </a:p>
        </p:txBody>
      </p:sp>
      <p:sp>
        <p:nvSpPr>
          <p:cNvPr id="23" name="Rectángulo: esquinas diagonales redondeadas 22">
            <a:extLst>
              <a:ext uri="{FF2B5EF4-FFF2-40B4-BE49-F238E27FC236}">
                <a16:creationId xmlns:a16="http://schemas.microsoft.com/office/drawing/2014/main" id="{A7472792-1E41-4493-A55D-2FEDDCE6FC41}"/>
              </a:ext>
            </a:extLst>
          </p:cNvPr>
          <p:cNvSpPr/>
          <p:nvPr/>
        </p:nvSpPr>
        <p:spPr>
          <a:xfrm>
            <a:off x="1575854" y="3760677"/>
            <a:ext cx="9664068" cy="478227"/>
          </a:xfrm>
          <a:prstGeom prst="round2Diag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es-MX" dirty="0"/>
          </a:p>
        </p:txBody>
      </p:sp>
      <p:sp>
        <p:nvSpPr>
          <p:cNvPr id="24" name="CuadroTexto 23">
            <a:extLst>
              <a:ext uri="{FF2B5EF4-FFF2-40B4-BE49-F238E27FC236}">
                <a16:creationId xmlns:a16="http://schemas.microsoft.com/office/drawing/2014/main" id="{48891647-22B8-48FF-B640-FD630955605B}"/>
              </a:ext>
            </a:extLst>
          </p:cNvPr>
          <p:cNvSpPr txBox="1"/>
          <p:nvPr/>
        </p:nvSpPr>
        <p:spPr>
          <a:xfrm>
            <a:off x="1575853" y="3816034"/>
            <a:ext cx="966406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MX" dirty="0"/>
              <a:t>Se producirá un aprendizaje “natural”, por ensayo y error, que será mucho más lento y costoso.</a:t>
            </a:r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CC29A88B-0ED5-4C1C-8AE6-FD31B52AC994}"/>
              </a:ext>
            </a:extLst>
          </p:cNvPr>
          <p:cNvSpPr txBox="1"/>
          <p:nvPr/>
        </p:nvSpPr>
        <p:spPr>
          <a:xfrm>
            <a:off x="1783392" y="4397973"/>
            <a:ext cx="948029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s-MX" dirty="0"/>
              <a:t>Se intentará identificar lecciones, pero todas ellas quedarán almacenadas en algún lugar físico o virtual, sin que se produzcan cambios en el comportamiento y quehacer institucional.</a:t>
            </a:r>
          </a:p>
        </p:txBody>
      </p:sp>
      <p:sp>
        <p:nvSpPr>
          <p:cNvPr id="29" name="Rectángulo: esquinas diagonales redondeadas 28">
            <a:extLst>
              <a:ext uri="{FF2B5EF4-FFF2-40B4-BE49-F238E27FC236}">
                <a16:creationId xmlns:a16="http://schemas.microsoft.com/office/drawing/2014/main" id="{FD31216B-AE83-4F1A-B317-174E30C7B790}"/>
              </a:ext>
            </a:extLst>
          </p:cNvPr>
          <p:cNvSpPr/>
          <p:nvPr/>
        </p:nvSpPr>
        <p:spPr>
          <a:xfrm>
            <a:off x="1776565" y="4413450"/>
            <a:ext cx="9664068" cy="607880"/>
          </a:xfrm>
          <a:prstGeom prst="round2Diag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es-MX" dirty="0"/>
          </a:p>
        </p:txBody>
      </p:sp>
      <p:sp>
        <p:nvSpPr>
          <p:cNvPr id="13" name="Rectángulo: esquinas redondeadas 12">
            <a:extLst>
              <a:ext uri="{FF2B5EF4-FFF2-40B4-BE49-F238E27FC236}">
                <a16:creationId xmlns:a16="http://schemas.microsoft.com/office/drawing/2014/main" id="{3D7394E8-A350-4557-930C-DD942410BAB2}"/>
              </a:ext>
            </a:extLst>
          </p:cNvPr>
          <p:cNvSpPr/>
          <p:nvPr/>
        </p:nvSpPr>
        <p:spPr>
          <a:xfrm>
            <a:off x="802191" y="1874431"/>
            <a:ext cx="7154069" cy="483652"/>
          </a:xfrm>
          <a:prstGeom prst="roundRect">
            <a:avLst/>
          </a:prstGeom>
          <a:gradFill flip="none" rotWithShape="1">
            <a:gsLst>
              <a:gs pos="0">
                <a:srgbClr val="FF0000">
                  <a:tint val="66000"/>
                  <a:satMod val="160000"/>
                </a:srgbClr>
              </a:gs>
              <a:gs pos="50000">
                <a:srgbClr val="FF0000">
                  <a:tint val="44500"/>
                  <a:satMod val="160000"/>
                </a:srgbClr>
              </a:gs>
              <a:gs pos="100000">
                <a:srgbClr val="FF0000">
                  <a:tint val="23500"/>
                  <a:satMod val="160000"/>
                </a:srgbClr>
              </a:gs>
            </a:gsLst>
            <a:path path="circle">
              <a:fillToRect t="100000" r="100000"/>
            </a:path>
            <a:tileRect l="-100000" b="-100000"/>
          </a:gra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>
                <a:solidFill>
                  <a:sysClr val="windowText" lastClr="000000"/>
                </a:solidFill>
              </a:rPr>
              <a:t>¿Qué pasa si no se identifican y documentan las Lecciones Aprendidas?</a:t>
            </a:r>
          </a:p>
        </p:txBody>
      </p:sp>
    </p:spTree>
    <p:extLst>
      <p:ext uri="{BB962C8B-B14F-4D97-AF65-F5344CB8AC3E}">
        <p14:creationId xmlns:p14="http://schemas.microsoft.com/office/powerpoint/2010/main" val="8794633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a 1">
            <a:extLst>
              <a:ext uri="{FF2B5EF4-FFF2-40B4-BE49-F238E27FC236}">
                <a16:creationId xmlns:a16="http://schemas.microsoft.com/office/drawing/2014/main" id="{00E64F2F-818F-487A-BB25-B3097F18417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909048519"/>
              </p:ext>
            </p:extLst>
          </p:nvPr>
        </p:nvGraphicFramePr>
        <p:xfrm>
          <a:off x="423653" y="2083961"/>
          <a:ext cx="6072840" cy="334197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9" name="Paralelogramo 78">
            <a:extLst>
              <a:ext uri="{FF2B5EF4-FFF2-40B4-BE49-F238E27FC236}">
                <a16:creationId xmlns:a16="http://schemas.microsoft.com/office/drawing/2014/main" id="{C052EDE0-E785-4BFB-83F0-DA761DB576B9}"/>
              </a:ext>
            </a:extLst>
          </p:cNvPr>
          <p:cNvSpPr/>
          <p:nvPr/>
        </p:nvSpPr>
        <p:spPr>
          <a:xfrm>
            <a:off x="574891" y="305856"/>
            <a:ext cx="10145058" cy="522412"/>
          </a:xfrm>
          <a:prstGeom prst="parallelogram">
            <a:avLst/>
          </a:prstGeom>
          <a:solidFill>
            <a:srgbClr val="6699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sz="1429"/>
          </a:p>
        </p:txBody>
      </p:sp>
      <p:sp>
        <p:nvSpPr>
          <p:cNvPr id="12" name="Paralelogramo 11">
            <a:extLst>
              <a:ext uri="{FF2B5EF4-FFF2-40B4-BE49-F238E27FC236}">
                <a16:creationId xmlns:a16="http://schemas.microsoft.com/office/drawing/2014/main" id="{D37138C6-D1F1-4898-92BF-56434AA048E5}"/>
              </a:ext>
            </a:extLst>
          </p:cNvPr>
          <p:cNvSpPr/>
          <p:nvPr/>
        </p:nvSpPr>
        <p:spPr>
          <a:xfrm>
            <a:off x="423655" y="184899"/>
            <a:ext cx="10145058" cy="522412"/>
          </a:xfrm>
          <a:prstGeom prst="parallelogram">
            <a:avLst/>
          </a:prstGeom>
          <a:solidFill>
            <a:srgbClr val="3366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sz="1429"/>
          </a:p>
        </p:txBody>
      </p:sp>
      <p:pic>
        <p:nvPicPr>
          <p:cNvPr id="132" name="Google Shape;63;p14">
            <a:extLst>
              <a:ext uri="{FF2B5EF4-FFF2-40B4-BE49-F238E27FC236}">
                <a16:creationId xmlns:a16="http://schemas.microsoft.com/office/drawing/2014/main" id="{7E23E7F7-CF5E-4EEA-99D0-9C7122A6A542}"/>
              </a:ext>
            </a:extLst>
          </p:cNvPr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 flipH="1">
            <a:off x="-12113" y="-23423"/>
            <a:ext cx="690390" cy="6881423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CuadroTexto 6">
            <a:extLst>
              <a:ext uri="{FF2B5EF4-FFF2-40B4-BE49-F238E27FC236}">
                <a16:creationId xmlns:a16="http://schemas.microsoft.com/office/drawing/2014/main" id="{FA13F806-344F-20F8-2DD0-4F2DEA90A614}"/>
              </a:ext>
            </a:extLst>
          </p:cNvPr>
          <p:cNvSpPr txBox="1"/>
          <p:nvPr/>
        </p:nvSpPr>
        <p:spPr>
          <a:xfrm>
            <a:off x="727765" y="182144"/>
            <a:ext cx="1014505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600" b="1" dirty="0">
                <a:solidFill>
                  <a:prstClr val="white"/>
                </a:solidFill>
                <a:latin typeface="Work Sans" panose="00000500000000000000" pitchFamily="50" charset="0"/>
              </a:rPr>
              <a:t>GUÍA PARA LA IDENTIFICACIÓN, DOCUMENTACIÓN Y DIFUSIÓN DE BUENAS PRÁCTICAS Y LECCIONES APRENDIDAS.</a:t>
            </a:r>
            <a:endParaRPr lang="es-ES" sz="1600" b="1" dirty="0">
              <a:solidFill>
                <a:prstClr val="white"/>
              </a:solidFill>
              <a:latin typeface="Work Sans" panose="00000500000000000000" pitchFamily="50" charset="0"/>
            </a:endParaRPr>
          </a:p>
        </p:txBody>
      </p:sp>
      <p:pic>
        <p:nvPicPr>
          <p:cNvPr id="3" name="Imagen 2" descr="Diagrama&#10;&#10;Descripción generada automáticamente">
            <a:extLst>
              <a:ext uri="{FF2B5EF4-FFF2-40B4-BE49-F238E27FC236}">
                <a16:creationId xmlns:a16="http://schemas.microsoft.com/office/drawing/2014/main" id="{960106B7-571B-4A33-B65A-2F4E0DF16CD2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099907" y="5754651"/>
            <a:ext cx="1158151" cy="1103349"/>
          </a:xfrm>
          <a:prstGeom prst="rect">
            <a:avLst/>
          </a:prstGeom>
        </p:spPr>
      </p:pic>
      <p:pic>
        <p:nvPicPr>
          <p:cNvPr id="1027" name="Picture 3">
            <a:extLst>
              <a:ext uri="{FF2B5EF4-FFF2-40B4-BE49-F238E27FC236}">
                <a16:creationId xmlns:a16="http://schemas.microsoft.com/office/drawing/2014/main" id="{29A24070-0282-414A-B283-2DBC1B33CC0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72145" y="0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>
            <a:extLst>
              <a:ext uri="{FF2B5EF4-FFF2-40B4-BE49-F238E27FC236}">
                <a16:creationId xmlns:a16="http://schemas.microsoft.com/office/drawing/2014/main" id="{C459FE14-733E-4026-85FD-A804DDCCC94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72145" y="0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>
            <a:extLst>
              <a:ext uri="{FF2B5EF4-FFF2-40B4-BE49-F238E27FC236}">
                <a16:creationId xmlns:a16="http://schemas.microsoft.com/office/drawing/2014/main" id="{F6DB903D-07E5-4265-AAD0-918DF4D57CB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72145" y="0"/>
            <a:ext cx="19050" cy="19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>
            <a:extLst>
              <a:ext uri="{FF2B5EF4-FFF2-40B4-BE49-F238E27FC236}">
                <a16:creationId xmlns:a16="http://schemas.microsoft.com/office/drawing/2014/main" id="{1A268105-1CC0-4F93-83BF-CA57727C5D9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72145" y="0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5" name="Diagrama 4">
            <a:extLst>
              <a:ext uri="{FF2B5EF4-FFF2-40B4-BE49-F238E27FC236}">
                <a16:creationId xmlns:a16="http://schemas.microsoft.com/office/drawing/2014/main" id="{62EEBF6A-0779-498A-9CED-BE4DB06C646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533229551"/>
              </p:ext>
            </p:extLst>
          </p:nvPr>
        </p:nvGraphicFramePr>
        <p:xfrm>
          <a:off x="-544482" y="932342"/>
          <a:ext cx="9124950" cy="8229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0" r:lo="rId11" r:qs="rId12" r:cs="rId13"/>
          </a:graphicData>
        </a:graphic>
      </p:graphicFrame>
      <p:pic>
        <p:nvPicPr>
          <p:cNvPr id="27" name="Imagen 1">
            <a:extLst>
              <a:ext uri="{FF2B5EF4-FFF2-40B4-BE49-F238E27FC236}">
                <a16:creationId xmlns:a16="http://schemas.microsoft.com/office/drawing/2014/main" id="{C1BC2C5C-074E-4719-8F49-009BA361A7E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06047" y="6146570"/>
            <a:ext cx="3573684" cy="6279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Cerrar llave 3">
            <a:extLst>
              <a:ext uri="{FF2B5EF4-FFF2-40B4-BE49-F238E27FC236}">
                <a16:creationId xmlns:a16="http://schemas.microsoft.com/office/drawing/2014/main" id="{143E68C8-30F6-4537-9DF5-38F562F1ECEF}"/>
              </a:ext>
            </a:extLst>
          </p:cNvPr>
          <p:cNvSpPr/>
          <p:nvPr/>
        </p:nvSpPr>
        <p:spPr>
          <a:xfrm>
            <a:off x="6645350" y="2399295"/>
            <a:ext cx="552892" cy="2711302"/>
          </a:xfrm>
          <a:prstGeom prst="rightBrac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DB7512D7-D48A-411C-9CEE-68CCA687A7A9}"/>
              </a:ext>
            </a:extLst>
          </p:cNvPr>
          <p:cNvSpPr txBox="1"/>
          <p:nvPr/>
        </p:nvSpPr>
        <p:spPr>
          <a:xfrm>
            <a:off x="7342862" y="2739283"/>
            <a:ext cx="4322135" cy="2031325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es-MX" b="0" i="1" dirty="0">
                <a:effectLst/>
                <a:latin typeface="Gotham-Light"/>
              </a:rPr>
              <a:t>Los programas de subsidios a la demanda de vivienda dirigidos a la población de bajos ingresos y orientados mayormente a superar el déficit cuantitativo de vivienda bajo la modalidad A+B+C, han demostrado ser inapropiados si se pretende llegar a la población más pobre.</a:t>
            </a:r>
            <a:endParaRPr lang="es-MX" dirty="0"/>
          </a:p>
        </p:txBody>
      </p:sp>
      <p:grpSp>
        <p:nvGrpSpPr>
          <p:cNvPr id="17" name="Grupo 16">
            <a:extLst>
              <a:ext uri="{FF2B5EF4-FFF2-40B4-BE49-F238E27FC236}">
                <a16:creationId xmlns:a16="http://schemas.microsoft.com/office/drawing/2014/main" id="{FF490C91-6A13-4FC6-B56A-E8FEA58346B2}"/>
              </a:ext>
            </a:extLst>
          </p:cNvPr>
          <p:cNvGrpSpPr/>
          <p:nvPr/>
        </p:nvGrpSpPr>
        <p:grpSpPr>
          <a:xfrm>
            <a:off x="7324854" y="2171050"/>
            <a:ext cx="4358149" cy="442800"/>
            <a:chOff x="311296" y="10485"/>
            <a:chExt cx="4358149" cy="442800"/>
          </a:xfrm>
        </p:grpSpPr>
        <p:sp>
          <p:nvSpPr>
            <p:cNvPr id="18" name="Rectángulo: esquinas redondeadas 17">
              <a:extLst>
                <a:ext uri="{FF2B5EF4-FFF2-40B4-BE49-F238E27FC236}">
                  <a16:creationId xmlns:a16="http://schemas.microsoft.com/office/drawing/2014/main" id="{6B1245AE-E25E-4FD3-B714-AE686082AE34}"/>
                </a:ext>
              </a:extLst>
            </p:cNvPr>
            <p:cNvSpPr/>
            <p:nvPr/>
          </p:nvSpPr>
          <p:spPr>
            <a:xfrm>
              <a:off x="311296" y="10485"/>
              <a:ext cx="4358149" cy="442800"/>
            </a:xfrm>
            <a:prstGeom prst="roundRect">
              <a:avLst/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2">
                <a:alpha val="90000"/>
                <a:hueOff val="0"/>
                <a:satOff val="0"/>
                <a:lumOff val="0"/>
                <a:alphaOff val="0"/>
              </a:schemeClr>
            </a:fillRef>
            <a:effectRef idx="2">
              <a:schemeClr val="accent2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9" name="Rectángulo: esquinas redondeadas 4">
              <a:extLst>
                <a:ext uri="{FF2B5EF4-FFF2-40B4-BE49-F238E27FC236}">
                  <a16:creationId xmlns:a16="http://schemas.microsoft.com/office/drawing/2014/main" id="{216D4350-92BC-4D76-9EB4-0A7692DD72B6}"/>
                </a:ext>
              </a:extLst>
            </p:cNvPr>
            <p:cNvSpPr txBox="1"/>
            <p:nvPr/>
          </p:nvSpPr>
          <p:spPr>
            <a:xfrm>
              <a:off x="332912" y="32101"/>
              <a:ext cx="4314917" cy="399568"/>
            </a:xfrm>
            <a:prstGeom prst="rect">
              <a:avLst/>
            </a:prstGeom>
            <a:gradFill flip="none" rotWithShape="1">
              <a:gsLst>
                <a:gs pos="0">
                  <a:srgbClr val="FF0000">
                    <a:tint val="66000"/>
                    <a:satMod val="160000"/>
                  </a:srgbClr>
                </a:gs>
                <a:gs pos="50000">
                  <a:srgbClr val="FF0000">
                    <a:tint val="44500"/>
                    <a:satMod val="160000"/>
                  </a:srgbClr>
                </a:gs>
                <a:gs pos="100000">
                  <a:srgbClr val="FF0000">
                    <a:tint val="23500"/>
                    <a:satMod val="16000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solidFill>
                <a:srgbClr val="FF0000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64728" tIns="0" rIns="164728" bIns="0" numCol="1" spcCol="1270" anchor="ctr" anchorCtr="0">
              <a:noAutofit/>
            </a:bodyPr>
            <a:lstStyle/>
            <a:p>
              <a:pPr marL="0" lvl="0" indent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s-MX" sz="2000" kern="1200" dirty="0">
                  <a:solidFill>
                    <a:sysClr val="windowText" lastClr="000000"/>
                  </a:solidFill>
                </a:rPr>
                <a:t>Ejemplo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7849517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Paralelogramo 78">
            <a:extLst>
              <a:ext uri="{FF2B5EF4-FFF2-40B4-BE49-F238E27FC236}">
                <a16:creationId xmlns:a16="http://schemas.microsoft.com/office/drawing/2014/main" id="{C052EDE0-E785-4BFB-83F0-DA761DB576B9}"/>
              </a:ext>
            </a:extLst>
          </p:cNvPr>
          <p:cNvSpPr/>
          <p:nvPr/>
        </p:nvSpPr>
        <p:spPr>
          <a:xfrm>
            <a:off x="649317" y="305856"/>
            <a:ext cx="10145058" cy="522412"/>
          </a:xfrm>
          <a:prstGeom prst="parallelogram">
            <a:avLst/>
          </a:prstGeom>
          <a:solidFill>
            <a:srgbClr val="6699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sz="1429"/>
          </a:p>
        </p:txBody>
      </p:sp>
      <p:sp>
        <p:nvSpPr>
          <p:cNvPr id="12" name="Paralelogramo 11">
            <a:extLst>
              <a:ext uri="{FF2B5EF4-FFF2-40B4-BE49-F238E27FC236}">
                <a16:creationId xmlns:a16="http://schemas.microsoft.com/office/drawing/2014/main" id="{D37138C6-D1F1-4898-92BF-56434AA048E5}"/>
              </a:ext>
            </a:extLst>
          </p:cNvPr>
          <p:cNvSpPr/>
          <p:nvPr/>
        </p:nvSpPr>
        <p:spPr>
          <a:xfrm>
            <a:off x="498081" y="184899"/>
            <a:ext cx="10145058" cy="522412"/>
          </a:xfrm>
          <a:prstGeom prst="parallelogram">
            <a:avLst/>
          </a:prstGeom>
          <a:solidFill>
            <a:srgbClr val="3366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sz="1429"/>
          </a:p>
        </p:txBody>
      </p:sp>
      <p:pic>
        <p:nvPicPr>
          <p:cNvPr id="132" name="Google Shape;63;p14">
            <a:extLst>
              <a:ext uri="{FF2B5EF4-FFF2-40B4-BE49-F238E27FC236}">
                <a16:creationId xmlns:a16="http://schemas.microsoft.com/office/drawing/2014/main" id="{7E23E7F7-CF5E-4EEA-99D0-9C7122A6A542}"/>
              </a:ext>
            </a:extLst>
          </p:cNvPr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 flipH="1">
            <a:off x="5006" y="-43720"/>
            <a:ext cx="690390" cy="6925143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CuadroTexto 6">
            <a:extLst>
              <a:ext uri="{FF2B5EF4-FFF2-40B4-BE49-F238E27FC236}">
                <a16:creationId xmlns:a16="http://schemas.microsoft.com/office/drawing/2014/main" id="{FA13F806-344F-20F8-2DD0-4F2DEA90A614}"/>
              </a:ext>
            </a:extLst>
          </p:cNvPr>
          <p:cNvSpPr txBox="1"/>
          <p:nvPr/>
        </p:nvSpPr>
        <p:spPr>
          <a:xfrm>
            <a:off x="802188" y="182144"/>
            <a:ext cx="1014505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600" b="1" dirty="0">
                <a:solidFill>
                  <a:prstClr val="white"/>
                </a:solidFill>
                <a:latin typeface="Work Sans" panose="00000500000000000000" pitchFamily="50" charset="0"/>
              </a:rPr>
              <a:t>GUÍA PARA LA IDENTIFICACIÓN, DOCUMENTACIÓN Y DIFUSIÓN DE BUENAS PRÁCTICAS Y LECCIONES APRENDIDAS.</a:t>
            </a:r>
            <a:endParaRPr lang="es-ES" sz="1600" b="1" dirty="0">
              <a:solidFill>
                <a:prstClr val="white"/>
              </a:solidFill>
              <a:latin typeface="Work Sans" panose="00000500000000000000" pitchFamily="50" charset="0"/>
            </a:endParaRPr>
          </a:p>
        </p:txBody>
      </p:sp>
      <p:pic>
        <p:nvPicPr>
          <p:cNvPr id="3" name="Imagen 2" descr="Diagrama&#10;&#10;Descripción generada automáticamente">
            <a:extLst>
              <a:ext uri="{FF2B5EF4-FFF2-40B4-BE49-F238E27FC236}">
                <a16:creationId xmlns:a16="http://schemas.microsoft.com/office/drawing/2014/main" id="{960106B7-571B-4A33-B65A-2F4E0DF16CD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2188" y="5754651"/>
            <a:ext cx="1158151" cy="1103349"/>
          </a:xfrm>
          <a:prstGeom prst="rect">
            <a:avLst/>
          </a:prstGeom>
        </p:spPr>
      </p:pic>
      <p:pic>
        <p:nvPicPr>
          <p:cNvPr id="1027" name="Picture 3">
            <a:extLst>
              <a:ext uri="{FF2B5EF4-FFF2-40B4-BE49-F238E27FC236}">
                <a16:creationId xmlns:a16="http://schemas.microsoft.com/office/drawing/2014/main" id="{29A24070-0282-414A-B283-2DBC1B33CC0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97719" y="0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>
            <a:extLst>
              <a:ext uri="{FF2B5EF4-FFF2-40B4-BE49-F238E27FC236}">
                <a16:creationId xmlns:a16="http://schemas.microsoft.com/office/drawing/2014/main" id="{C459FE14-733E-4026-85FD-A804DDCCC94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97719" y="0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>
            <a:extLst>
              <a:ext uri="{FF2B5EF4-FFF2-40B4-BE49-F238E27FC236}">
                <a16:creationId xmlns:a16="http://schemas.microsoft.com/office/drawing/2014/main" id="{F6DB903D-07E5-4265-AAD0-918DF4D57CB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97719" y="0"/>
            <a:ext cx="19050" cy="19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>
            <a:extLst>
              <a:ext uri="{FF2B5EF4-FFF2-40B4-BE49-F238E27FC236}">
                <a16:creationId xmlns:a16="http://schemas.microsoft.com/office/drawing/2014/main" id="{1A268105-1CC0-4F93-83BF-CA57727C5D9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97719" y="0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5" name="Diagrama 4">
            <a:extLst>
              <a:ext uri="{FF2B5EF4-FFF2-40B4-BE49-F238E27FC236}">
                <a16:creationId xmlns:a16="http://schemas.microsoft.com/office/drawing/2014/main" id="{62EEBF6A-0779-498A-9CED-BE4DB06C646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947619282"/>
              </p:ext>
            </p:extLst>
          </p:nvPr>
        </p:nvGraphicFramePr>
        <p:xfrm>
          <a:off x="-565749" y="932342"/>
          <a:ext cx="9124950" cy="8229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8" name="CuadroTexto 17">
            <a:extLst>
              <a:ext uri="{FF2B5EF4-FFF2-40B4-BE49-F238E27FC236}">
                <a16:creationId xmlns:a16="http://schemas.microsoft.com/office/drawing/2014/main" id="{EAB7CEB7-39F1-4080-B81F-1FD6652A3F36}"/>
              </a:ext>
            </a:extLst>
          </p:cNvPr>
          <p:cNvSpPr txBox="1"/>
          <p:nvPr/>
        </p:nvSpPr>
        <p:spPr>
          <a:xfrm>
            <a:off x="823035" y="1909164"/>
            <a:ext cx="6693758" cy="1661993"/>
          </a:xfrm>
          <a:prstGeom prst="rect">
            <a:avLst/>
          </a:prstGeom>
          <a:noFill/>
          <a:ln w="12700">
            <a:solidFill>
              <a:srgbClr val="00B050"/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es-MX" sz="1700" dirty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Experiencia que se vive en el desarrollo del quehacer diario, permite lograr los objetivos trazados con resultados positivos y significativos para las diferentes partes interesadas. Cabe resaltar que una buena práctica se da posterior a que se realice un análisis sobre ella y se identifique el contexto en cual se origina.</a:t>
            </a:r>
            <a:endParaRPr lang="es-MX" sz="1700" dirty="0"/>
          </a:p>
        </p:txBody>
      </p:sp>
      <p:graphicFrame>
        <p:nvGraphicFramePr>
          <p:cNvPr id="10" name="Tabla 10">
            <a:extLst>
              <a:ext uri="{FF2B5EF4-FFF2-40B4-BE49-F238E27FC236}">
                <a16:creationId xmlns:a16="http://schemas.microsoft.com/office/drawing/2014/main" id="{FB5140F4-C5D3-448A-86FB-27408F732A3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6632782"/>
              </p:ext>
            </p:extLst>
          </p:nvPr>
        </p:nvGraphicFramePr>
        <p:xfrm>
          <a:off x="7802755" y="1597160"/>
          <a:ext cx="3457117" cy="228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57117">
                  <a:extLst>
                    <a:ext uri="{9D8B030D-6E8A-4147-A177-3AD203B41FA5}">
                      <a16:colId xmlns:a16="http://schemas.microsoft.com/office/drawing/2014/main" val="2262174632"/>
                    </a:ext>
                  </a:extLst>
                </a:gridCol>
              </a:tblGrid>
              <a:tr h="210781"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CARACTERÍSTICAS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23490969"/>
                  </a:ext>
                </a:extLst>
              </a:tr>
              <a:tr h="293212"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Efectiva y exitosa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6672517"/>
                  </a:ext>
                </a:extLst>
              </a:tr>
              <a:tr h="293212"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Técnicamente posible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80785712"/>
                  </a:ext>
                </a:extLst>
              </a:tr>
              <a:tr h="293212"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Replicable y adaptable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89893167"/>
                  </a:ext>
                </a:extLst>
              </a:tr>
              <a:tr h="293212"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Metodologías definidas, probadas y replicables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0316999"/>
                  </a:ext>
                </a:extLst>
              </a:tr>
              <a:tr h="293212"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Validez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57133314"/>
                  </a:ext>
                </a:extLst>
              </a:tr>
            </a:tbl>
          </a:graphicData>
        </a:graphic>
      </p:graphicFrame>
      <p:grpSp>
        <p:nvGrpSpPr>
          <p:cNvPr id="21" name="Google Shape;6889;p83">
            <a:extLst>
              <a:ext uri="{FF2B5EF4-FFF2-40B4-BE49-F238E27FC236}">
                <a16:creationId xmlns:a16="http://schemas.microsoft.com/office/drawing/2014/main" id="{DAE2EC40-AA8B-4D0E-8CC0-F636692B6DEF}"/>
              </a:ext>
            </a:extLst>
          </p:cNvPr>
          <p:cNvGrpSpPr>
            <a:grpSpLocks noChangeAspect="1"/>
          </p:cNvGrpSpPr>
          <p:nvPr/>
        </p:nvGrpSpPr>
        <p:grpSpPr>
          <a:xfrm>
            <a:off x="802188" y="3763935"/>
            <a:ext cx="6821349" cy="2203376"/>
            <a:chOff x="1808063" y="4294338"/>
            <a:chExt cx="2046803" cy="721817"/>
          </a:xfrm>
        </p:grpSpPr>
        <p:sp>
          <p:nvSpPr>
            <p:cNvPr id="22" name="Google Shape;6890;p83">
              <a:extLst>
                <a:ext uri="{FF2B5EF4-FFF2-40B4-BE49-F238E27FC236}">
                  <a16:creationId xmlns:a16="http://schemas.microsoft.com/office/drawing/2014/main" id="{CEEF6B67-E404-436C-9236-8DCCD82EF0FE}"/>
                </a:ext>
              </a:extLst>
            </p:cNvPr>
            <p:cNvSpPr/>
            <p:nvPr/>
          </p:nvSpPr>
          <p:spPr>
            <a:xfrm>
              <a:off x="1906300" y="4423127"/>
              <a:ext cx="526025" cy="525979"/>
            </a:xfrm>
            <a:custGeom>
              <a:avLst/>
              <a:gdLst/>
              <a:ahLst/>
              <a:cxnLst/>
              <a:rect l="l" t="t" r="r" b="b"/>
              <a:pathLst>
                <a:path w="22903" h="22901" extrusionOk="0">
                  <a:moveTo>
                    <a:pt x="11452" y="4551"/>
                  </a:moveTo>
                  <a:cubicBezTo>
                    <a:pt x="15263" y="4551"/>
                    <a:pt x="18352" y="7640"/>
                    <a:pt x="18352" y="11451"/>
                  </a:cubicBezTo>
                  <a:cubicBezTo>
                    <a:pt x="18352" y="15262"/>
                    <a:pt x="15263" y="18350"/>
                    <a:pt x="11452" y="18350"/>
                  </a:cubicBezTo>
                  <a:lnTo>
                    <a:pt x="11452" y="18351"/>
                  </a:lnTo>
                  <a:cubicBezTo>
                    <a:pt x="7640" y="18351"/>
                    <a:pt x="4552" y="15262"/>
                    <a:pt x="4552" y="11451"/>
                  </a:cubicBezTo>
                  <a:cubicBezTo>
                    <a:pt x="4552" y="7640"/>
                    <a:pt x="7640" y="4551"/>
                    <a:pt x="11452" y="4551"/>
                  </a:cubicBezTo>
                  <a:close/>
                  <a:moveTo>
                    <a:pt x="9850" y="0"/>
                  </a:moveTo>
                  <a:cubicBezTo>
                    <a:pt x="9464" y="0"/>
                    <a:pt x="9152" y="312"/>
                    <a:pt x="9152" y="698"/>
                  </a:cubicBezTo>
                  <a:lnTo>
                    <a:pt x="9152" y="2564"/>
                  </a:lnTo>
                  <a:cubicBezTo>
                    <a:pt x="8324" y="2777"/>
                    <a:pt x="7530" y="3105"/>
                    <a:pt x="6793" y="3539"/>
                  </a:cubicBezTo>
                  <a:lnTo>
                    <a:pt x="5474" y="2221"/>
                  </a:lnTo>
                  <a:cubicBezTo>
                    <a:pt x="5338" y="2085"/>
                    <a:pt x="5159" y="2017"/>
                    <a:pt x="4981" y="2017"/>
                  </a:cubicBezTo>
                  <a:cubicBezTo>
                    <a:pt x="4802" y="2017"/>
                    <a:pt x="4624" y="2085"/>
                    <a:pt x="4487" y="2221"/>
                  </a:cubicBezTo>
                  <a:lnTo>
                    <a:pt x="2222" y="4487"/>
                  </a:lnTo>
                  <a:cubicBezTo>
                    <a:pt x="1949" y="4759"/>
                    <a:pt x="1949" y="5201"/>
                    <a:pt x="2222" y="5473"/>
                  </a:cubicBezTo>
                  <a:lnTo>
                    <a:pt x="3541" y="6791"/>
                  </a:lnTo>
                  <a:cubicBezTo>
                    <a:pt x="3107" y="7528"/>
                    <a:pt x="2777" y="8322"/>
                    <a:pt x="2564" y="9150"/>
                  </a:cubicBezTo>
                  <a:lnTo>
                    <a:pt x="699" y="9150"/>
                  </a:lnTo>
                  <a:cubicBezTo>
                    <a:pt x="313" y="9150"/>
                    <a:pt x="1" y="9462"/>
                    <a:pt x="1" y="9848"/>
                  </a:cubicBezTo>
                  <a:lnTo>
                    <a:pt x="1" y="13053"/>
                  </a:lnTo>
                  <a:cubicBezTo>
                    <a:pt x="1" y="13438"/>
                    <a:pt x="313" y="13751"/>
                    <a:pt x="699" y="13751"/>
                  </a:cubicBezTo>
                  <a:lnTo>
                    <a:pt x="2564" y="13751"/>
                  </a:lnTo>
                  <a:cubicBezTo>
                    <a:pt x="2777" y="14579"/>
                    <a:pt x="3106" y="15373"/>
                    <a:pt x="3541" y="16109"/>
                  </a:cubicBezTo>
                  <a:lnTo>
                    <a:pt x="2222" y="17427"/>
                  </a:lnTo>
                  <a:cubicBezTo>
                    <a:pt x="1949" y="17701"/>
                    <a:pt x="1949" y="18142"/>
                    <a:pt x="2222" y="18415"/>
                  </a:cubicBezTo>
                  <a:lnTo>
                    <a:pt x="4487" y="20681"/>
                  </a:lnTo>
                  <a:cubicBezTo>
                    <a:pt x="4624" y="20817"/>
                    <a:pt x="4802" y="20885"/>
                    <a:pt x="4981" y="20885"/>
                  </a:cubicBezTo>
                  <a:cubicBezTo>
                    <a:pt x="5159" y="20885"/>
                    <a:pt x="5338" y="20817"/>
                    <a:pt x="5474" y="20681"/>
                  </a:cubicBezTo>
                  <a:lnTo>
                    <a:pt x="6793" y="19362"/>
                  </a:lnTo>
                  <a:cubicBezTo>
                    <a:pt x="7530" y="19796"/>
                    <a:pt x="8324" y="20124"/>
                    <a:pt x="9152" y="20339"/>
                  </a:cubicBezTo>
                  <a:lnTo>
                    <a:pt x="9152" y="22204"/>
                  </a:lnTo>
                  <a:cubicBezTo>
                    <a:pt x="9152" y="22588"/>
                    <a:pt x="9464" y="22901"/>
                    <a:pt x="9850" y="22901"/>
                  </a:cubicBezTo>
                  <a:lnTo>
                    <a:pt x="13055" y="22901"/>
                  </a:lnTo>
                  <a:cubicBezTo>
                    <a:pt x="13439" y="22901"/>
                    <a:pt x="13751" y="22588"/>
                    <a:pt x="13751" y="22204"/>
                  </a:cubicBezTo>
                  <a:lnTo>
                    <a:pt x="13751" y="20339"/>
                  </a:lnTo>
                  <a:cubicBezTo>
                    <a:pt x="14581" y="20124"/>
                    <a:pt x="15373" y="19796"/>
                    <a:pt x="16110" y="19362"/>
                  </a:cubicBezTo>
                  <a:lnTo>
                    <a:pt x="17429" y="20680"/>
                  </a:lnTo>
                  <a:cubicBezTo>
                    <a:pt x="17566" y="20816"/>
                    <a:pt x="17744" y="20884"/>
                    <a:pt x="17923" y="20884"/>
                  </a:cubicBezTo>
                  <a:cubicBezTo>
                    <a:pt x="18101" y="20884"/>
                    <a:pt x="18280" y="20816"/>
                    <a:pt x="18416" y="20680"/>
                  </a:cubicBezTo>
                  <a:lnTo>
                    <a:pt x="20682" y="18414"/>
                  </a:lnTo>
                  <a:cubicBezTo>
                    <a:pt x="20954" y="18142"/>
                    <a:pt x="20954" y="17700"/>
                    <a:pt x="20682" y="17427"/>
                  </a:cubicBezTo>
                  <a:lnTo>
                    <a:pt x="19364" y="16109"/>
                  </a:lnTo>
                  <a:cubicBezTo>
                    <a:pt x="19798" y="15373"/>
                    <a:pt x="20126" y="14579"/>
                    <a:pt x="20339" y="13751"/>
                  </a:cubicBezTo>
                  <a:lnTo>
                    <a:pt x="22205" y="13751"/>
                  </a:lnTo>
                  <a:cubicBezTo>
                    <a:pt x="22591" y="13751"/>
                    <a:pt x="22903" y="13438"/>
                    <a:pt x="22903" y="13053"/>
                  </a:cubicBezTo>
                  <a:lnTo>
                    <a:pt x="22903" y="9850"/>
                  </a:lnTo>
                  <a:cubicBezTo>
                    <a:pt x="22903" y="9465"/>
                    <a:pt x="22592" y="9152"/>
                    <a:pt x="22208" y="9152"/>
                  </a:cubicBezTo>
                  <a:cubicBezTo>
                    <a:pt x="22207" y="9152"/>
                    <a:pt x="22206" y="9152"/>
                    <a:pt x="22205" y="9152"/>
                  </a:cubicBezTo>
                  <a:lnTo>
                    <a:pt x="20339" y="9152"/>
                  </a:lnTo>
                  <a:cubicBezTo>
                    <a:pt x="20126" y="8322"/>
                    <a:pt x="19798" y="7530"/>
                    <a:pt x="19364" y="6793"/>
                  </a:cubicBezTo>
                  <a:lnTo>
                    <a:pt x="20682" y="5473"/>
                  </a:lnTo>
                  <a:cubicBezTo>
                    <a:pt x="20954" y="5201"/>
                    <a:pt x="20954" y="4759"/>
                    <a:pt x="20682" y="4487"/>
                  </a:cubicBezTo>
                  <a:lnTo>
                    <a:pt x="18416" y="2221"/>
                  </a:lnTo>
                  <a:cubicBezTo>
                    <a:pt x="18280" y="2085"/>
                    <a:pt x="18101" y="2017"/>
                    <a:pt x="17923" y="2017"/>
                  </a:cubicBezTo>
                  <a:cubicBezTo>
                    <a:pt x="17744" y="2017"/>
                    <a:pt x="17566" y="2085"/>
                    <a:pt x="17429" y="2221"/>
                  </a:cubicBezTo>
                  <a:lnTo>
                    <a:pt x="16110" y="3541"/>
                  </a:lnTo>
                  <a:cubicBezTo>
                    <a:pt x="15373" y="3105"/>
                    <a:pt x="14581" y="2777"/>
                    <a:pt x="13751" y="2564"/>
                  </a:cubicBezTo>
                  <a:lnTo>
                    <a:pt x="13751" y="698"/>
                  </a:lnTo>
                  <a:cubicBezTo>
                    <a:pt x="13751" y="312"/>
                    <a:pt x="13439" y="0"/>
                    <a:pt x="13055" y="0"/>
                  </a:cubicBezTo>
                  <a:close/>
                </a:path>
              </a:pathLst>
            </a:custGeom>
            <a:solidFill>
              <a:srgbClr val="00B05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4" name="Google Shape;6892;p83">
              <a:extLst>
                <a:ext uri="{FF2B5EF4-FFF2-40B4-BE49-F238E27FC236}">
                  <a16:creationId xmlns:a16="http://schemas.microsoft.com/office/drawing/2014/main" id="{3A28F054-AFD9-477C-B825-7366A9C67326}"/>
                </a:ext>
              </a:extLst>
            </p:cNvPr>
            <p:cNvSpPr/>
            <p:nvPr/>
          </p:nvSpPr>
          <p:spPr>
            <a:xfrm>
              <a:off x="3133137" y="4294338"/>
              <a:ext cx="721729" cy="360865"/>
            </a:xfrm>
            <a:custGeom>
              <a:avLst/>
              <a:gdLst/>
              <a:ahLst/>
              <a:cxnLst/>
              <a:rect l="l" t="t" r="r" b="b"/>
              <a:pathLst>
                <a:path w="7902" h="3951" extrusionOk="0">
                  <a:moveTo>
                    <a:pt x="3951" y="0"/>
                  </a:moveTo>
                  <a:cubicBezTo>
                    <a:pt x="2330" y="0"/>
                    <a:pt x="935" y="982"/>
                    <a:pt x="327" y="2380"/>
                  </a:cubicBezTo>
                  <a:cubicBezTo>
                    <a:pt x="111" y="2874"/>
                    <a:pt x="0" y="3409"/>
                    <a:pt x="0" y="3951"/>
                  </a:cubicBezTo>
                  <a:lnTo>
                    <a:pt x="653" y="3951"/>
                  </a:lnTo>
                  <a:cubicBezTo>
                    <a:pt x="653" y="2135"/>
                    <a:pt x="2133" y="657"/>
                    <a:pt x="3951" y="657"/>
                  </a:cubicBezTo>
                  <a:cubicBezTo>
                    <a:pt x="5767" y="657"/>
                    <a:pt x="7246" y="2135"/>
                    <a:pt x="7246" y="3951"/>
                  </a:cubicBezTo>
                  <a:lnTo>
                    <a:pt x="7901" y="3951"/>
                  </a:lnTo>
                  <a:cubicBezTo>
                    <a:pt x="7901" y="3411"/>
                    <a:pt x="7791" y="2876"/>
                    <a:pt x="7574" y="2381"/>
                  </a:cubicBezTo>
                  <a:cubicBezTo>
                    <a:pt x="6966" y="982"/>
                    <a:pt x="5571" y="0"/>
                    <a:pt x="395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" name="Google Shape;6893;p83">
              <a:extLst>
                <a:ext uri="{FF2B5EF4-FFF2-40B4-BE49-F238E27FC236}">
                  <a16:creationId xmlns:a16="http://schemas.microsoft.com/office/drawing/2014/main" id="{B64D58EF-C5EC-4FBC-8D4F-5F9FD98D575E}"/>
                </a:ext>
              </a:extLst>
            </p:cNvPr>
            <p:cNvSpPr/>
            <p:nvPr/>
          </p:nvSpPr>
          <p:spPr>
            <a:xfrm>
              <a:off x="1808063" y="4294338"/>
              <a:ext cx="722460" cy="362052"/>
            </a:xfrm>
            <a:custGeom>
              <a:avLst/>
              <a:gdLst/>
              <a:ahLst/>
              <a:cxnLst/>
              <a:rect l="l" t="t" r="r" b="b"/>
              <a:pathLst>
                <a:path w="7910" h="3964" extrusionOk="0">
                  <a:moveTo>
                    <a:pt x="3958" y="0"/>
                  </a:moveTo>
                  <a:cubicBezTo>
                    <a:pt x="3954" y="0"/>
                    <a:pt x="3950" y="0"/>
                    <a:pt x="3946" y="0"/>
                  </a:cubicBezTo>
                  <a:cubicBezTo>
                    <a:pt x="1768" y="6"/>
                    <a:pt x="0" y="1784"/>
                    <a:pt x="6" y="3963"/>
                  </a:cubicBezTo>
                  <a:lnTo>
                    <a:pt x="661" y="3962"/>
                  </a:lnTo>
                  <a:cubicBezTo>
                    <a:pt x="657" y="2144"/>
                    <a:pt x="2131" y="661"/>
                    <a:pt x="3947" y="655"/>
                  </a:cubicBezTo>
                  <a:cubicBezTo>
                    <a:pt x="3951" y="655"/>
                    <a:pt x="3955" y="655"/>
                    <a:pt x="3959" y="655"/>
                  </a:cubicBezTo>
                  <a:cubicBezTo>
                    <a:pt x="5771" y="655"/>
                    <a:pt x="7248" y="2127"/>
                    <a:pt x="7254" y="3939"/>
                  </a:cubicBezTo>
                  <a:lnTo>
                    <a:pt x="7256" y="3939"/>
                  </a:lnTo>
                  <a:lnTo>
                    <a:pt x="7909" y="3938"/>
                  </a:lnTo>
                  <a:cubicBezTo>
                    <a:pt x="7907" y="3398"/>
                    <a:pt x="7795" y="2863"/>
                    <a:pt x="7578" y="2368"/>
                  </a:cubicBezTo>
                  <a:cubicBezTo>
                    <a:pt x="6966" y="976"/>
                    <a:pt x="5573" y="0"/>
                    <a:pt x="3958" y="0"/>
                  </a:cubicBezTo>
                  <a:close/>
                </a:path>
              </a:pathLst>
            </a:custGeom>
            <a:solidFill>
              <a:srgbClr val="00B05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" name="Google Shape;6894;p83">
              <a:extLst>
                <a:ext uri="{FF2B5EF4-FFF2-40B4-BE49-F238E27FC236}">
                  <a16:creationId xmlns:a16="http://schemas.microsoft.com/office/drawing/2014/main" id="{C564E267-E145-4ABA-8B84-F5AC3445CC1B}"/>
                </a:ext>
              </a:extLst>
            </p:cNvPr>
            <p:cNvSpPr/>
            <p:nvPr/>
          </p:nvSpPr>
          <p:spPr>
            <a:xfrm>
              <a:off x="2470965" y="4655290"/>
              <a:ext cx="721912" cy="360865"/>
            </a:xfrm>
            <a:custGeom>
              <a:avLst/>
              <a:gdLst/>
              <a:ahLst/>
              <a:cxnLst/>
              <a:rect l="l" t="t" r="r" b="b"/>
              <a:pathLst>
                <a:path w="7904" h="3951" extrusionOk="0">
                  <a:moveTo>
                    <a:pt x="1" y="0"/>
                  </a:moveTo>
                  <a:cubicBezTo>
                    <a:pt x="1" y="540"/>
                    <a:pt x="111" y="1075"/>
                    <a:pt x="328" y="1571"/>
                  </a:cubicBezTo>
                  <a:cubicBezTo>
                    <a:pt x="938" y="2971"/>
                    <a:pt x="2332" y="3951"/>
                    <a:pt x="3953" y="3951"/>
                  </a:cubicBezTo>
                  <a:cubicBezTo>
                    <a:pt x="5574" y="3951"/>
                    <a:pt x="6967" y="2971"/>
                    <a:pt x="7575" y="1573"/>
                  </a:cubicBezTo>
                  <a:cubicBezTo>
                    <a:pt x="7791" y="1076"/>
                    <a:pt x="7903" y="541"/>
                    <a:pt x="7903" y="0"/>
                  </a:cubicBezTo>
                  <a:lnTo>
                    <a:pt x="7249" y="0"/>
                  </a:lnTo>
                  <a:cubicBezTo>
                    <a:pt x="7249" y="1818"/>
                    <a:pt x="5770" y="3296"/>
                    <a:pt x="3953" y="3296"/>
                  </a:cubicBezTo>
                  <a:cubicBezTo>
                    <a:pt x="2135" y="3296"/>
                    <a:pt x="657" y="1818"/>
                    <a:pt x="657" y="0"/>
                  </a:cubicBez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" name="Google Shape;6896;p83">
              <a:extLst>
                <a:ext uri="{FF2B5EF4-FFF2-40B4-BE49-F238E27FC236}">
                  <a16:creationId xmlns:a16="http://schemas.microsoft.com/office/drawing/2014/main" id="{62D6D38F-C8A9-4F66-9AB7-379EF7EA5A03}"/>
                </a:ext>
              </a:extLst>
            </p:cNvPr>
            <p:cNvSpPr/>
            <p:nvPr/>
          </p:nvSpPr>
          <p:spPr>
            <a:xfrm>
              <a:off x="2568813" y="4351427"/>
              <a:ext cx="526025" cy="525979"/>
            </a:xfrm>
            <a:custGeom>
              <a:avLst/>
              <a:gdLst/>
              <a:ahLst/>
              <a:cxnLst/>
              <a:rect l="l" t="t" r="r" b="b"/>
              <a:pathLst>
                <a:path w="22903" h="22901" extrusionOk="0">
                  <a:moveTo>
                    <a:pt x="11452" y="4551"/>
                  </a:moveTo>
                  <a:cubicBezTo>
                    <a:pt x="15263" y="4551"/>
                    <a:pt x="18352" y="7640"/>
                    <a:pt x="18352" y="11451"/>
                  </a:cubicBezTo>
                  <a:cubicBezTo>
                    <a:pt x="18352" y="15262"/>
                    <a:pt x="15263" y="18350"/>
                    <a:pt x="11452" y="18350"/>
                  </a:cubicBezTo>
                  <a:lnTo>
                    <a:pt x="11452" y="18351"/>
                  </a:lnTo>
                  <a:cubicBezTo>
                    <a:pt x="7640" y="18351"/>
                    <a:pt x="4552" y="15262"/>
                    <a:pt x="4552" y="11451"/>
                  </a:cubicBezTo>
                  <a:cubicBezTo>
                    <a:pt x="4552" y="7640"/>
                    <a:pt x="7640" y="4551"/>
                    <a:pt x="11452" y="4551"/>
                  </a:cubicBezTo>
                  <a:close/>
                  <a:moveTo>
                    <a:pt x="9850" y="0"/>
                  </a:moveTo>
                  <a:cubicBezTo>
                    <a:pt x="9464" y="0"/>
                    <a:pt x="9152" y="312"/>
                    <a:pt x="9152" y="698"/>
                  </a:cubicBezTo>
                  <a:lnTo>
                    <a:pt x="9152" y="2564"/>
                  </a:lnTo>
                  <a:cubicBezTo>
                    <a:pt x="8324" y="2777"/>
                    <a:pt x="7530" y="3105"/>
                    <a:pt x="6793" y="3539"/>
                  </a:cubicBezTo>
                  <a:lnTo>
                    <a:pt x="5474" y="2221"/>
                  </a:lnTo>
                  <a:cubicBezTo>
                    <a:pt x="5338" y="2085"/>
                    <a:pt x="5159" y="2017"/>
                    <a:pt x="4981" y="2017"/>
                  </a:cubicBezTo>
                  <a:cubicBezTo>
                    <a:pt x="4802" y="2017"/>
                    <a:pt x="4624" y="2085"/>
                    <a:pt x="4487" y="2221"/>
                  </a:cubicBezTo>
                  <a:lnTo>
                    <a:pt x="2222" y="4487"/>
                  </a:lnTo>
                  <a:cubicBezTo>
                    <a:pt x="1949" y="4759"/>
                    <a:pt x="1949" y="5201"/>
                    <a:pt x="2222" y="5473"/>
                  </a:cubicBezTo>
                  <a:lnTo>
                    <a:pt x="3541" y="6791"/>
                  </a:lnTo>
                  <a:cubicBezTo>
                    <a:pt x="3107" y="7528"/>
                    <a:pt x="2777" y="8322"/>
                    <a:pt x="2564" y="9150"/>
                  </a:cubicBezTo>
                  <a:lnTo>
                    <a:pt x="699" y="9150"/>
                  </a:lnTo>
                  <a:cubicBezTo>
                    <a:pt x="313" y="9150"/>
                    <a:pt x="1" y="9462"/>
                    <a:pt x="1" y="9848"/>
                  </a:cubicBezTo>
                  <a:lnTo>
                    <a:pt x="1" y="13053"/>
                  </a:lnTo>
                  <a:cubicBezTo>
                    <a:pt x="1" y="13438"/>
                    <a:pt x="313" y="13751"/>
                    <a:pt x="699" y="13751"/>
                  </a:cubicBezTo>
                  <a:lnTo>
                    <a:pt x="2564" y="13751"/>
                  </a:lnTo>
                  <a:cubicBezTo>
                    <a:pt x="2777" y="14579"/>
                    <a:pt x="3106" y="15373"/>
                    <a:pt x="3541" y="16109"/>
                  </a:cubicBezTo>
                  <a:lnTo>
                    <a:pt x="2222" y="17427"/>
                  </a:lnTo>
                  <a:cubicBezTo>
                    <a:pt x="1949" y="17701"/>
                    <a:pt x="1949" y="18142"/>
                    <a:pt x="2222" y="18415"/>
                  </a:cubicBezTo>
                  <a:lnTo>
                    <a:pt x="4487" y="20681"/>
                  </a:lnTo>
                  <a:cubicBezTo>
                    <a:pt x="4624" y="20817"/>
                    <a:pt x="4802" y="20885"/>
                    <a:pt x="4981" y="20885"/>
                  </a:cubicBezTo>
                  <a:cubicBezTo>
                    <a:pt x="5159" y="20885"/>
                    <a:pt x="5338" y="20817"/>
                    <a:pt x="5474" y="20681"/>
                  </a:cubicBezTo>
                  <a:lnTo>
                    <a:pt x="6793" y="19362"/>
                  </a:lnTo>
                  <a:cubicBezTo>
                    <a:pt x="7530" y="19796"/>
                    <a:pt x="8324" y="20124"/>
                    <a:pt x="9152" y="20339"/>
                  </a:cubicBezTo>
                  <a:lnTo>
                    <a:pt x="9152" y="22204"/>
                  </a:lnTo>
                  <a:cubicBezTo>
                    <a:pt x="9152" y="22588"/>
                    <a:pt x="9464" y="22901"/>
                    <a:pt x="9850" y="22901"/>
                  </a:cubicBezTo>
                  <a:lnTo>
                    <a:pt x="13055" y="22901"/>
                  </a:lnTo>
                  <a:cubicBezTo>
                    <a:pt x="13439" y="22901"/>
                    <a:pt x="13751" y="22588"/>
                    <a:pt x="13751" y="22204"/>
                  </a:cubicBezTo>
                  <a:lnTo>
                    <a:pt x="13751" y="20339"/>
                  </a:lnTo>
                  <a:cubicBezTo>
                    <a:pt x="14581" y="20124"/>
                    <a:pt x="15373" y="19796"/>
                    <a:pt x="16110" y="19362"/>
                  </a:cubicBezTo>
                  <a:lnTo>
                    <a:pt x="17429" y="20680"/>
                  </a:lnTo>
                  <a:cubicBezTo>
                    <a:pt x="17566" y="20816"/>
                    <a:pt x="17744" y="20884"/>
                    <a:pt x="17923" y="20884"/>
                  </a:cubicBezTo>
                  <a:cubicBezTo>
                    <a:pt x="18101" y="20884"/>
                    <a:pt x="18280" y="20816"/>
                    <a:pt x="18416" y="20680"/>
                  </a:cubicBezTo>
                  <a:lnTo>
                    <a:pt x="20682" y="18414"/>
                  </a:lnTo>
                  <a:cubicBezTo>
                    <a:pt x="20954" y="18142"/>
                    <a:pt x="20954" y="17700"/>
                    <a:pt x="20682" y="17427"/>
                  </a:cubicBezTo>
                  <a:lnTo>
                    <a:pt x="19364" y="16109"/>
                  </a:lnTo>
                  <a:cubicBezTo>
                    <a:pt x="19798" y="15373"/>
                    <a:pt x="20126" y="14579"/>
                    <a:pt x="20339" y="13751"/>
                  </a:cubicBezTo>
                  <a:lnTo>
                    <a:pt x="22205" y="13751"/>
                  </a:lnTo>
                  <a:cubicBezTo>
                    <a:pt x="22591" y="13751"/>
                    <a:pt x="22903" y="13438"/>
                    <a:pt x="22903" y="13053"/>
                  </a:cubicBezTo>
                  <a:lnTo>
                    <a:pt x="22903" y="9850"/>
                  </a:lnTo>
                  <a:cubicBezTo>
                    <a:pt x="22903" y="9465"/>
                    <a:pt x="22592" y="9152"/>
                    <a:pt x="22208" y="9152"/>
                  </a:cubicBezTo>
                  <a:cubicBezTo>
                    <a:pt x="22207" y="9152"/>
                    <a:pt x="22206" y="9152"/>
                    <a:pt x="22205" y="9152"/>
                  </a:cubicBezTo>
                  <a:lnTo>
                    <a:pt x="20339" y="9152"/>
                  </a:lnTo>
                  <a:cubicBezTo>
                    <a:pt x="20126" y="8322"/>
                    <a:pt x="19798" y="7530"/>
                    <a:pt x="19364" y="6793"/>
                  </a:cubicBezTo>
                  <a:lnTo>
                    <a:pt x="20682" y="5473"/>
                  </a:lnTo>
                  <a:cubicBezTo>
                    <a:pt x="20954" y="5201"/>
                    <a:pt x="20954" y="4759"/>
                    <a:pt x="20682" y="4487"/>
                  </a:cubicBezTo>
                  <a:lnTo>
                    <a:pt x="18416" y="2221"/>
                  </a:lnTo>
                  <a:cubicBezTo>
                    <a:pt x="18280" y="2085"/>
                    <a:pt x="18101" y="2017"/>
                    <a:pt x="17923" y="2017"/>
                  </a:cubicBezTo>
                  <a:cubicBezTo>
                    <a:pt x="17744" y="2017"/>
                    <a:pt x="17566" y="2085"/>
                    <a:pt x="17429" y="2221"/>
                  </a:cubicBezTo>
                  <a:lnTo>
                    <a:pt x="16110" y="3541"/>
                  </a:lnTo>
                  <a:cubicBezTo>
                    <a:pt x="15373" y="3105"/>
                    <a:pt x="14581" y="2777"/>
                    <a:pt x="13751" y="2564"/>
                  </a:cubicBezTo>
                  <a:lnTo>
                    <a:pt x="13751" y="698"/>
                  </a:lnTo>
                  <a:cubicBezTo>
                    <a:pt x="13751" y="312"/>
                    <a:pt x="13439" y="0"/>
                    <a:pt x="13055" y="0"/>
                  </a:cubicBez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" name="Google Shape;6897;p83">
              <a:extLst>
                <a:ext uri="{FF2B5EF4-FFF2-40B4-BE49-F238E27FC236}">
                  <a16:creationId xmlns:a16="http://schemas.microsoft.com/office/drawing/2014/main" id="{BCB68DD6-B258-49BB-B122-D565BF0756A2}"/>
                </a:ext>
              </a:extLst>
            </p:cNvPr>
            <p:cNvSpPr/>
            <p:nvPr/>
          </p:nvSpPr>
          <p:spPr>
            <a:xfrm>
              <a:off x="3231883" y="4423127"/>
              <a:ext cx="526025" cy="525979"/>
            </a:xfrm>
            <a:custGeom>
              <a:avLst/>
              <a:gdLst/>
              <a:ahLst/>
              <a:cxnLst/>
              <a:rect l="l" t="t" r="r" b="b"/>
              <a:pathLst>
                <a:path w="22903" h="22901" extrusionOk="0">
                  <a:moveTo>
                    <a:pt x="11452" y="4551"/>
                  </a:moveTo>
                  <a:cubicBezTo>
                    <a:pt x="15263" y="4551"/>
                    <a:pt x="18352" y="7640"/>
                    <a:pt x="18352" y="11451"/>
                  </a:cubicBezTo>
                  <a:cubicBezTo>
                    <a:pt x="18352" y="15262"/>
                    <a:pt x="15263" y="18350"/>
                    <a:pt x="11452" y="18350"/>
                  </a:cubicBezTo>
                  <a:lnTo>
                    <a:pt x="11452" y="18351"/>
                  </a:lnTo>
                  <a:cubicBezTo>
                    <a:pt x="7640" y="18351"/>
                    <a:pt x="4552" y="15262"/>
                    <a:pt x="4552" y="11451"/>
                  </a:cubicBezTo>
                  <a:cubicBezTo>
                    <a:pt x="4552" y="7640"/>
                    <a:pt x="7640" y="4551"/>
                    <a:pt x="11452" y="4551"/>
                  </a:cubicBezTo>
                  <a:close/>
                  <a:moveTo>
                    <a:pt x="9850" y="0"/>
                  </a:moveTo>
                  <a:cubicBezTo>
                    <a:pt x="9464" y="0"/>
                    <a:pt x="9152" y="312"/>
                    <a:pt x="9152" y="698"/>
                  </a:cubicBezTo>
                  <a:lnTo>
                    <a:pt x="9152" y="2564"/>
                  </a:lnTo>
                  <a:cubicBezTo>
                    <a:pt x="8324" y="2777"/>
                    <a:pt x="7530" y="3105"/>
                    <a:pt x="6793" y="3539"/>
                  </a:cubicBezTo>
                  <a:lnTo>
                    <a:pt x="5474" y="2221"/>
                  </a:lnTo>
                  <a:cubicBezTo>
                    <a:pt x="5338" y="2085"/>
                    <a:pt x="5159" y="2017"/>
                    <a:pt x="4981" y="2017"/>
                  </a:cubicBezTo>
                  <a:cubicBezTo>
                    <a:pt x="4802" y="2017"/>
                    <a:pt x="4624" y="2085"/>
                    <a:pt x="4487" y="2221"/>
                  </a:cubicBezTo>
                  <a:lnTo>
                    <a:pt x="2222" y="4487"/>
                  </a:lnTo>
                  <a:cubicBezTo>
                    <a:pt x="1949" y="4759"/>
                    <a:pt x="1949" y="5201"/>
                    <a:pt x="2222" y="5473"/>
                  </a:cubicBezTo>
                  <a:lnTo>
                    <a:pt x="3541" y="6791"/>
                  </a:lnTo>
                  <a:cubicBezTo>
                    <a:pt x="3107" y="7528"/>
                    <a:pt x="2777" y="8322"/>
                    <a:pt x="2564" y="9150"/>
                  </a:cubicBezTo>
                  <a:lnTo>
                    <a:pt x="699" y="9150"/>
                  </a:lnTo>
                  <a:cubicBezTo>
                    <a:pt x="313" y="9150"/>
                    <a:pt x="1" y="9462"/>
                    <a:pt x="1" y="9848"/>
                  </a:cubicBezTo>
                  <a:lnTo>
                    <a:pt x="1" y="13053"/>
                  </a:lnTo>
                  <a:cubicBezTo>
                    <a:pt x="1" y="13438"/>
                    <a:pt x="313" y="13751"/>
                    <a:pt x="699" y="13751"/>
                  </a:cubicBezTo>
                  <a:lnTo>
                    <a:pt x="2564" y="13751"/>
                  </a:lnTo>
                  <a:cubicBezTo>
                    <a:pt x="2777" y="14579"/>
                    <a:pt x="3106" y="15373"/>
                    <a:pt x="3541" y="16109"/>
                  </a:cubicBezTo>
                  <a:lnTo>
                    <a:pt x="2222" y="17427"/>
                  </a:lnTo>
                  <a:cubicBezTo>
                    <a:pt x="1949" y="17701"/>
                    <a:pt x="1949" y="18142"/>
                    <a:pt x="2222" y="18415"/>
                  </a:cubicBezTo>
                  <a:lnTo>
                    <a:pt x="4487" y="20681"/>
                  </a:lnTo>
                  <a:cubicBezTo>
                    <a:pt x="4624" y="20817"/>
                    <a:pt x="4802" y="20885"/>
                    <a:pt x="4981" y="20885"/>
                  </a:cubicBezTo>
                  <a:cubicBezTo>
                    <a:pt x="5159" y="20885"/>
                    <a:pt x="5338" y="20817"/>
                    <a:pt x="5474" y="20681"/>
                  </a:cubicBezTo>
                  <a:lnTo>
                    <a:pt x="6793" y="19362"/>
                  </a:lnTo>
                  <a:cubicBezTo>
                    <a:pt x="7530" y="19796"/>
                    <a:pt x="8324" y="20124"/>
                    <a:pt x="9152" y="20339"/>
                  </a:cubicBezTo>
                  <a:lnTo>
                    <a:pt x="9152" y="22204"/>
                  </a:lnTo>
                  <a:cubicBezTo>
                    <a:pt x="9152" y="22588"/>
                    <a:pt x="9464" y="22901"/>
                    <a:pt x="9850" y="22901"/>
                  </a:cubicBezTo>
                  <a:lnTo>
                    <a:pt x="13055" y="22901"/>
                  </a:lnTo>
                  <a:cubicBezTo>
                    <a:pt x="13439" y="22901"/>
                    <a:pt x="13751" y="22588"/>
                    <a:pt x="13751" y="22204"/>
                  </a:cubicBezTo>
                  <a:lnTo>
                    <a:pt x="13751" y="20339"/>
                  </a:lnTo>
                  <a:cubicBezTo>
                    <a:pt x="14581" y="20124"/>
                    <a:pt x="15373" y="19796"/>
                    <a:pt x="16110" y="19362"/>
                  </a:cubicBezTo>
                  <a:lnTo>
                    <a:pt x="17429" y="20680"/>
                  </a:lnTo>
                  <a:cubicBezTo>
                    <a:pt x="17566" y="20816"/>
                    <a:pt x="17744" y="20884"/>
                    <a:pt x="17923" y="20884"/>
                  </a:cubicBezTo>
                  <a:cubicBezTo>
                    <a:pt x="18101" y="20884"/>
                    <a:pt x="18280" y="20816"/>
                    <a:pt x="18416" y="20680"/>
                  </a:cubicBezTo>
                  <a:lnTo>
                    <a:pt x="20682" y="18414"/>
                  </a:lnTo>
                  <a:cubicBezTo>
                    <a:pt x="20954" y="18142"/>
                    <a:pt x="20954" y="17700"/>
                    <a:pt x="20682" y="17427"/>
                  </a:cubicBezTo>
                  <a:lnTo>
                    <a:pt x="19364" y="16109"/>
                  </a:lnTo>
                  <a:cubicBezTo>
                    <a:pt x="19798" y="15373"/>
                    <a:pt x="20126" y="14579"/>
                    <a:pt x="20339" y="13751"/>
                  </a:cubicBezTo>
                  <a:lnTo>
                    <a:pt x="22205" y="13751"/>
                  </a:lnTo>
                  <a:cubicBezTo>
                    <a:pt x="22591" y="13751"/>
                    <a:pt x="22903" y="13438"/>
                    <a:pt x="22903" y="13053"/>
                  </a:cubicBezTo>
                  <a:lnTo>
                    <a:pt x="22903" y="9850"/>
                  </a:lnTo>
                  <a:cubicBezTo>
                    <a:pt x="22903" y="9465"/>
                    <a:pt x="22592" y="9152"/>
                    <a:pt x="22208" y="9152"/>
                  </a:cubicBezTo>
                  <a:cubicBezTo>
                    <a:pt x="22207" y="9152"/>
                    <a:pt x="22206" y="9152"/>
                    <a:pt x="22205" y="9152"/>
                  </a:cubicBezTo>
                  <a:lnTo>
                    <a:pt x="20339" y="9152"/>
                  </a:lnTo>
                  <a:cubicBezTo>
                    <a:pt x="20126" y="8322"/>
                    <a:pt x="19798" y="7530"/>
                    <a:pt x="19364" y="6793"/>
                  </a:cubicBezTo>
                  <a:lnTo>
                    <a:pt x="20682" y="5473"/>
                  </a:lnTo>
                  <a:cubicBezTo>
                    <a:pt x="20954" y="5201"/>
                    <a:pt x="20954" y="4759"/>
                    <a:pt x="20682" y="4487"/>
                  </a:cubicBezTo>
                  <a:lnTo>
                    <a:pt x="18416" y="2221"/>
                  </a:lnTo>
                  <a:cubicBezTo>
                    <a:pt x="18280" y="2085"/>
                    <a:pt x="18101" y="2017"/>
                    <a:pt x="17923" y="2017"/>
                  </a:cubicBezTo>
                  <a:cubicBezTo>
                    <a:pt x="17744" y="2017"/>
                    <a:pt x="17566" y="2085"/>
                    <a:pt x="17429" y="2221"/>
                  </a:cubicBezTo>
                  <a:lnTo>
                    <a:pt x="16110" y="3541"/>
                  </a:lnTo>
                  <a:cubicBezTo>
                    <a:pt x="15373" y="3105"/>
                    <a:pt x="14581" y="2777"/>
                    <a:pt x="13751" y="2564"/>
                  </a:cubicBezTo>
                  <a:lnTo>
                    <a:pt x="13751" y="698"/>
                  </a:lnTo>
                  <a:cubicBezTo>
                    <a:pt x="13751" y="312"/>
                    <a:pt x="13439" y="0"/>
                    <a:pt x="13055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1" name="CuadroTexto 10">
            <a:extLst>
              <a:ext uri="{FF2B5EF4-FFF2-40B4-BE49-F238E27FC236}">
                <a16:creationId xmlns:a16="http://schemas.microsoft.com/office/drawing/2014/main" id="{786AD207-AB98-472A-9A2D-A03EE71C1FF0}"/>
              </a:ext>
            </a:extLst>
          </p:cNvPr>
          <p:cNvSpPr txBox="1"/>
          <p:nvPr/>
        </p:nvSpPr>
        <p:spPr>
          <a:xfrm>
            <a:off x="939482" y="4813176"/>
            <a:ext cx="21371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200" b="1" dirty="0"/>
              <a:t>IDENTIFICACIÓN</a:t>
            </a:r>
          </a:p>
        </p:txBody>
      </p:sp>
      <p:sp>
        <p:nvSpPr>
          <p:cNvPr id="33" name="CuadroTexto 32">
            <a:extLst>
              <a:ext uri="{FF2B5EF4-FFF2-40B4-BE49-F238E27FC236}">
                <a16:creationId xmlns:a16="http://schemas.microsoft.com/office/drawing/2014/main" id="{D6299348-0D6B-41A2-8972-99565D37B124}"/>
              </a:ext>
            </a:extLst>
          </p:cNvPr>
          <p:cNvSpPr txBox="1"/>
          <p:nvPr/>
        </p:nvSpPr>
        <p:spPr>
          <a:xfrm>
            <a:off x="3161235" y="4602043"/>
            <a:ext cx="210199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100" b="1" dirty="0"/>
              <a:t>DOCUMENTACIÓN</a:t>
            </a:r>
          </a:p>
        </p:txBody>
      </p:sp>
      <p:sp>
        <p:nvSpPr>
          <p:cNvPr id="34" name="CuadroTexto 33">
            <a:extLst>
              <a:ext uri="{FF2B5EF4-FFF2-40B4-BE49-F238E27FC236}">
                <a16:creationId xmlns:a16="http://schemas.microsoft.com/office/drawing/2014/main" id="{DC2941AC-8887-45FE-875B-C439BA7A1321}"/>
              </a:ext>
            </a:extLst>
          </p:cNvPr>
          <p:cNvSpPr txBox="1"/>
          <p:nvPr/>
        </p:nvSpPr>
        <p:spPr>
          <a:xfrm>
            <a:off x="5364169" y="4791909"/>
            <a:ext cx="213716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600" b="1" dirty="0"/>
              <a:t>DIFUSIÓN</a:t>
            </a:r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BB39AB07-A648-49EC-9668-000C26F0DADB}"/>
              </a:ext>
            </a:extLst>
          </p:cNvPr>
          <p:cNvSpPr txBox="1"/>
          <p:nvPr/>
        </p:nvSpPr>
        <p:spPr>
          <a:xfrm>
            <a:off x="8035504" y="4547978"/>
            <a:ext cx="2991618" cy="646331"/>
          </a:xfrm>
          <a:prstGeom prst="rect">
            <a:avLst/>
          </a:prstGeom>
          <a:noFill/>
          <a:ln w="285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MX" sz="1800" b="1" dirty="0">
                <a:hlinkClick r:id="rId10" action="ppaction://hlinkfile"/>
              </a:rPr>
              <a:t>F-OPL-140 Documentación de Buenas Prácticas</a:t>
            </a:r>
            <a:endParaRPr lang="es-MX" sz="1800" b="1" dirty="0"/>
          </a:p>
        </p:txBody>
      </p:sp>
      <p:pic>
        <p:nvPicPr>
          <p:cNvPr id="27" name="Imagen 1">
            <a:extLst>
              <a:ext uri="{FF2B5EF4-FFF2-40B4-BE49-F238E27FC236}">
                <a16:creationId xmlns:a16="http://schemas.microsoft.com/office/drawing/2014/main" id="{60734414-D061-4C60-BAC3-BEA89503A50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84776" y="6093406"/>
            <a:ext cx="3573684" cy="6279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340032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Paralelogramo 78">
            <a:extLst>
              <a:ext uri="{FF2B5EF4-FFF2-40B4-BE49-F238E27FC236}">
                <a16:creationId xmlns:a16="http://schemas.microsoft.com/office/drawing/2014/main" id="{C052EDE0-E785-4BFB-83F0-DA761DB576B9}"/>
              </a:ext>
            </a:extLst>
          </p:cNvPr>
          <p:cNvSpPr/>
          <p:nvPr/>
        </p:nvSpPr>
        <p:spPr>
          <a:xfrm>
            <a:off x="649317" y="305856"/>
            <a:ext cx="10145058" cy="522412"/>
          </a:xfrm>
          <a:prstGeom prst="parallelogram">
            <a:avLst/>
          </a:prstGeom>
          <a:solidFill>
            <a:srgbClr val="6699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sz="1429"/>
          </a:p>
        </p:txBody>
      </p:sp>
      <p:sp>
        <p:nvSpPr>
          <p:cNvPr id="12" name="Paralelogramo 11">
            <a:extLst>
              <a:ext uri="{FF2B5EF4-FFF2-40B4-BE49-F238E27FC236}">
                <a16:creationId xmlns:a16="http://schemas.microsoft.com/office/drawing/2014/main" id="{D37138C6-D1F1-4898-92BF-56434AA048E5}"/>
              </a:ext>
            </a:extLst>
          </p:cNvPr>
          <p:cNvSpPr/>
          <p:nvPr/>
        </p:nvSpPr>
        <p:spPr>
          <a:xfrm>
            <a:off x="498081" y="184899"/>
            <a:ext cx="10145058" cy="522412"/>
          </a:xfrm>
          <a:prstGeom prst="parallelogram">
            <a:avLst/>
          </a:prstGeom>
          <a:solidFill>
            <a:srgbClr val="3366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sz="1429"/>
          </a:p>
        </p:txBody>
      </p:sp>
      <p:pic>
        <p:nvPicPr>
          <p:cNvPr id="132" name="Google Shape;63;p14">
            <a:extLst>
              <a:ext uri="{FF2B5EF4-FFF2-40B4-BE49-F238E27FC236}">
                <a16:creationId xmlns:a16="http://schemas.microsoft.com/office/drawing/2014/main" id="{7E23E7F7-CF5E-4EEA-99D0-9C7122A6A542}"/>
              </a:ext>
            </a:extLst>
          </p:cNvPr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 flipH="1">
            <a:off x="5006" y="-43720"/>
            <a:ext cx="690390" cy="6925143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CuadroTexto 6">
            <a:extLst>
              <a:ext uri="{FF2B5EF4-FFF2-40B4-BE49-F238E27FC236}">
                <a16:creationId xmlns:a16="http://schemas.microsoft.com/office/drawing/2014/main" id="{FA13F806-344F-20F8-2DD0-4F2DEA90A614}"/>
              </a:ext>
            </a:extLst>
          </p:cNvPr>
          <p:cNvSpPr txBox="1"/>
          <p:nvPr/>
        </p:nvSpPr>
        <p:spPr>
          <a:xfrm>
            <a:off x="802188" y="182144"/>
            <a:ext cx="1014505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600" b="1" dirty="0">
                <a:solidFill>
                  <a:prstClr val="white"/>
                </a:solidFill>
                <a:latin typeface="Work Sans" panose="00000500000000000000" pitchFamily="50" charset="0"/>
              </a:rPr>
              <a:t>GUÍA PARA LA IDENTIFICACIÓN, DOCUMENTACIÓN Y DIFUSIÓN DE BUENAS PRÁCTICAS Y LECCIONES APRENDIDAS.</a:t>
            </a:r>
            <a:endParaRPr lang="es-ES" sz="1600" b="1" dirty="0">
              <a:solidFill>
                <a:prstClr val="white"/>
              </a:solidFill>
              <a:latin typeface="Work Sans" panose="00000500000000000000" pitchFamily="50" charset="0"/>
            </a:endParaRPr>
          </a:p>
        </p:txBody>
      </p:sp>
      <p:pic>
        <p:nvPicPr>
          <p:cNvPr id="3" name="Imagen 2" descr="Diagrama&#10;&#10;Descripción generada automáticamente">
            <a:extLst>
              <a:ext uri="{FF2B5EF4-FFF2-40B4-BE49-F238E27FC236}">
                <a16:creationId xmlns:a16="http://schemas.microsoft.com/office/drawing/2014/main" id="{960106B7-571B-4A33-B65A-2F4E0DF16CD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2188" y="5754651"/>
            <a:ext cx="1158151" cy="1103349"/>
          </a:xfrm>
          <a:prstGeom prst="rect">
            <a:avLst/>
          </a:prstGeom>
        </p:spPr>
      </p:pic>
      <p:pic>
        <p:nvPicPr>
          <p:cNvPr id="1027" name="Picture 3">
            <a:extLst>
              <a:ext uri="{FF2B5EF4-FFF2-40B4-BE49-F238E27FC236}">
                <a16:creationId xmlns:a16="http://schemas.microsoft.com/office/drawing/2014/main" id="{29A24070-0282-414A-B283-2DBC1B33CC0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97719" y="0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>
            <a:extLst>
              <a:ext uri="{FF2B5EF4-FFF2-40B4-BE49-F238E27FC236}">
                <a16:creationId xmlns:a16="http://schemas.microsoft.com/office/drawing/2014/main" id="{C459FE14-733E-4026-85FD-A804DDCCC94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97719" y="0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>
            <a:extLst>
              <a:ext uri="{FF2B5EF4-FFF2-40B4-BE49-F238E27FC236}">
                <a16:creationId xmlns:a16="http://schemas.microsoft.com/office/drawing/2014/main" id="{F6DB903D-07E5-4265-AAD0-918DF4D57CB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97719" y="0"/>
            <a:ext cx="19050" cy="19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>
            <a:extLst>
              <a:ext uri="{FF2B5EF4-FFF2-40B4-BE49-F238E27FC236}">
                <a16:creationId xmlns:a16="http://schemas.microsoft.com/office/drawing/2014/main" id="{1A268105-1CC0-4F93-83BF-CA57727C5D9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97719" y="0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5" name="Diagrama 4">
            <a:extLst>
              <a:ext uri="{FF2B5EF4-FFF2-40B4-BE49-F238E27FC236}">
                <a16:creationId xmlns:a16="http://schemas.microsoft.com/office/drawing/2014/main" id="{62EEBF6A-0779-498A-9CED-BE4DB06C646C}"/>
              </a:ext>
            </a:extLst>
          </p:cNvPr>
          <p:cNvGraphicFramePr/>
          <p:nvPr/>
        </p:nvGraphicFramePr>
        <p:xfrm>
          <a:off x="-565749" y="932342"/>
          <a:ext cx="9124950" cy="8229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pic>
        <p:nvPicPr>
          <p:cNvPr id="27" name="Imagen 1">
            <a:extLst>
              <a:ext uri="{FF2B5EF4-FFF2-40B4-BE49-F238E27FC236}">
                <a16:creationId xmlns:a16="http://schemas.microsoft.com/office/drawing/2014/main" id="{60734414-D061-4C60-BAC3-BEA89503A50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84776" y="6093406"/>
            <a:ext cx="3573684" cy="6279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2" name="Diagrama 1">
            <a:extLst>
              <a:ext uri="{FF2B5EF4-FFF2-40B4-BE49-F238E27FC236}">
                <a16:creationId xmlns:a16="http://schemas.microsoft.com/office/drawing/2014/main" id="{E3BFDBB6-55E6-4D0D-9715-7FCCEF42C2B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027245706"/>
              </p:ext>
            </p:extLst>
          </p:nvPr>
        </p:nvGraphicFramePr>
        <p:xfrm>
          <a:off x="-1118649" y="1980273"/>
          <a:ext cx="9677850" cy="36270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1" r:lo="rId12" r:qs="rId13" r:cs="rId14"/>
          </a:graphicData>
        </a:graphic>
      </p:graphicFrame>
      <p:grpSp>
        <p:nvGrpSpPr>
          <p:cNvPr id="31" name="Google Shape;6995;p83">
            <a:extLst>
              <a:ext uri="{FF2B5EF4-FFF2-40B4-BE49-F238E27FC236}">
                <a16:creationId xmlns:a16="http://schemas.microsoft.com/office/drawing/2014/main" id="{40E71FCA-A617-4756-A262-5F4E82EED084}"/>
              </a:ext>
            </a:extLst>
          </p:cNvPr>
          <p:cNvGrpSpPr/>
          <p:nvPr/>
        </p:nvGrpSpPr>
        <p:grpSpPr>
          <a:xfrm>
            <a:off x="6889900" y="1804331"/>
            <a:ext cx="4993592" cy="4121331"/>
            <a:chOff x="5190863" y="2824811"/>
            <a:chExt cx="1550310" cy="1108870"/>
          </a:xfrm>
          <a:solidFill>
            <a:schemeClr val="accent6">
              <a:lumMod val="40000"/>
              <a:lumOff val="60000"/>
            </a:schemeClr>
          </a:solidFill>
        </p:grpSpPr>
        <p:grpSp>
          <p:nvGrpSpPr>
            <p:cNvPr id="32" name="Google Shape;6996;p83">
              <a:extLst>
                <a:ext uri="{FF2B5EF4-FFF2-40B4-BE49-F238E27FC236}">
                  <a16:creationId xmlns:a16="http://schemas.microsoft.com/office/drawing/2014/main" id="{CE2EF6BE-18A8-459A-999F-8C77694512B1}"/>
                </a:ext>
              </a:extLst>
            </p:cNvPr>
            <p:cNvGrpSpPr/>
            <p:nvPr/>
          </p:nvGrpSpPr>
          <p:grpSpPr>
            <a:xfrm>
              <a:off x="5938695" y="3176919"/>
              <a:ext cx="802478" cy="404739"/>
              <a:chOff x="5938695" y="3176919"/>
              <a:chExt cx="802478" cy="404739"/>
            </a:xfrm>
            <a:grpFill/>
          </p:grpSpPr>
          <p:grpSp>
            <p:nvGrpSpPr>
              <p:cNvPr id="53" name="Google Shape;6997;p83">
                <a:extLst>
                  <a:ext uri="{FF2B5EF4-FFF2-40B4-BE49-F238E27FC236}">
                    <a16:creationId xmlns:a16="http://schemas.microsoft.com/office/drawing/2014/main" id="{FD0BB967-69D2-4BB7-8189-291CAD4F8CD9}"/>
                  </a:ext>
                </a:extLst>
              </p:cNvPr>
              <p:cNvGrpSpPr/>
              <p:nvPr/>
            </p:nvGrpSpPr>
            <p:grpSpPr>
              <a:xfrm>
                <a:off x="5938695" y="3176919"/>
                <a:ext cx="802478" cy="404739"/>
                <a:chOff x="5938695" y="3176919"/>
                <a:chExt cx="802478" cy="404739"/>
              </a:xfrm>
              <a:grpFill/>
            </p:grpSpPr>
            <p:sp>
              <p:nvSpPr>
                <p:cNvPr id="55" name="Google Shape;6998;p83">
                  <a:extLst>
                    <a:ext uri="{FF2B5EF4-FFF2-40B4-BE49-F238E27FC236}">
                      <a16:creationId xmlns:a16="http://schemas.microsoft.com/office/drawing/2014/main" id="{515E5682-F48B-49A7-946C-6A754FACF907}"/>
                    </a:ext>
                  </a:extLst>
                </p:cNvPr>
                <p:cNvSpPr/>
                <p:nvPr/>
              </p:nvSpPr>
              <p:spPr>
                <a:xfrm>
                  <a:off x="5938695" y="3176919"/>
                  <a:ext cx="404679" cy="40473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649" h="9651" extrusionOk="0">
                      <a:moveTo>
                        <a:pt x="4922" y="1"/>
                      </a:moveTo>
                      <a:cubicBezTo>
                        <a:pt x="4890" y="1"/>
                        <a:pt x="4858" y="2"/>
                        <a:pt x="4826" y="2"/>
                      </a:cubicBezTo>
                      <a:lnTo>
                        <a:pt x="4826" y="1251"/>
                      </a:lnTo>
                      <a:cubicBezTo>
                        <a:pt x="4858" y="1251"/>
                        <a:pt x="4890" y="1251"/>
                        <a:pt x="4922" y="1253"/>
                      </a:cubicBezTo>
                      <a:lnTo>
                        <a:pt x="4925" y="1253"/>
                      </a:lnTo>
                      <a:cubicBezTo>
                        <a:pt x="6858" y="1309"/>
                        <a:pt x="8395" y="2891"/>
                        <a:pt x="8395" y="4825"/>
                      </a:cubicBezTo>
                      <a:cubicBezTo>
                        <a:pt x="8395" y="4845"/>
                        <a:pt x="8393" y="4864"/>
                        <a:pt x="8393" y="4883"/>
                      </a:cubicBezTo>
                      <a:cubicBezTo>
                        <a:pt x="8361" y="6814"/>
                        <a:pt x="6800" y="8371"/>
                        <a:pt x="4869" y="8396"/>
                      </a:cubicBezTo>
                      <a:cubicBezTo>
                        <a:pt x="4853" y="8397"/>
                        <a:pt x="4837" y="8397"/>
                        <a:pt x="4820" y="8397"/>
                      </a:cubicBezTo>
                      <a:cubicBezTo>
                        <a:pt x="2911" y="8397"/>
                        <a:pt x="1336" y="6893"/>
                        <a:pt x="1253" y="4979"/>
                      </a:cubicBezTo>
                      <a:lnTo>
                        <a:pt x="1253" y="4971"/>
                      </a:lnTo>
                      <a:cubicBezTo>
                        <a:pt x="1251" y="4942"/>
                        <a:pt x="1251" y="4912"/>
                        <a:pt x="1251" y="4883"/>
                      </a:cubicBezTo>
                      <a:lnTo>
                        <a:pt x="2" y="4883"/>
                      </a:lnTo>
                      <a:cubicBezTo>
                        <a:pt x="2" y="4913"/>
                        <a:pt x="2" y="4944"/>
                        <a:pt x="1" y="4976"/>
                      </a:cubicBezTo>
                      <a:lnTo>
                        <a:pt x="1" y="4979"/>
                      </a:lnTo>
                      <a:cubicBezTo>
                        <a:pt x="23" y="5762"/>
                        <a:pt x="238" y="6528"/>
                        <a:pt x="627" y="7208"/>
                      </a:cubicBezTo>
                      <a:cubicBezTo>
                        <a:pt x="1484" y="8717"/>
                        <a:pt x="3085" y="9650"/>
                        <a:pt x="4822" y="9650"/>
                      </a:cubicBezTo>
                      <a:cubicBezTo>
                        <a:pt x="7468" y="9650"/>
                        <a:pt x="9614" y="7520"/>
                        <a:pt x="9646" y="4883"/>
                      </a:cubicBezTo>
                      <a:cubicBezTo>
                        <a:pt x="9646" y="4864"/>
                        <a:pt x="9647" y="4845"/>
                        <a:pt x="9647" y="4825"/>
                      </a:cubicBezTo>
                      <a:cubicBezTo>
                        <a:pt x="9649" y="3088"/>
                        <a:pt x="8714" y="1483"/>
                        <a:pt x="7200" y="628"/>
                      </a:cubicBezTo>
                      <a:cubicBezTo>
                        <a:pt x="6746" y="369"/>
                        <a:pt x="6251" y="186"/>
                        <a:pt x="5737" y="87"/>
                      </a:cubicBezTo>
                      <a:cubicBezTo>
                        <a:pt x="5468" y="36"/>
                        <a:pt x="5195" y="7"/>
                        <a:pt x="4922" y="1"/>
                      </a:cubicBezTo>
                      <a:close/>
                    </a:path>
                  </a:pathLst>
                </a:custGeom>
                <a:solidFill>
                  <a:schemeClr val="accent6">
                    <a:lumMod val="60000"/>
                    <a:lumOff val="40000"/>
                  </a:scheme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56" name="Google Shape;6999;p83">
                  <a:extLst>
                    <a:ext uri="{FF2B5EF4-FFF2-40B4-BE49-F238E27FC236}">
                      <a16:creationId xmlns:a16="http://schemas.microsoft.com/office/drawing/2014/main" id="{84FB20E8-29B2-4541-B830-72344701A526}"/>
                    </a:ext>
                  </a:extLst>
                </p:cNvPr>
                <p:cNvSpPr/>
                <p:nvPr/>
              </p:nvSpPr>
              <p:spPr>
                <a:xfrm>
                  <a:off x="6256893" y="3285705"/>
                  <a:ext cx="484280" cy="18775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764" h="4477" extrusionOk="0">
                      <a:moveTo>
                        <a:pt x="6645" y="1"/>
                      </a:moveTo>
                      <a:cubicBezTo>
                        <a:pt x="6644" y="1"/>
                        <a:pt x="6643" y="1"/>
                        <a:pt x="6642" y="1"/>
                      </a:cubicBezTo>
                      <a:lnTo>
                        <a:pt x="14" y="1"/>
                      </a:lnTo>
                      <a:cubicBezTo>
                        <a:pt x="1061" y="1309"/>
                        <a:pt x="1055" y="3173"/>
                        <a:pt x="1" y="4476"/>
                      </a:cubicBezTo>
                      <a:lnTo>
                        <a:pt x="6642" y="4476"/>
                      </a:lnTo>
                      <a:cubicBezTo>
                        <a:pt x="7814" y="4476"/>
                        <a:pt x="8763" y="3527"/>
                        <a:pt x="8763" y="2355"/>
                      </a:cubicBezTo>
                      <a:lnTo>
                        <a:pt x="8763" y="2121"/>
                      </a:lnTo>
                      <a:cubicBezTo>
                        <a:pt x="8762" y="950"/>
                        <a:pt x="7814" y="1"/>
                        <a:pt x="6645" y="1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es-MX" dirty="0"/>
                    <a:t>Buena Práctica</a:t>
                  </a:r>
                  <a:endParaRPr dirty="0"/>
                </a:p>
              </p:txBody>
            </p:sp>
          </p:grpSp>
          <p:sp>
            <p:nvSpPr>
              <p:cNvPr id="54" name="Google Shape;7000;p83">
                <a:extLst>
                  <a:ext uri="{FF2B5EF4-FFF2-40B4-BE49-F238E27FC236}">
                    <a16:creationId xmlns:a16="http://schemas.microsoft.com/office/drawing/2014/main" id="{C05CDDDC-4E86-4E53-9984-87A9A31544F1}"/>
                  </a:ext>
                </a:extLst>
              </p:cNvPr>
              <p:cNvSpPr/>
              <p:nvPr/>
            </p:nvSpPr>
            <p:spPr>
              <a:xfrm>
                <a:off x="6044300" y="3282475"/>
                <a:ext cx="191959" cy="191990"/>
              </a:xfrm>
              <a:custGeom>
                <a:avLst/>
                <a:gdLst/>
                <a:ahLst/>
                <a:cxnLst/>
                <a:rect l="l" t="t" r="r" b="b"/>
                <a:pathLst>
                  <a:path w="4577" h="4578" extrusionOk="0">
                    <a:moveTo>
                      <a:pt x="2288" y="1"/>
                    </a:moveTo>
                    <a:cubicBezTo>
                      <a:pt x="1025" y="1"/>
                      <a:pt x="0" y="1024"/>
                      <a:pt x="0" y="2289"/>
                    </a:cubicBezTo>
                    <a:cubicBezTo>
                      <a:pt x="0" y="3553"/>
                      <a:pt x="1025" y="4577"/>
                      <a:pt x="2288" y="4577"/>
                    </a:cubicBezTo>
                    <a:cubicBezTo>
                      <a:pt x="3552" y="4577"/>
                      <a:pt x="4577" y="3553"/>
                      <a:pt x="4577" y="2289"/>
                    </a:cubicBezTo>
                    <a:cubicBezTo>
                      <a:pt x="4577" y="1024"/>
                      <a:pt x="3552" y="1"/>
                      <a:pt x="2288" y="1"/>
                    </a:cubicBezTo>
                    <a:close/>
                  </a:path>
                </a:pathLst>
              </a:custGeom>
              <a:solidFill>
                <a:schemeClr val="accent6">
                  <a:lumMod val="5000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s-MX" dirty="0">
                    <a:solidFill>
                      <a:schemeClr val="bg1"/>
                    </a:solidFill>
                  </a:rPr>
                  <a:t>3</a:t>
                </a:r>
                <a:endParaRPr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35" name="Google Shape;7001;p83">
              <a:extLst>
                <a:ext uri="{FF2B5EF4-FFF2-40B4-BE49-F238E27FC236}">
                  <a16:creationId xmlns:a16="http://schemas.microsoft.com/office/drawing/2014/main" id="{04514600-BF68-42C9-AC86-9921CF397F61}"/>
                </a:ext>
              </a:extLst>
            </p:cNvPr>
            <p:cNvGrpSpPr/>
            <p:nvPr/>
          </p:nvGrpSpPr>
          <p:grpSpPr>
            <a:xfrm>
              <a:off x="5190863" y="3176835"/>
              <a:ext cx="800340" cy="404655"/>
              <a:chOff x="5190863" y="3176835"/>
              <a:chExt cx="800340" cy="404655"/>
            </a:xfrm>
            <a:grpFill/>
          </p:grpSpPr>
          <p:grpSp>
            <p:nvGrpSpPr>
              <p:cNvPr id="49" name="Google Shape;7002;p83">
                <a:extLst>
                  <a:ext uri="{FF2B5EF4-FFF2-40B4-BE49-F238E27FC236}">
                    <a16:creationId xmlns:a16="http://schemas.microsoft.com/office/drawing/2014/main" id="{D4AA62A8-6654-4FC4-B5DC-5374805ED641}"/>
                  </a:ext>
                </a:extLst>
              </p:cNvPr>
              <p:cNvGrpSpPr/>
              <p:nvPr/>
            </p:nvGrpSpPr>
            <p:grpSpPr>
              <a:xfrm>
                <a:off x="5190863" y="3176835"/>
                <a:ext cx="800340" cy="404655"/>
                <a:chOff x="5190863" y="3176835"/>
                <a:chExt cx="800340" cy="404655"/>
              </a:xfrm>
              <a:grpFill/>
            </p:grpSpPr>
            <p:sp>
              <p:nvSpPr>
                <p:cNvPr id="51" name="Google Shape;7003;p83">
                  <a:extLst>
                    <a:ext uri="{FF2B5EF4-FFF2-40B4-BE49-F238E27FC236}">
                      <a16:creationId xmlns:a16="http://schemas.microsoft.com/office/drawing/2014/main" id="{A859718B-BBF1-4F4D-9886-09F71A6A944F}"/>
                    </a:ext>
                  </a:extLst>
                </p:cNvPr>
                <p:cNvSpPr/>
                <p:nvPr/>
              </p:nvSpPr>
              <p:spPr>
                <a:xfrm>
                  <a:off x="5586650" y="3176835"/>
                  <a:ext cx="404553" cy="40465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646" h="9649" extrusionOk="0">
                      <a:moveTo>
                        <a:pt x="4824" y="1"/>
                      </a:moveTo>
                      <a:cubicBezTo>
                        <a:pt x="2159" y="1"/>
                        <a:pt x="1" y="2161"/>
                        <a:pt x="1" y="4826"/>
                      </a:cubicBezTo>
                      <a:lnTo>
                        <a:pt x="1" y="4883"/>
                      </a:lnTo>
                      <a:cubicBezTo>
                        <a:pt x="31" y="7486"/>
                        <a:pt x="2121" y="9594"/>
                        <a:pt x="4724" y="9647"/>
                      </a:cubicBezTo>
                      <a:cubicBezTo>
                        <a:pt x="4756" y="9647"/>
                        <a:pt x="4790" y="9649"/>
                        <a:pt x="4824" y="9649"/>
                      </a:cubicBezTo>
                      <a:lnTo>
                        <a:pt x="4829" y="9649"/>
                      </a:lnTo>
                      <a:cubicBezTo>
                        <a:pt x="4861" y="9649"/>
                        <a:pt x="4893" y="9649"/>
                        <a:pt x="4925" y="9647"/>
                      </a:cubicBezTo>
                      <a:cubicBezTo>
                        <a:pt x="5725" y="9633"/>
                        <a:pt x="6508" y="9417"/>
                        <a:pt x="7205" y="9021"/>
                      </a:cubicBezTo>
                      <a:cubicBezTo>
                        <a:pt x="6508" y="8626"/>
                        <a:pt x="5725" y="8411"/>
                        <a:pt x="4925" y="8395"/>
                      </a:cubicBezTo>
                      <a:cubicBezTo>
                        <a:pt x="4893" y="8397"/>
                        <a:pt x="4861" y="8397"/>
                        <a:pt x="4829" y="8397"/>
                      </a:cubicBezTo>
                      <a:lnTo>
                        <a:pt x="4824" y="8397"/>
                      </a:lnTo>
                      <a:cubicBezTo>
                        <a:pt x="4790" y="8397"/>
                        <a:pt x="4756" y="8397"/>
                        <a:pt x="4724" y="8395"/>
                      </a:cubicBezTo>
                      <a:cubicBezTo>
                        <a:pt x="2817" y="8344"/>
                        <a:pt x="1283" y="6795"/>
                        <a:pt x="1253" y="4883"/>
                      </a:cubicBezTo>
                      <a:cubicBezTo>
                        <a:pt x="1253" y="4863"/>
                        <a:pt x="1251" y="4843"/>
                        <a:pt x="1251" y="4824"/>
                      </a:cubicBezTo>
                      <a:cubicBezTo>
                        <a:pt x="1251" y="2851"/>
                        <a:pt x="2851" y="1252"/>
                        <a:pt x="4824" y="1252"/>
                      </a:cubicBezTo>
                      <a:cubicBezTo>
                        <a:pt x="6745" y="1252"/>
                        <a:pt x="8313" y="2768"/>
                        <a:pt x="8393" y="4670"/>
                      </a:cubicBezTo>
                      <a:lnTo>
                        <a:pt x="8393" y="4674"/>
                      </a:lnTo>
                      <a:cubicBezTo>
                        <a:pt x="8396" y="4723"/>
                        <a:pt x="8396" y="4774"/>
                        <a:pt x="8396" y="4824"/>
                      </a:cubicBezTo>
                      <a:cubicBezTo>
                        <a:pt x="8396" y="4845"/>
                        <a:pt x="8396" y="4863"/>
                        <a:pt x="8396" y="4883"/>
                      </a:cubicBezTo>
                      <a:lnTo>
                        <a:pt x="9644" y="4883"/>
                      </a:lnTo>
                      <a:cubicBezTo>
                        <a:pt x="9644" y="4863"/>
                        <a:pt x="9642" y="4843"/>
                        <a:pt x="9642" y="4824"/>
                      </a:cubicBezTo>
                      <a:cubicBezTo>
                        <a:pt x="9644" y="4778"/>
                        <a:pt x="9644" y="4728"/>
                        <a:pt x="9645" y="4680"/>
                      </a:cubicBezTo>
                      <a:lnTo>
                        <a:pt x="9645" y="4672"/>
                      </a:lnTo>
                      <a:cubicBezTo>
                        <a:pt x="9623" y="3889"/>
                        <a:pt x="9407" y="3124"/>
                        <a:pt x="9019" y="2443"/>
                      </a:cubicBezTo>
                      <a:cubicBezTo>
                        <a:pt x="8163" y="933"/>
                        <a:pt x="6560" y="1"/>
                        <a:pt x="4824" y="1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52" name="Google Shape;7004;p83">
                  <a:extLst>
                    <a:ext uri="{FF2B5EF4-FFF2-40B4-BE49-F238E27FC236}">
                      <a16:creationId xmlns:a16="http://schemas.microsoft.com/office/drawing/2014/main" id="{C2B1EA0B-4F04-44EF-B3A3-3CDF624BC4F6}"/>
                    </a:ext>
                  </a:extLst>
                </p:cNvPr>
                <p:cNvSpPr/>
                <p:nvPr/>
              </p:nvSpPr>
              <p:spPr>
                <a:xfrm>
                  <a:off x="5190863" y="3285914"/>
                  <a:ext cx="481722" cy="18779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759" h="4478" extrusionOk="0">
                      <a:moveTo>
                        <a:pt x="2123" y="0"/>
                      </a:moveTo>
                      <a:cubicBezTo>
                        <a:pt x="951" y="0"/>
                        <a:pt x="1" y="950"/>
                        <a:pt x="1" y="2122"/>
                      </a:cubicBezTo>
                      <a:lnTo>
                        <a:pt x="1" y="2356"/>
                      </a:lnTo>
                      <a:cubicBezTo>
                        <a:pt x="1" y="3528"/>
                        <a:pt x="951" y="4478"/>
                        <a:pt x="2123" y="4478"/>
                      </a:cubicBezTo>
                      <a:lnTo>
                        <a:pt x="8759" y="4478"/>
                      </a:lnTo>
                      <a:cubicBezTo>
                        <a:pt x="7702" y="3176"/>
                        <a:pt x="7694" y="1314"/>
                        <a:pt x="8739" y="2"/>
                      </a:cubicBezTo>
                      <a:lnTo>
                        <a:pt x="8739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es-MX" dirty="0"/>
                    <a:t>Práctica Prometedora</a:t>
                  </a:r>
                  <a:endParaRPr dirty="0"/>
                </a:p>
              </p:txBody>
            </p:sp>
          </p:grpSp>
          <p:sp>
            <p:nvSpPr>
              <p:cNvPr id="50" name="Google Shape;7005;p83">
                <a:extLst>
                  <a:ext uri="{FF2B5EF4-FFF2-40B4-BE49-F238E27FC236}">
                    <a16:creationId xmlns:a16="http://schemas.microsoft.com/office/drawing/2014/main" id="{9490E7FB-A757-4DB6-95AC-765D9D9309F7}"/>
                  </a:ext>
                </a:extLst>
              </p:cNvPr>
              <p:cNvSpPr/>
              <p:nvPr/>
            </p:nvSpPr>
            <p:spPr>
              <a:xfrm>
                <a:off x="5694436" y="3282475"/>
                <a:ext cx="192001" cy="191990"/>
              </a:xfrm>
              <a:custGeom>
                <a:avLst/>
                <a:gdLst/>
                <a:ahLst/>
                <a:cxnLst/>
                <a:rect l="l" t="t" r="r" b="b"/>
                <a:pathLst>
                  <a:path w="4578" h="4578" extrusionOk="0">
                    <a:moveTo>
                      <a:pt x="2289" y="1"/>
                    </a:moveTo>
                    <a:cubicBezTo>
                      <a:pt x="1026" y="1"/>
                      <a:pt x="1" y="1024"/>
                      <a:pt x="1" y="2289"/>
                    </a:cubicBezTo>
                    <a:cubicBezTo>
                      <a:pt x="1" y="3553"/>
                      <a:pt x="1026" y="4577"/>
                      <a:pt x="2289" y="4577"/>
                    </a:cubicBezTo>
                    <a:cubicBezTo>
                      <a:pt x="3552" y="4577"/>
                      <a:pt x="4577" y="3553"/>
                      <a:pt x="4577" y="2289"/>
                    </a:cubicBezTo>
                    <a:cubicBezTo>
                      <a:pt x="4577" y="1024"/>
                      <a:pt x="3552" y="1"/>
                      <a:pt x="2289" y="1"/>
                    </a:cubicBezTo>
                    <a:close/>
                  </a:path>
                </a:pathLst>
              </a:custGeom>
              <a:solidFill>
                <a:schemeClr val="accent6">
                  <a:lumMod val="5000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s-MX" dirty="0">
                    <a:solidFill>
                      <a:schemeClr val="bg1"/>
                    </a:solidFill>
                  </a:rPr>
                  <a:t>2</a:t>
                </a:r>
                <a:endParaRPr dirty="0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36" name="Google Shape;7006;p83">
              <a:extLst>
                <a:ext uri="{FF2B5EF4-FFF2-40B4-BE49-F238E27FC236}">
                  <a16:creationId xmlns:a16="http://schemas.microsoft.com/office/drawing/2014/main" id="{8474BC05-B7DA-4D07-A887-F2987E678CDA}"/>
                </a:ext>
              </a:extLst>
            </p:cNvPr>
            <p:cNvSpPr/>
            <p:nvPr/>
          </p:nvSpPr>
          <p:spPr>
            <a:xfrm>
              <a:off x="6103938" y="3114683"/>
              <a:ext cx="40933" cy="7549"/>
            </a:xfrm>
            <a:custGeom>
              <a:avLst/>
              <a:gdLst/>
              <a:ahLst/>
              <a:cxnLst/>
              <a:rect l="l" t="t" r="r" b="b"/>
              <a:pathLst>
                <a:path w="976" h="180" extrusionOk="0">
                  <a:moveTo>
                    <a:pt x="1" y="1"/>
                  </a:moveTo>
                  <a:lnTo>
                    <a:pt x="1" y="1"/>
                  </a:lnTo>
                  <a:cubicBezTo>
                    <a:pt x="279" y="119"/>
                    <a:pt x="578" y="179"/>
                    <a:pt x="881" y="179"/>
                  </a:cubicBezTo>
                  <a:cubicBezTo>
                    <a:pt x="881" y="179"/>
                    <a:pt x="881" y="179"/>
                    <a:pt x="881" y="179"/>
                  </a:cubicBezTo>
                  <a:lnTo>
                    <a:pt x="881" y="179"/>
                  </a:lnTo>
                  <a:cubicBezTo>
                    <a:pt x="882" y="179"/>
                    <a:pt x="882" y="179"/>
                    <a:pt x="882" y="179"/>
                  </a:cubicBezTo>
                  <a:cubicBezTo>
                    <a:pt x="913" y="179"/>
                    <a:pt x="945" y="178"/>
                    <a:pt x="975" y="176"/>
                  </a:cubicBezTo>
                  <a:lnTo>
                    <a:pt x="975" y="176"/>
                  </a:lnTo>
                  <a:cubicBezTo>
                    <a:pt x="943" y="178"/>
                    <a:pt x="913" y="179"/>
                    <a:pt x="881" y="179"/>
                  </a:cubicBezTo>
                  <a:lnTo>
                    <a:pt x="881" y="179"/>
                  </a:lnTo>
                  <a:cubicBezTo>
                    <a:pt x="579" y="179"/>
                    <a:pt x="279" y="119"/>
                    <a:pt x="1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37" name="Google Shape;7007;p83">
              <a:extLst>
                <a:ext uri="{FF2B5EF4-FFF2-40B4-BE49-F238E27FC236}">
                  <a16:creationId xmlns:a16="http://schemas.microsoft.com/office/drawing/2014/main" id="{4A7C4043-6A0B-45CF-A68E-6C6B094C4736}"/>
                </a:ext>
              </a:extLst>
            </p:cNvPr>
            <p:cNvGrpSpPr/>
            <p:nvPr/>
          </p:nvGrpSpPr>
          <p:grpSpPr>
            <a:xfrm>
              <a:off x="5408728" y="2824811"/>
              <a:ext cx="1326994" cy="404655"/>
              <a:chOff x="5408728" y="2824811"/>
              <a:chExt cx="1326994" cy="404655"/>
            </a:xfrm>
            <a:grpFill/>
          </p:grpSpPr>
          <p:grpSp>
            <p:nvGrpSpPr>
              <p:cNvPr id="43" name="Google Shape;7008;p83">
                <a:extLst>
                  <a:ext uri="{FF2B5EF4-FFF2-40B4-BE49-F238E27FC236}">
                    <a16:creationId xmlns:a16="http://schemas.microsoft.com/office/drawing/2014/main" id="{1B20D250-3F99-4AA1-967D-1B49B5F7700C}"/>
                  </a:ext>
                </a:extLst>
              </p:cNvPr>
              <p:cNvGrpSpPr/>
              <p:nvPr/>
            </p:nvGrpSpPr>
            <p:grpSpPr>
              <a:xfrm>
                <a:off x="5408728" y="2824811"/>
                <a:ext cx="1326994" cy="404655"/>
                <a:chOff x="5408728" y="2824811"/>
                <a:chExt cx="1326994" cy="404655"/>
              </a:xfrm>
              <a:grpFill/>
            </p:grpSpPr>
            <p:grpSp>
              <p:nvGrpSpPr>
                <p:cNvPr id="45" name="Google Shape;7009;p83">
                  <a:extLst>
                    <a:ext uri="{FF2B5EF4-FFF2-40B4-BE49-F238E27FC236}">
                      <a16:creationId xmlns:a16="http://schemas.microsoft.com/office/drawing/2014/main" id="{A1D79CA9-9D76-49D7-ADEE-AA8158223246}"/>
                    </a:ext>
                  </a:extLst>
                </p:cNvPr>
                <p:cNvGrpSpPr/>
                <p:nvPr/>
              </p:nvGrpSpPr>
              <p:grpSpPr>
                <a:xfrm>
                  <a:off x="5938485" y="2824811"/>
                  <a:ext cx="797237" cy="404655"/>
                  <a:chOff x="5938485" y="2824811"/>
                  <a:chExt cx="797237" cy="404655"/>
                </a:xfrm>
                <a:grpFill/>
              </p:grpSpPr>
              <p:sp>
                <p:nvSpPr>
                  <p:cNvPr id="47" name="Google Shape;7010;p83">
                    <a:extLst>
                      <a:ext uri="{FF2B5EF4-FFF2-40B4-BE49-F238E27FC236}">
                        <a16:creationId xmlns:a16="http://schemas.microsoft.com/office/drawing/2014/main" id="{89FF8537-2CEC-454D-B838-5C256FA313B6}"/>
                      </a:ext>
                    </a:extLst>
                  </p:cNvPr>
                  <p:cNvSpPr/>
                  <p:nvPr/>
                </p:nvSpPr>
                <p:spPr>
                  <a:xfrm>
                    <a:off x="6137952" y="2824811"/>
                    <a:ext cx="597771" cy="301698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4253" h="7194" extrusionOk="0">
                        <a:moveTo>
                          <a:pt x="1" y="1"/>
                        </a:moveTo>
                        <a:lnTo>
                          <a:pt x="1" y="1255"/>
                        </a:lnTo>
                        <a:cubicBezTo>
                          <a:pt x="1972" y="1256"/>
                          <a:pt x="3570" y="2856"/>
                          <a:pt x="3570" y="4826"/>
                        </a:cubicBezTo>
                        <a:lnTo>
                          <a:pt x="3570" y="4827"/>
                        </a:lnTo>
                        <a:cubicBezTo>
                          <a:pt x="3570" y="4994"/>
                          <a:pt x="3578" y="5160"/>
                          <a:pt x="3594" y="5322"/>
                        </a:cubicBezTo>
                        <a:cubicBezTo>
                          <a:pt x="3703" y="6385"/>
                          <a:pt x="4598" y="7194"/>
                          <a:pt x="5668" y="7194"/>
                        </a:cubicBezTo>
                        <a:lnTo>
                          <a:pt x="14253" y="7194"/>
                        </a:lnTo>
                        <a:lnTo>
                          <a:pt x="14253" y="6015"/>
                        </a:lnTo>
                        <a:lnTo>
                          <a:pt x="5982" y="6017"/>
                        </a:lnTo>
                        <a:cubicBezTo>
                          <a:pt x="5333" y="6017"/>
                          <a:pt x="4819" y="5485"/>
                          <a:pt x="4821" y="4838"/>
                        </a:cubicBezTo>
                        <a:lnTo>
                          <a:pt x="4821" y="4826"/>
                        </a:lnTo>
                        <a:cubicBezTo>
                          <a:pt x="4821" y="2163"/>
                          <a:pt x="2662" y="2"/>
                          <a:pt x="1" y="1"/>
                        </a:cubicBezTo>
                        <a:close/>
                      </a:path>
                    </a:pathLst>
                  </a:custGeom>
                  <a:solidFill>
                    <a:schemeClr val="accent6">
                      <a:lumMod val="60000"/>
                      <a:lumOff val="40000"/>
                    </a:schemeClr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48" name="Google Shape;7011;p83">
                    <a:extLst>
                      <a:ext uri="{FF2B5EF4-FFF2-40B4-BE49-F238E27FC236}">
                        <a16:creationId xmlns:a16="http://schemas.microsoft.com/office/drawing/2014/main" id="{D4D68937-0E55-42C4-949F-CCD08C380F67}"/>
                      </a:ext>
                    </a:extLst>
                  </p:cNvPr>
                  <p:cNvSpPr/>
                  <p:nvPr/>
                </p:nvSpPr>
                <p:spPr>
                  <a:xfrm>
                    <a:off x="5938485" y="2824811"/>
                    <a:ext cx="202151" cy="40465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4820" h="9649" extrusionOk="0">
                        <a:moveTo>
                          <a:pt x="4819" y="1"/>
                        </a:moveTo>
                        <a:cubicBezTo>
                          <a:pt x="2161" y="4"/>
                          <a:pt x="1" y="2167"/>
                          <a:pt x="1" y="4827"/>
                        </a:cubicBezTo>
                        <a:cubicBezTo>
                          <a:pt x="1" y="6565"/>
                          <a:pt x="934" y="8168"/>
                          <a:pt x="2446" y="9023"/>
                        </a:cubicBezTo>
                        <a:cubicBezTo>
                          <a:pt x="3141" y="9418"/>
                          <a:pt x="3924" y="9634"/>
                          <a:pt x="4725" y="9649"/>
                        </a:cubicBezTo>
                        <a:cubicBezTo>
                          <a:pt x="4757" y="9649"/>
                          <a:pt x="4789" y="9647"/>
                          <a:pt x="4819" y="9647"/>
                        </a:cubicBezTo>
                        <a:lnTo>
                          <a:pt x="4819" y="8398"/>
                        </a:lnTo>
                        <a:cubicBezTo>
                          <a:pt x="4787" y="8398"/>
                          <a:pt x="4757" y="8398"/>
                          <a:pt x="4725" y="8397"/>
                        </a:cubicBezTo>
                        <a:lnTo>
                          <a:pt x="4723" y="8397"/>
                        </a:lnTo>
                        <a:cubicBezTo>
                          <a:pt x="2742" y="8342"/>
                          <a:pt x="1165" y="6672"/>
                          <a:pt x="1256" y="4657"/>
                        </a:cubicBezTo>
                        <a:cubicBezTo>
                          <a:pt x="1340" y="2818"/>
                          <a:pt x="2843" y="1327"/>
                          <a:pt x="4685" y="1255"/>
                        </a:cubicBezTo>
                        <a:cubicBezTo>
                          <a:pt x="4730" y="1253"/>
                          <a:pt x="4774" y="1253"/>
                          <a:pt x="4819" y="1253"/>
                        </a:cubicBezTo>
                        <a:lnTo>
                          <a:pt x="4819" y="1"/>
                        </a:lnTo>
                        <a:close/>
                      </a:path>
                    </a:pathLst>
                  </a:custGeom>
                  <a:grpFill/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</p:grpSp>
            <p:sp>
              <p:nvSpPr>
                <p:cNvPr id="46" name="Google Shape;7012;p83">
                  <a:extLst>
                    <a:ext uri="{FF2B5EF4-FFF2-40B4-BE49-F238E27FC236}">
                      <a16:creationId xmlns:a16="http://schemas.microsoft.com/office/drawing/2014/main" id="{16A411A9-900F-417C-BAEF-0B13464A9175}"/>
                    </a:ext>
                  </a:extLst>
                </p:cNvPr>
                <p:cNvSpPr/>
                <p:nvPr/>
              </p:nvSpPr>
              <p:spPr>
                <a:xfrm>
                  <a:off x="5408728" y="2934478"/>
                  <a:ext cx="616321" cy="18783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767" h="4479" extrusionOk="0">
                      <a:moveTo>
                        <a:pt x="2123" y="1"/>
                      </a:moveTo>
                      <a:cubicBezTo>
                        <a:pt x="952" y="1"/>
                        <a:pt x="1" y="950"/>
                        <a:pt x="1" y="2123"/>
                      </a:cubicBezTo>
                      <a:lnTo>
                        <a:pt x="1" y="2356"/>
                      </a:lnTo>
                      <a:cubicBezTo>
                        <a:pt x="1" y="3527"/>
                        <a:pt x="952" y="4478"/>
                        <a:pt x="2123" y="4478"/>
                      </a:cubicBezTo>
                      <a:lnTo>
                        <a:pt x="8766" y="4478"/>
                      </a:lnTo>
                      <a:cubicBezTo>
                        <a:pt x="7702" y="3181"/>
                        <a:pt x="7684" y="1319"/>
                        <a:pt x="8723" y="1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es-MX" dirty="0"/>
                    <a:t>Institucionalizar</a:t>
                  </a:r>
                  <a:endParaRPr dirty="0"/>
                </a:p>
              </p:txBody>
            </p:sp>
          </p:grpSp>
          <p:sp>
            <p:nvSpPr>
              <p:cNvPr id="44" name="Google Shape;7013;p83">
                <a:extLst>
                  <a:ext uri="{FF2B5EF4-FFF2-40B4-BE49-F238E27FC236}">
                    <a16:creationId xmlns:a16="http://schemas.microsoft.com/office/drawing/2014/main" id="{A8FB6C53-491E-4715-9F07-4C4706ECAC9B}"/>
                  </a:ext>
                </a:extLst>
              </p:cNvPr>
              <p:cNvSpPr/>
              <p:nvPr/>
            </p:nvSpPr>
            <p:spPr>
              <a:xfrm>
                <a:off x="6047361" y="2932675"/>
                <a:ext cx="192001" cy="191990"/>
              </a:xfrm>
              <a:custGeom>
                <a:avLst/>
                <a:gdLst/>
                <a:ahLst/>
                <a:cxnLst/>
                <a:rect l="l" t="t" r="r" b="b"/>
                <a:pathLst>
                  <a:path w="4578" h="4578" extrusionOk="0">
                    <a:moveTo>
                      <a:pt x="2289" y="1"/>
                    </a:moveTo>
                    <a:cubicBezTo>
                      <a:pt x="1026" y="1"/>
                      <a:pt x="1" y="1024"/>
                      <a:pt x="1" y="2289"/>
                    </a:cubicBezTo>
                    <a:cubicBezTo>
                      <a:pt x="1" y="3552"/>
                      <a:pt x="1026" y="4577"/>
                      <a:pt x="2289" y="4577"/>
                    </a:cubicBezTo>
                    <a:cubicBezTo>
                      <a:pt x="3552" y="4577"/>
                      <a:pt x="4577" y="3552"/>
                      <a:pt x="4577" y="2289"/>
                    </a:cubicBezTo>
                    <a:cubicBezTo>
                      <a:pt x="4577" y="1024"/>
                      <a:pt x="3552" y="1"/>
                      <a:pt x="2289" y="1"/>
                    </a:cubicBezTo>
                    <a:close/>
                  </a:path>
                </a:pathLst>
              </a:custGeom>
              <a:solidFill>
                <a:schemeClr val="accent6">
                  <a:lumMod val="5000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s-MX" dirty="0">
                    <a:solidFill>
                      <a:schemeClr val="bg1"/>
                    </a:solidFill>
                  </a:rPr>
                  <a:t>4</a:t>
                </a:r>
                <a:endParaRPr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38" name="Google Shape;7014;p83">
              <a:extLst>
                <a:ext uri="{FF2B5EF4-FFF2-40B4-BE49-F238E27FC236}">
                  <a16:creationId xmlns:a16="http://schemas.microsoft.com/office/drawing/2014/main" id="{D6C3164D-978D-4067-A915-410FF5EAB59D}"/>
                </a:ext>
              </a:extLst>
            </p:cNvPr>
            <p:cNvGrpSpPr/>
            <p:nvPr/>
          </p:nvGrpSpPr>
          <p:grpSpPr>
            <a:xfrm>
              <a:off x="5190863" y="3528942"/>
              <a:ext cx="1199147" cy="404739"/>
              <a:chOff x="5190863" y="3528942"/>
              <a:chExt cx="1199147" cy="404739"/>
            </a:xfrm>
            <a:grpFill/>
          </p:grpSpPr>
          <p:sp>
            <p:nvSpPr>
              <p:cNvPr id="39" name="Google Shape;7015;p83">
                <a:extLst>
                  <a:ext uri="{FF2B5EF4-FFF2-40B4-BE49-F238E27FC236}">
                    <a16:creationId xmlns:a16="http://schemas.microsoft.com/office/drawing/2014/main" id="{07F05BC9-E7F4-41F8-99A7-28BD96B3274D}"/>
                  </a:ext>
                </a:extLst>
              </p:cNvPr>
              <p:cNvSpPr/>
              <p:nvPr/>
            </p:nvSpPr>
            <p:spPr>
              <a:xfrm>
                <a:off x="5694436" y="3635379"/>
                <a:ext cx="192001" cy="191990"/>
              </a:xfrm>
              <a:custGeom>
                <a:avLst/>
                <a:gdLst/>
                <a:ahLst/>
                <a:cxnLst/>
                <a:rect l="l" t="t" r="r" b="b"/>
                <a:pathLst>
                  <a:path w="4578" h="4578" extrusionOk="0">
                    <a:moveTo>
                      <a:pt x="2289" y="1"/>
                    </a:moveTo>
                    <a:cubicBezTo>
                      <a:pt x="1026" y="1"/>
                      <a:pt x="1" y="1024"/>
                      <a:pt x="1" y="2289"/>
                    </a:cubicBezTo>
                    <a:cubicBezTo>
                      <a:pt x="1" y="3553"/>
                      <a:pt x="1026" y="4577"/>
                      <a:pt x="2289" y="4577"/>
                    </a:cubicBezTo>
                    <a:cubicBezTo>
                      <a:pt x="3552" y="4577"/>
                      <a:pt x="4577" y="3553"/>
                      <a:pt x="4577" y="2289"/>
                    </a:cubicBezTo>
                    <a:cubicBezTo>
                      <a:pt x="4577" y="1024"/>
                      <a:pt x="3552" y="1"/>
                      <a:pt x="2289" y="1"/>
                    </a:cubicBezTo>
                    <a:close/>
                  </a:path>
                </a:pathLst>
              </a:custGeom>
              <a:solidFill>
                <a:schemeClr val="accent6">
                  <a:lumMod val="5000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s-MX" dirty="0">
                    <a:solidFill>
                      <a:schemeClr val="bg1"/>
                    </a:solidFill>
                  </a:rPr>
                  <a:t>1</a:t>
                </a:r>
                <a:endParaRPr dirty="0">
                  <a:solidFill>
                    <a:schemeClr val="bg1"/>
                  </a:solidFill>
                </a:endParaRPr>
              </a:p>
            </p:txBody>
          </p:sp>
          <p:grpSp>
            <p:nvGrpSpPr>
              <p:cNvPr id="40" name="Google Shape;7016;p83">
                <a:extLst>
                  <a:ext uri="{FF2B5EF4-FFF2-40B4-BE49-F238E27FC236}">
                    <a16:creationId xmlns:a16="http://schemas.microsoft.com/office/drawing/2014/main" id="{88F80CC2-7824-41BA-8D60-0FADA37FD56E}"/>
                  </a:ext>
                </a:extLst>
              </p:cNvPr>
              <p:cNvGrpSpPr/>
              <p:nvPr/>
            </p:nvGrpSpPr>
            <p:grpSpPr>
              <a:xfrm>
                <a:off x="5190863" y="3528942"/>
                <a:ext cx="1199147" cy="404739"/>
                <a:chOff x="5190863" y="3528942"/>
                <a:chExt cx="1199147" cy="404739"/>
              </a:xfrm>
              <a:grpFill/>
            </p:grpSpPr>
            <p:sp>
              <p:nvSpPr>
                <p:cNvPr id="41" name="Google Shape;7017;p83">
                  <a:extLst>
                    <a:ext uri="{FF2B5EF4-FFF2-40B4-BE49-F238E27FC236}">
                      <a16:creationId xmlns:a16="http://schemas.microsoft.com/office/drawing/2014/main" id="{7D3122AE-5CC8-4CDA-9B7F-C21EA4A353D8}"/>
                    </a:ext>
                  </a:extLst>
                </p:cNvPr>
                <p:cNvSpPr/>
                <p:nvPr/>
              </p:nvSpPr>
              <p:spPr>
                <a:xfrm>
                  <a:off x="5190863" y="3528942"/>
                  <a:ext cx="800551" cy="40473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9088" h="9651" extrusionOk="0">
                      <a:moveTo>
                        <a:pt x="14266" y="1"/>
                      </a:moveTo>
                      <a:lnTo>
                        <a:pt x="14266" y="1253"/>
                      </a:lnTo>
                      <a:cubicBezTo>
                        <a:pt x="14298" y="1253"/>
                        <a:pt x="14330" y="1253"/>
                        <a:pt x="14362" y="1255"/>
                      </a:cubicBezTo>
                      <a:cubicBezTo>
                        <a:pt x="16314" y="1309"/>
                        <a:pt x="17861" y="2922"/>
                        <a:pt x="17833" y="4874"/>
                      </a:cubicBezTo>
                      <a:cubicBezTo>
                        <a:pt x="17808" y="6827"/>
                        <a:pt x="16218" y="8396"/>
                        <a:pt x="14266" y="8398"/>
                      </a:cubicBezTo>
                      <a:lnTo>
                        <a:pt x="14261" y="8398"/>
                      </a:lnTo>
                      <a:cubicBezTo>
                        <a:pt x="12331" y="8398"/>
                        <a:pt x="10757" y="6867"/>
                        <a:pt x="10691" y="4952"/>
                      </a:cubicBezTo>
                      <a:lnTo>
                        <a:pt x="10691" y="4950"/>
                      </a:lnTo>
                      <a:cubicBezTo>
                        <a:pt x="10688" y="4909"/>
                        <a:pt x="10688" y="4867"/>
                        <a:pt x="10688" y="4825"/>
                      </a:cubicBezTo>
                      <a:cubicBezTo>
                        <a:pt x="10688" y="4784"/>
                        <a:pt x="10688" y="4744"/>
                        <a:pt x="10691" y="4704"/>
                      </a:cubicBezTo>
                      <a:lnTo>
                        <a:pt x="10691" y="4680"/>
                      </a:lnTo>
                      <a:cubicBezTo>
                        <a:pt x="10653" y="3432"/>
                        <a:pt x="9614" y="2446"/>
                        <a:pt x="8364" y="2446"/>
                      </a:cubicBezTo>
                      <a:cubicBezTo>
                        <a:pt x="8363" y="2446"/>
                        <a:pt x="8362" y="2446"/>
                        <a:pt x="8361" y="2446"/>
                      </a:cubicBezTo>
                      <a:cubicBezTo>
                        <a:pt x="6936" y="2446"/>
                        <a:pt x="2798" y="2449"/>
                        <a:pt x="1" y="2449"/>
                      </a:cubicBezTo>
                      <a:lnTo>
                        <a:pt x="1" y="3626"/>
                      </a:lnTo>
                      <a:lnTo>
                        <a:pt x="8387" y="3626"/>
                      </a:lnTo>
                      <a:cubicBezTo>
                        <a:pt x="8978" y="3626"/>
                        <a:pt x="9452" y="4113"/>
                        <a:pt x="9438" y="4704"/>
                      </a:cubicBezTo>
                      <a:lnTo>
                        <a:pt x="9438" y="4715"/>
                      </a:lnTo>
                      <a:cubicBezTo>
                        <a:pt x="9438" y="4752"/>
                        <a:pt x="9438" y="4789"/>
                        <a:pt x="9438" y="4825"/>
                      </a:cubicBezTo>
                      <a:cubicBezTo>
                        <a:pt x="9438" y="4862"/>
                        <a:pt x="9438" y="4901"/>
                        <a:pt x="9438" y="4939"/>
                      </a:cubicBezTo>
                      <a:cubicBezTo>
                        <a:pt x="9498" y="7558"/>
                        <a:pt x="11639" y="9650"/>
                        <a:pt x="14259" y="9650"/>
                      </a:cubicBezTo>
                      <a:cubicBezTo>
                        <a:pt x="14260" y="9650"/>
                        <a:pt x="14261" y="9650"/>
                        <a:pt x="14262" y="9650"/>
                      </a:cubicBezTo>
                      <a:lnTo>
                        <a:pt x="14267" y="9650"/>
                      </a:lnTo>
                      <a:cubicBezTo>
                        <a:pt x="16929" y="9647"/>
                        <a:pt x="19087" y="7488"/>
                        <a:pt x="19087" y="4825"/>
                      </a:cubicBezTo>
                      <a:cubicBezTo>
                        <a:pt x="19087" y="3088"/>
                        <a:pt x="18154" y="1484"/>
                        <a:pt x="16640" y="628"/>
                      </a:cubicBezTo>
                      <a:cubicBezTo>
                        <a:pt x="15945" y="233"/>
                        <a:pt x="15162" y="17"/>
                        <a:pt x="14362" y="2"/>
                      </a:cubicBezTo>
                      <a:cubicBezTo>
                        <a:pt x="14330" y="2"/>
                        <a:pt x="14298" y="1"/>
                        <a:pt x="14266" y="1"/>
                      </a:cubicBezTo>
                      <a:close/>
                    </a:path>
                  </a:pathLst>
                </a:custGeom>
                <a:solidFill>
                  <a:schemeClr val="accent6">
                    <a:lumMod val="60000"/>
                    <a:lumOff val="40000"/>
                  </a:scheme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42" name="Google Shape;7018;p83">
                  <a:extLst>
                    <a:ext uri="{FF2B5EF4-FFF2-40B4-BE49-F238E27FC236}">
                      <a16:creationId xmlns:a16="http://schemas.microsoft.com/office/drawing/2014/main" id="{9EB6507C-AB36-4F1B-AE6E-F1B2B095DA75}"/>
                    </a:ext>
                  </a:extLst>
                </p:cNvPr>
                <p:cNvSpPr/>
                <p:nvPr/>
              </p:nvSpPr>
              <p:spPr>
                <a:xfrm>
                  <a:off x="5905730" y="3637351"/>
                  <a:ext cx="484280" cy="18779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659" h="4478" extrusionOk="0">
                      <a:moveTo>
                        <a:pt x="0" y="0"/>
                      </a:moveTo>
                      <a:cubicBezTo>
                        <a:pt x="1051" y="1307"/>
                        <a:pt x="1051" y="3169"/>
                        <a:pt x="0" y="4478"/>
                      </a:cubicBezTo>
                      <a:lnTo>
                        <a:pt x="6537" y="4478"/>
                      </a:lnTo>
                      <a:cubicBezTo>
                        <a:pt x="7708" y="4478"/>
                        <a:pt x="8659" y="3526"/>
                        <a:pt x="8659" y="2356"/>
                      </a:cubicBezTo>
                      <a:lnTo>
                        <a:pt x="8659" y="2120"/>
                      </a:lnTo>
                      <a:cubicBezTo>
                        <a:pt x="8657" y="950"/>
                        <a:pt x="7708" y="0"/>
                        <a:pt x="6537" y="0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es-MX" dirty="0"/>
                    <a:t>Innovación</a:t>
                  </a:r>
                  <a:endParaRPr dirty="0"/>
                </a:p>
              </p:txBody>
            </p:sp>
          </p:grpSp>
        </p:grpSp>
      </p:grpSp>
    </p:spTree>
    <p:extLst>
      <p:ext uri="{BB962C8B-B14F-4D97-AF65-F5344CB8AC3E}">
        <p14:creationId xmlns:p14="http://schemas.microsoft.com/office/powerpoint/2010/main" val="11815582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?mso-contentType ?>
<spe:Receivers xmlns:spe="http://schemas.microsoft.com/sharepoint/events"/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6A81FD8BE8D33941B641A993FB072DFD" ma:contentTypeVersion="2" ma:contentTypeDescription="Crear nuevo documento." ma:contentTypeScope="" ma:versionID="9f7662088d0856d0939f17ddf85921f0">
  <xsd:schema xmlns:xsd="http://www.w3.org/2001/XMLSchema" xmlns:xs="http://www.w3.org/2001/XMLSchema" xmlns:p="http://schemas.microsoft.com/office/2006/metadata/properties" xmlns:ns1="http://schemas.microsoft.com/sharepoint/v3" xmlns:ns2="ae9388c0-b1e2-40ea-b6a8-c51c7913cbd2" targetNamespace="http://schemas.microsoft.com/office/2006/metadata/properties" ma:root="true" ma:fieldsID="2da0221a89756a2ec0c2db0b0b4be7e2" ns1:_="" ns2:_="">
    <xsd:import namespace="http://schemas.microsoft.com/sharepoint/v3"/>
    <xsd:import namespace="ae9388c0-b1e2-40ea-b6a8-c51c7913cbd2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11" nillable="true" ma:displayName="Fecha de inicio programada" ma:internalName="PublishingStartDate">
      <xsd:simpleType>
        <xsd:restriction base="dms:Unknown"/>
      </xsd:simpleType>
    </xsd:element>
    <xsd:element name="PublishingExpirationDate" ma:index="12" nillable="true" ma:displayName="Fecha de finalización programada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e9388c0-b1e2-40ea-b6a8-c51c7913cbd2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Valor de Id. de documento" ma:description="El valor del identificador de documento asignado a este elemento." ma:internalName="_dlc_DocId" ma:readOnly="true">
      <xsd:simpleType>
        <xsd:restriction base="dms:Text"/>
      </xsd:simpleType>
    </xsd:element>
    <xsd:element name="_dlc_DocIdUrl" ma:index="9" nillable="true" ma:displayName="Id. de documento" ma:description="Vínculo permanente a este documento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ae9388c0-b1e2-40ea-b6a8-c51c7913cbd2">H7EN5MXTHQNV-1513-325</_dlc_DocId>
    <_dlc_DocIdUrl xmlns="ae9388c0-b1e2-40ea-b6a8-c51c7913cbd2">
      <Url>https://mng.mincultura.gov.co/ministerio/recursos-humanos/_layouts/15/DocIdRedir.aspx?ID=H7EN5MXTHQNV-1513-325</Url>
      <Description>H7EN5MXTHQNV-1513-325</Description>
    </_dlc_DocIdUrl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14D712A8-03D7-48FE-BAA3-92C2D1EA8E29}"/>
</file>

<file path=customXml/itemProps2.xml><?xml version="1.0" encoding="utf-8"?>
<ds:datastoreItem xmlns:ds="http://schemas.openxmlformats.org/officeDocument/2006/customXml" ds:itemID="{23FBDC83-6B8F-4E28-8F88-8BBF8EA961F8}"/>
</file>

<file path=customXml/itemProps3.xml><?xml version="1.0" encoding="utf-8"?>
<ds:datastoreItem xmlns:ds="http://schemas.openxmlformats.org/officeDocument/2006/customXml" ds:itemID="{7CFD6495-F59B-49AE-98DC-52FFAD920A72}"/>
</file>

<file path=customXml/itemProps4.xml><?xml version="1.0" encoding="utf-8"?>
<ds:datastoreItem xmlns:ds="http://schemas.openxmlformats.org/officeDocument/2006/customXml" ds:itemID="{AF99F17F-1F17-4F6E-8D98-38E2716B9933}"/>
</file>

<file path=docProps/app.xml><?xml version="1.0" encoding="utf-8"?>
<Properties xmlns="http://schemas.openxmlformats.org/officeDocument/2006/extended-properties" xmlns:vt="http://schemas.openxmlformats.org/officeDocument/2006/docPropsVTypes">
  <TotalTime>875</TotalTime>
  <Words>740</Words>
  <Application>Microsoft Office PowerPoint</Application>
  <PresentationFormat>Panorámica</PresentationFormat>
  <Paragraphs>90</Paragraphs>
  <Slides>10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8" baseType="lpstr">
      <vt:lpstr>Arial</vt:lpstr>
      <vt:lpstr>Calibri</vt:lpstr>
      <vt:lpstr>Calibri Light</vt:lpstr>
      <vt:lpstr>Gotham-Light</vt:lpstr>
      <vt:lpstr>Verdana</vt:lpstr>
      <vt:lpstr>Wingdings</vt:lpstr>
      <vt:lpstr>Work Sans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office15</dc:creator>
  <cp:lastModifiedBy>Sergio Esteban Pinto Arias</cp:lastModifiedBy>
  <cp:revision>25</cp:revision>
  <dcterms:created xsi:type="dcterms:W3CDTF">2022-07-19T17:39:46Z</dcterms:created>
  <dcterms:modified xsi:type="dcterms:W3CDTF">2022-09-26T16:17:12Z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0x0101006A81FD8BE8D33941B641A993FB072DFD</vt:lpwstr>
  </property>
  <property fmtid="{D5CDD505-2E9C-101B-9397-08002B2CF9AE}" pid="3" name="_dlc_DocIdItemGuid">
    <vt:lpwstr>d45dc5d1-6f4c-40a6-b5a9-6a5a2bbf2ed8</vt:lpwstr>
  </property>
</Properties>
</file>