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81" r:id="rId3"/>
    <p:sldId id="282" r:id="rId4"/>
    <p:sldId id="283" r:id="rId5"/>
    <p:sldId id="278" r:id="rId6"/>
    <p:sldId id="279" r:id="rId7"/>
    <p:sldId id="280" r:id="rId8"/>
    <p:sldId id="284" r:id="rId9"/>
    <p:sldId id="285" r:id="rId10"/>
    <p:sldId id="286" r:id="rId11"/>
    <p:sldId id="287" r:id="rId12"/>
    <p:sldId id="265" r:id="rId13"/>
    <p:sldId id="266" r:id="rId14"/>
    <p:sldId id="288" r:id="rId15"/>
    <p:sldId id="274" r:id="rId16"/>
    <p:sldId id="289" r:id="rId17"/>
    <p:sldId id="262" r:id="rId18"/>
    <p:sldId id="275" r:id="rId19"/>
    <p:sldId id="271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4FD"/>
    <a:srgbClr val="FF5050"/>
    <a:srgbClr val="6699FF"/>
    <a:srgbClr val="CCECFF"/>
    <a:srgbClr val="CCFFCC"/>
    <a:srgbClr val="CCFF99"/>
    <a:srgbClr val="99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66349-FE6C-40AE-99FF-AEA9AD91E25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CD2F857-9207-4AD6-A393-8BFB7A279BCF}">
      <dgm:prSet phldrT="[Tex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CO" dirty="0"/>
            <a:t>SECRETARIA GENERAL</a:t>
          </a:r>
        </a:p>
      </dgm:t>
    </dgm:pt>
    <dgm:pt modelId="{76FA5728-DEDB-410E-8E4C-BCB8ED7050A9}" type="parTrans" cxnId="{E74A3F6C-1BBF-4F7B-BD80-F8B6D5F7FB9A}">
      <dgm:prSet/>
      <dgm:spPr/>
      <dgm:t>
        <a:bodyPr/>
        <a:lstStyle/>
        <a:p>
          <a:endParaRPr lang="es-CO"/>
        </a:p>
      </dgm:t>
    </dgm:pt>
    <dgm:pt modelId="{B8A31C89-18D2-49E3-9787-E9D198657DBE}" type="sibTrans" cxnId="{E74A3F6C-1BBF-4F7B-BD80-F8B6D5F7FB9A}">
      <dgm:prSet/>
      <dgm:spPr>
        <a:solidFill>
          <a:srgbClr val="0070C0">
            <a:alpha val="90000"/>
          </a:srgbClr>
        </a:solidFill>
        <a:ln>
          <a:noFill/>
        </a:ln>
      </dgm:spPr>
      <dgm:t>
        <a:bodyPr/>
        <a:lstStyle/>
        <a:p>
          <a:endParaRPr lang="es-CO"/>
        </a:p>
      </dgm:t>
    </dgm:pt>
    <dgm:pt modelId="{C6C5384A-D348-4A73-80CB-C9744EA030CA}" type="asst">
      <dgm:prSet phldrT="[Texto]"/>
      <dgm:spPr>
        <a:solidFill>
          <a:srgbClr val="6699FF"/>
        </a:solidFill>
        <a:ln>
          <a:solidFill>
            <a:srgbClr val="6699FF"/>
          </a:solidFill>
        </a:ln>
      </dgm:spPr>
      <dgm:t>
        <a:bodyPr/>
        <a:lstStyle/>
        <a:p>
          <a:r>
            <a:rPr lang="es-CO" dirty="0"/>
            <a:t>COORDINADOR GRUPO DE INFRAESTRUCTURA CULTURAL</a:t>
          </a:r>
        </a:p>
      </dgm:t>
    </dgm:pt>
    <dgm:pt modelId="{09B9539D-2CC1-4FBA-901C-E6B2B7058CC5}" type="parTrans" cxnId="{0BFBB02C-7E63-467E-950A-6947311F0B85}">
      <dgm:prSet/>
      <dgm:spPr/>
      <dgm:t>
        <a:bodyPr/>
        <a:lstStyle/>
        <a:p>
          <a:endParaRPr lang="es-CO"/>
        </a:p>
      </dgm:t>
    </dgm:pt>
    <dgm:pt modelId="{14BFB3E2-28C1-410E-A8CC-212EE23A807D}" type="sibTrans" cxnId="{0BFBB02C-7E63-467E-950A-6947311F0B85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es-CO" sz="700" dirty="0"/>
            <a:t>1 FUNCIONARIO</a:t>
          </a:r>
        </a:p>
      </dgm:t>
    </dgm:pt>
    <dgm:pt modelId="{8D677041-6619-4279-B52A-97EBE52AA067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ADMINISTRATIVO</a:t>
          </a:r>
        </a:p>
      </dgm:t>
    </dgm:pt>
    <dgm:pt modelId="{89A044BB-75B3-4C9F-80DA-74EF2C060EB7}" type="parTrans" cxnId="{248EA25A-2447-4746-84E7-0A045C3073C9}">
      <dgm:prSet/>
      <dgm:spPr/>
      <dgm:t>
        <a:bodyPr/>
        <a:lstStyle/>
        <a:p>
          <a:endParaRPr lang="es-CO"/>
        </a:p>
      </dgm:t>
    </dgm:pt>
    <dgm:pt modelId="{4C4346F0-B38F-4F64-9416-B067817F38FF}" type="sibTrans" cxnId="{248EA25A-2447-4746-84E7-0A045C3073C9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2 CONTRATISTAS</a:t>
          </a:r>
        </a:p>
      </dgm:t>
    </dgm:pt>
    <dgm:pt modelId="{0EE31F2A-64BD-4A2E-B3B1-84F033D25BDC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/>
            <a:t>APOYO AMBIENTAL</a:t>
          </a:r>
        </a:p>
      </dgm:t>
    </dgm:pt>
    <dgm:pt modelId="{FD9026AC-333E-4CC1-A4BB-A4050789908B}" type="parTrans" cxnId="{1AE577FF-9FD8-4CC3-8AB8-17BAAB32165E}">
      <dgm:prSet/>
      <dgm:spPr/>
      <dgm:t>
        <a:bodyPr/>
        <a:lstStyle/>
        <a:p>
          <a:endParaRPr lang="es-CO"/>
        </a:p>
      </dgm:t>
    </dgm:pt>
    <dgm:pt modelId="{B35973E0-6CDA-4264-A232-3EF15A5EBDBC}" type="sibTrans" cxnId="{1AE577FF-9FD8-4CC3-8AB8-17BAAB32165E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CONTRATISTA</a:t>
          </a:r>
        </a:p>
      </dgm:t>
    </dgm:pt>
    <dgm:pt modelId="{74B27E9E-9181-4D36-9BC5-F3C22791511C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/>
            <a:t>EQUIPO TÉCNICO</a:t>
          </a:r>
        </a:p>
      </dgm:t>
    </dgm:pt>
    <dgm:pt modelId="{786FD173-D991-42AB-BE03-FB706B037776}" type="parTrans" cxnId="{97FBFCB5-C67B-4B98-9A57-482AD4B59DBA}">
      <dgm:prSet/>
      <dgm:spPr/>
      <dgm:t>
        <a:bodyPr/>
        <a:lstStyle/>
        <a:p>
          <a:endParaRPr lang="es-CO"/>
        </a:p>
      </dgm:t>
    </dgm:pt>
    <dgm:pt modelId="{24D35E6B-CBB5-4E38-B1EE-0F45805FE1A2}" type="sibTrans" cxnId="{97FBFCB5-C67B-4B98-9A57-482AD4B59DBA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15 CONTRATISTAS</a:t>
          </a:r>
        </a:p>
      </dgm:t>
    </dgm:pt>
    <dgm:pt modelId="{61C3CED3-AB0B-45F4-9763-8278E8CFDE05}" type="asst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ASISTENTE TÉCNICO</a:t>
          </a:r>
        </a:p>
      </dgm:t>
    </dgm:pt>
    <dgm:pt modelId="{E0D0DD33-5D22-427D-B0CB-114180DD5B44}" type="parTrans" cxnId="{B2E765C2-31FF-4FA8-9216-612F5835947A}">
      <dgm:prSet/>
      <dgm:spPr/>
      <dgm:t>
        <a:bodyPr/>
        <a:lstStyle/>
        <a:p>
          <a:endParaRPr lang="es-CO"/>
        </a:p>
      </dgm:t>
    </dgm:pt>
    <dgm:pt modelId="{03AF6EA0-16A3-4F4D-9280-09CF8DD94FAF}" type="sibTrans" cxnId="{B2E765C2-31FF-4FA8-9216-612F5835947A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FUNCIONARIO</a:t>
          </a:r>
        </a:p>
      </dgm:t>
    </dgm:pt>
    <dgm:pt modelId="{48A75826-EAF5-4ECA-BB18-580A4821E25E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TOPOGRAFICO</a:t>
          </a:r>
        </a:p>
      </dgm:t>
    </dgm:pt>
    <dgm:pt modelId="{52BE19B4-3C59-477C-8ADC-B3D71B56943F}" type="parTrans" cxnId="{060D6334-B818-4692-8702-8A8D23BE03C1}">
      <dgm:prSet/>
      <dgm:spPr/>
      <dgm:t>
        <a:bodyPr/>
        <a:lstStyle/>
        <a:p>
          <a:endParaRPr lang="es-CO"/>
        </a:p>
      </dgm:t>
    </dgm:pt>
    <dgm:pt modelId="{FFD3D0B1-6D2D-4034-B71B-281B5FF21338}" type="sibTrans" cxnId="{060D6334-B818-4692-8702-8A8D23BE03C1}">
      <dgm:prSet/>
      <dgm:spPr>
        <a:solidFill>
          <a:srgbClr val="63B4FD">
            <a:alpha val="90000"/>
          </a:srgbClr>
        </a:solidFill>
        <a:ln>
          <a:solidFill>
            <a:srgbClr val="63B4FD"/>
          </a:solidFill>
        </a:ln>
      </dgm:spPr>
      <dgm:t>
        <a:bodyPr/>
        <a:lstStyle/>
        <a:p>
          <a:endParaRPr lang="es-CO"/>
        </a:p>
      </dgm:t>
    </dgm:pt>
    <dgm:pt modelId="{1F1E7FBC-4484-490F-8F8E-3AFCD3E43EC5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ESTRUCTURACIÓN DE PROYECTOS</a:t>
          </a:r>
        </a:p>
      </dgm:t>
    </dgm:pt>
    <dgm:pt modelId="{7649E460-25CE-4FAE-AF08-171FBE0FA5D1}" type="parTrans" cxnId="{DE3EAEB4-F1FD-4B04-9D3F-03D8888803B4}">
      <dgm:prSet/>
      <dgm:spPr/>
      <dgm:t>
        <a:bodyPr/>
        <a:lstStyle/>
        <a:p>
          <a:endParaRPr lang="es-CO"/>
        </a:p>
      </dgm:t>
    </dgm:pt>
    <dgm:pt modelId="{5A579B23-CF00-4FD6-AF86-290CA3B89BD2}" type="sibTrans" cxnId="{DE3EAEB4-F1FD-4B04-9D3F-03D8888803B4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endParaRPr lang="es-CO"/>
        </a:p>
      </dgm:t>
    </dgm:pt>
    <dgm:pt modelId="{2FD38CE5-034C-49B5-A3AE-06E4D4B08706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SUPERVISIÓN Y SEGUIMIENTO DE PROYECTOS</a:t>
          </a:r>
        </a:p>
      </dgm:t>
    </dgm:pt>
    <dgm:pt modelId="{0589E12E-E2EA-40F7-AC5A-ABC7CE898DC0}" type="parTrans" cxnId="{AA973802-DD18-4F03-AA18-CCD76C79C982}">
      <dgm:prSet/>
      <dgm:spPr/>
      <dgm:t>
        <a:bodyPr/>
        <a:lstStyle/>
        <a:p>
          <a:endParaRPr lang="es-CO"/>
        </a:p>
      </dgm:t>
    </dgm:pt>
    <dgm:pt modelId="{6C68FAF8-B62D-4C71-9941-8CAAB8AC000C}" type="sibTrans" cxnId="{AA973802-DD18-4F03-AA18-CCD76C79C982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endParaRPr lang="es-CO"/>
        </a:p>
      </dgm:t>
    </dgm:pt>
    <dgm:pt modelId="{9052308A-87C4-49A8-8057-1A79A92C459D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DOCUMENTAL</a:t>
          </a:r>
        </a:p>
      </dgm:t>
    </dgm:pt>
    <dgm:pt modelId="{36AB70CC-2A84-4C1F-B90B-6F22A7BE06CE}" type="parTrans" cxnId="{171D10EA-25B8-4AF3-8D77-415F26278CF9}">
      <dgm:prSet/>
      <dgm:spPr/>
      <dgm:t>
        <a:bodyPr/>
        <a:lstStyle/>
        <a:p>
          <a:endParaRPr lang="es-CO"/>
        </a:p>
      </dgm:t>
    </dgm:pt>
    <dgm:pt modelId="{AE67899A-2119-421B-AC38-447687EB7D2B}" type="sibTrans" cxnId="{171D10EA-25B8-4AF3-8D77-415F26278CF9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CONTRATISTA</a:t>
          </a:r>
        </a:p>
      </dgm:t>
    </dgm:pt>
    <dgm:pt modelId="{B57D5784-CDDE-431E-ACCD-F2E48042196F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EQUIPO JURÍDICO</a:t>
          </a:r>
        </a:p>
      </dgm:t>
    </dgm:pt>
    <dgm:pt modelId="{CE29F6F8-B0C7-494F-90D3-4C8EAA23F7A7}" type="parTrans" cxnId="{56C8BC00-1AAB-4464-9B0B-F539AEE6465B}">
      <dgm:prSet/>
      <dgm:spPr/>
      <dgm:t>
        <a:bodyPr/>
        <a:lstStyle/>
        <a:p>
          <a:endParaRPr lang="es-CO"/>
        </a:p>
      </dgm:t>
    </dgm:pt>
    <dgm:pt modelId="{3CFD731D-E468-492F-80F7-156EFAA48451}" type="sibTrans" cxnId="{56C8BC00-1AAB-4464-9B0B-F539AEE6465B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3 CONTRATISTAS</a:t>
          </a:r>
        </a:p>
      </dgm:t>
    </dgm:pt>
    <dgm:pt modelId="{2F614EAA-E72D-4FCF-BD80-E5E4CE2DF309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VIABILIDAD TÉCNICA</a:t>
          </a:r>
        </a:p>
      </dgm:t>
    </dgm:pt>
    <dgm:pt modelId="{A9ECECDC-5B43-4F4E-9A90-78A286135F74}" type="parTrans" cxnId="{8B3CA8F2-D241-4C7C-8AB8-9A52235D9CBF}">
      <dgm:prSet/>
      <dgm:spPr/>
      <dgm:t>
        <a:bodyPr/>
        <a:lstStyle/>
        <a:p>
          <a:endParaRPr lang="es-CO"/>
        </a:p>
      </dgm:t>
    </dgm:pt>
    <dgm:pt modelId="{B97C5E90-006C-4318-95C1-708B8B5621B9}" type="sibTrans" cxnId="{8B3CA8F2-D241-4C7C-8AB8-9A52235D9CBF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CONTRATISTA</a:t>
          </a:r>
        </a:p>
      </dgm:t>
    </dgm:pt>
    <dgm:pt modelId="{0DBF8AB3-6BD7-4E7A-AD4D-93E975019938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SUPERVISIÓN DE PROYECTOS</a:t>
          </a:r>
        </a:p>
      </dgm:t>
    </dgm:pt>
    <dgm:pt modelId="{9656F5FE-F735-4C0A-BFF9-A7F940D940F5}" type="parTrans" cxnId="{C8E7139D-EDD5-4C18-AC11-ECC9181AA570}">
      <dgm:prSet/>
      <dgm:spPr/>
      <dgm:t>
        <a:bodyPr/>
        <a:lstStyle/>
        <a:p>
          <a:endParaRPr lang="es-CO"/>
        </a:p>
      </dgm:t>
    </dgm:pt>
    <dgm:pt modelId="{BF982F36-1961-45E6-B265-E31D30945793}" type="sibTrans" cxnId="{C8E7139D-EDD5-4C18-AC11-ECC9181AA570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FUNCIONARIO</a:t>
          </a:r>
        </a:p>
      </dgm:t>
    </dgm:pt>
    <dgm:pt modelId="{104C5F35-5581-4CA0-8243-D79B8A2B4D59}" type="pres">
      <dgm:prSet presAssocID="{EF866349-FE6C-40AE-99FF-AEA9AD91E2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A9FDEE-5B4A-43D6-B229-9CED6447B32F}" type="pres">
      <dgm:prSet presAssocID="{8CD2F857-9207-4AD6-A393-8BFB7A279BCF}" presName="hierRoot1" presStyleCnt="0">
        <dgm:presLayoutVars>
          <dgm:hierBranch val="init"/>
        </dgm:presLayoutVars>
      </dgm:prSet>
      <dgm:spPr/>
    </dgm:pt>
    <dgm:pt modelId="{C1853B8F-598A-4069-972B-EC6CE02F9CB4}" type="pres">
      <dgm:prSet presAssocID="{8CD2F857-9207-4AD6-A393-8BFB7A279BCF}" presName="rootComposite1" presStyleCnt="0"/>
      <dgm:spPr/>
    </dgm:pt>
    <dgm:pt modelId="{501AF41E-FE37-4ADA-8651-1490755D4E71}" type="pres">
      <dgm:prSet presAssocID="{8CD2F857-9207-4AD6-A393-8BFB7A279BCF}" presName="rootText1" presStyleLbl="node0" presStyleIdx="0" presStyleCnt="1">
        <dgm:presLayoutVars>
          <dgm:chMax/>
          <dgm:chPref val="3"/>
        </dgm:presLayoutVars>
      </dgm:prSet>
      <dgm:spPr/>
    </dgm:pt>
    <dgm:pt modelId="{AF3237D6-F8EC-451A-88DC-A9145DC3DC97}" type="pres">
      <dgm:prSet presAssocID="{8CD2F857-9207-4AD6-A393-8BFB7A279BCF}" presName="titleText1" presStyleLbl="fgAcc0" presStyleIdx="0" presStyleCnt="1" custLinFactNeighborX="-20541" custLinFactNeighborY="-51937">
        <dgm:presLayoutVars>
          <dgm:chMax val="0"/>
          <dgm:chPref val="0"/>
        </dgm:presLayoutVars>
      </dgm:prSet>
      <dgm:spPr/>
    </dgm:pt>
    <dgm:pt modelId="{104113BE-0ED5-4CEE-9AA0-873DC203A014}" type="pres">
      <dgm:prSet presAssocID="{8CD2F857-9207-4AD6-A393-8BFB7A279BCF}" presName="rootConnector1" presStyleLbl="node1" presStyleIdx="0" presStyleCnt="10"/>
      <dgm:spPr/>
    </dgm:pt>
    <dgm:pt modelId="{2CA9ABE2-EE6B-43F1-A2C5-A7264D9E2EEC}" type="pres">
      <dgm:prSet presAssocID="{8CD2F857-9207-4AD6-A393-8BFB7A279BCF}" presName="hierChild2" presStyleCnt="0"/>
      <dgm:spPr/>
    </dgm:pt>
    <dgm:pt modelId="{AB9DC889-5C1E-40D2-86B8-173843A32C70}" type="pres">
      <dgm:prSet presAssocID="{89A044BB-75B3-4C9F-80DA-74EF2C060EB7}" presName="Name37" presStyleLbl="parChTrans1D2" presStyleIdx="0" presStyleCnt="8"/>
      <dgm:spPr/>
    </dgm:pt>
    <dgm:pt modelId="{1251665E-BDED-49B8-8B06-82488284B417}" type="pres">
      <dgm:prSet presAssocID="{8D677041-6619-4279-B52A-97EBE52AA067}" presName="hierRoot2" presStyleCnt="0">
        <dgm:presLayoutVars>
          <dgm:hierBranch val="init"/>
        </dgm:presLayoutVars>
      </dgm:prSet>
      <dgm:spPr/>
    </dgm:pt>
    <dgm:pt modelId="{5FCE60E4-26DD-4662-9EC3-A6339AEF18FD}" type="pres">
      <dgm:prSet presAssocID="{8D677041-6619-4279-B52A-97EBE52AA067}" presName="rootComposite" presStyleCnt="0"/>
      <dgm:spPr/>
    </dgm:pt>
    <dgm:pt modelId="{6DFFBE83-A361-42AA-8941-16728CA044F5}" type="pres">
      <dgm:prSet presAssocID="{8D677041-6619-4279-B52A-97EBE52AA067}" presName="rootText" presStyleLbl="node1" presStyleIdx="0" presStyleCnt="10">
        <dgm:presLayoutVars>
          <dgm:chMax/>
          <dgm:chPref val="3"/>
        </dgm:presLayoutVars>
      </dgm:prSet>
      <dgm:spPr/>
    </dgm:pt>
    <dgm:pt modelId="{F1A7E14B-158B-4363-972C-AC2CCC1B44B1}" type="pres">
      <dgm:prSet presAssocID="{8D677041-6619-4279-B52A-97EBE52AA067}" presName="titleText2" presStyleLbl="fgAcc1" presStyleIdx="0" presStyleCnt="10">
        <dgm:presLayoutVars>
          <dgm:chMax val="0"/>
          <dgm:chPref val="0"/>
        </dgm:presLayoutVars>
      </dgm:prSet>
      <dgm:spPr/>
    </dgm:pt>
    <dgm:pt modelId="{E76CABC1-E524-4FAA-B816-2975C08E6283}" type="pres">
      <dgm:prSet presAssocID="{8D677041-6619-4279-B52A-97EBE52AA067}" presName="rootConnector" presStyleLbl="node2" presStyleIdx="0" presStyleCnt="0"/>
      <dgm:spPr/>
    </dgm:pt>
    <dgm:pt modelId="{BD4EB71D-6120-479F-B841-F52B3BEC6960}" type="pres">
      <dgm:prSet presAssocID="{8D677041-6619-4279-B52A-97EBE52AA067}" presName="hierChild4" presStyleCnt="0"/>
      <dgm:spPr/>
    </dgm:pt>
    <dgm:pt modelId="{4A3E31F2-B8E5-4DCC-B5D5-7DAF27FCCCB4}" type="pres">
      <dgm:prSet presAssocID="{8D677041-6619-4279-B52A-97EBE52AA067}" presName="hierChild5" presStyleCnt="0"/>
      <dgm:spPr/>
    </dgm:pt>
    <dgm:pt modelId="{0BDE1361-51DD-4221-97B5-EA28E158C8F7}" type="pres">
      <dgm:prSet presAssocID="{FD9026AC-333E-4CC1-A4BB-A4050789908B}" presName="Name37" presStyleLbl="parChTrans1D2" presStyleIdx="1" presStyleCnt="8"/>
      <dgm:spPr/>
    </dgm:pt>
    <dgm:pt modelId="{2323EC9C-0B26-4EF6-82BA-A130A608957A}" type="pres">
      <dgm:prSet presAssocID="{0EE31F2A-64BD-4A2E-B3B1-84F033D25BDC}" presName="hierRoot2" presStyleCnt="0">
        <dgm:presLayoutVars>
          <dgm:hierBranch val="init"/>
        </dgm:presLayoutVars>
      </dgm:prSet>
      <dgm:spPr/>
    </dgm:pt>
    <dgm:pt modelId="{F2BEE685-5744-4BDC-890C-359310C30944}" type="pres">
      <dgm:prSet presAssocID="{0EE31F2A-64BD-4A2E-B3B1-84F033D25BDC}" presName="rootComposite" presStyleCnt="0"/>
      <dgm:spPr/>
    </dgm:pt>
    <dgm:pt modelId="{C6775234-5488-4EF3-A00E-EA08F639289E}" type="pres">
      <dgm:prSet presAssocID="{0EE31F2A-64BD-4A2E-B3B1-84F033D25BDC}" presName="rootText" presStyleLbl="node1" presStyleIdx="1" presStyleCnt="10">
        <dgm:presLayoutVars>
          <dgm:chMax/>
          <dgm:chPref val="3"/>
        </dgm:presLayoutVars>
      </dgm:prSet>
      <dgm:spPr/>
    </dgm:pt>
    <dgm:pt modelId="{8DCAC389-1123-4461-8026-947D87E682FB}" type="pres">
      <dgm:prSet presAssocID="{0EE31F2A-64BD-4A2E-B3B1-84F033D25BDC}" presName="titleText2" presStyleLbl="fgAcc1" presStyleIdx="1" presStyleCnt="10">
        <dgm:presLayoutVars>
          <dgm:chMax val="0"/>
          <dgm:chPref val="0"/>
        </dgm:presLayoutVars>
      </dgm:prSet>
      <dgm:spPr/>
    </dgm:pt>
    <dgm:pt modelId="{A2BC583B-FC23-443A-A506-5458D185495A}" type="pres">
      <dgm:prSet presAssocID="{0EE31F2A-64BD-4A2E-B3B1-84F033D25BDC}" presName="rootConnector" presStyleLbl="node2" presStyleIdx="0" presStyleCnt="0"/>
      <dgm:spPr/>
    </dgm:pt>
    <dgm:pt modelId="{A87CA134-FDEF-4E4F-9D16-5298D4082E03}" type="pres">
      <dgm:prSet presAssocID="{0EE31F2A-64BD-4A2E-B3B1-84F033D25BDC}" presName="hierChild4" presStyleCnt="0"/>
      <dgm:spPr/>
    </dgm:pt>
    <dgm:pt modelId="{AB9A9E3F-06E3-4E06-9943-0F09C5AC9BF4}" type="pres">
      <dgm:prSet presAssocID="{0EE31F2A-64BD-4A2E-B3B1-84F033D25BDC}" presName="hierChild5" presStyleCnt="0"/>
      <dgm:spPr/>
    </dgm:pt>
    <dgm:pt modelId="{53B4622D-7219-4D66-84C4-4ED5C7DDE23F}" type="pres">
      <dgm:prSet presAssocID="{9656F5FE-F735-4C0A-BFF9-A7F940D940F5}" presName="Name37" presStyleLbl="parChTrans1D2" presStyleIdx="2" presStyleCnt="8"/>
      <dgm:spPr/>
    </dgm:pt>
    <dgm:pt modelId="{FCBA1DD1-C69E-4187-B5EF-8E5B8A5926FF}" type="pres">
      <dgm:prSet presAssocID="{0DBF8AB3-6BD7-4E7A-AD4D-93E975019938}" presName="hierRoot2" presStyleCnt="0">
        <dgm:presLayoutVars>
          <dgm:hierBranch val="init"/>
        </dgm:presLayoutVars>
      </dgm:prSet>
      <dgm:spPr/>
    </dgm:pt>
    <dgm:pt modelId="{19B62794-ACEE-441F-9EC0-EE3AC8F36457}" type="pres">
      <dgm:prSet presAssocID="{0DBF8AB3-6BD7-4E7A-AD4D-93E975019938}" presName="rootComposite" presStyleCnt="0"/>
      <dgm:spPr/>
    </dgm:pt>
    <dgm:pt modelId="{D896D173-3941-4683-9CC8-F2CC31C3F3E5}" type="pres">
      <dgm:prSet presAssocID="{0DBF8AB3-6BD7-4E7A-AD4D-93E975019938}" presName="rootText" presStyleLbl="node1" presStyleIdx="2" presStyleCnt="10" custLinFactX="186165" custLinFactNeighborX="200000">
        <dgm:presLayoutVars>
          <dgm:chMax/>
          <dgm:chPref val="3"/>
        </dgm:presLayoutVars>
      </dgm:prSet>
      <dgm:spPr/>
    </dgm:pt>
    <dgm:pt modelId="{4547756C-A654-4660-857C-C7F5C904471E}" type="pres">
      <dgm:prSet presAssocID="{0DBF8AB3-6BD7-4E7A-AD4D-93E975019938}" presName="titleText2" presStyleLbl="fgAcc1" presStyleIdx="2" presStyleCnt="10" custLinFactX="200000" custLinFactNeighborX="227195">
        <dgm:presLayoutVars>
          <dgm:chMax val="0"/>
          <dgm:chPref val="0"/>
        </dgm:presLayoutVars>
      </dgm:prSet>
      <dgm:spPr/>
    </dgm:pt>
    <dgm:pt modelId="{B2CB0C46-D15F-4055-B090-4F01EC256633}" type="pres">
      <dgm:prSet presAssocID="{0DBF8AB3-6BD7-4E7A-AD4D-93E975019938}" presName="rootConnector" presStyleLbl="node2" presStyleIdx="0" presStyleCnt="0"/>
      <dgm:spPr/>
    </dgm:pt>
    <dgm:pt modelId="{5EA5CC65-D952-4754-AD8B-797484A8596C}" type="pres">
      <dgm:prSet presAssocID="{0DBF8AB3-6BD7-4E7A-AD4D-93E975019938}" presName="hierChild4" presStyleCnt="0"/>
      <dgm:spPr/>
    </dgm:pt>
    <dgm:pt modelId="{5DF5228B-CF0D-471B-A6C3-3F1DDC7E763D}" type="pres">
      <dgm:prSet presAssocID="{0DBF8AB3-6BD7-4E7A-AD4D-93E975019938}" presName="hierChild5" presStyleCnt="0"/>
      <dgm:spPr/>
    </dgm:pt>
    <dgm:pt modelId="{F799D384-154D-44AF-9364-D2985D54662F}" type="pres">
      <dgm:prSet presAssocID="{786FD173-D991-42AB-BE03-FB706B037776}" presName="Name37" presStyleLbl="parChTrans1D2" presStyleIdx="3" presStyleCnt="8"/>
      <dgm:spPr/>
    </dgm:pt>
    <dgm:pt modelId="{5C849737-D64E-416E-9678-5DD70AF2F591}" type="pres">
      <dgm:prSet presAssocID="{74B27E9E-9181-4D36-9BC5-F3C22791511C}" presName="hierRoot2" presStyleCnt="0">
        <dgm:presLayoutVars>
          <dgm:hierBranch val="init"/>
        </dgm:presLayoutVars>
      </dgm:prSet>
      <dgm:spPr/>
    </dgm:pt>
    <dgm:pt modelId="{199E59E9-81DB-4B66-B0B2-8F6BECE3C84E}" type="pres">
      <dgm:prSet presAssocID="{74B27E9E-9181-4D36-9BC5-F3C22791511C}" presName="rootComposite" presStyleCnt="0"/>
      <dgm:spPr/>
    </dgm:pt>
    <dgm:pt modelId="{96004282-4B6F-41F5-B86F-3786C646309A}" type="pres">
      <dgm:prSet presAssocID="{74B27E9E-9181-4D36-9BC5-F3C22791511C}" presName="rootText" presStyleLbl="node1" presStyleIdx="3" presStyleCnt="10" custLinFactX="16506" custLinFactNeighborX="100000">
        <dgm:presLayoutVars>
          <dgm:chMax/>
          <dgm:chPref val="3"/>
        </dgm:presLayoutVars>
      </dgm:prSet>
      <dgm:spPr/>
    </dgm:pt>
    <dgm:pt modelId="{08D14DE0-C6B4-4A87-A701-D3298FC42AFC}" type="pres">
      <dgm:prSet presAssocID="{74B27E9E-9181-4D36-9BC5-F3C22791511C}" presName="titleText2" presStyleLbl="fgAcc1" presStyleIdx="3" presStyleCnt="10" custScaleX="108433" custScaleY="92770" custLinFactX="27175" custLinFactNeighborX="100000" custLinFactNeighborY="8175">
        <dgm:presLayoutVars>
          <dgm:chMax val="0"/>
          <dgm:chPref val="0"/>
        </dgm:presLayoutVars>
      </dgm:prSet>
      <dgm:spPr/>
    </dgm:pt>
    <dgm:pt modelId="{9E663586-08AB-4D22-BB7B-90D7F1218FF0}" type="pres">
      <dgm:prSet presAssocID="{74B27E9E-9181-4D36-9BC5-F3C22791511C}" presName="rootConnector" presStyleLbl="node2" presStyleIdx="0" presStyleCnt="0"/>
      <dgm:spPr/>
    </dgm:pt>
    <dgm:pt modelId="{251B4541-F5CA-48BB-8DA2-D6FFC9B43D1F}" type="pres">
      <dgm:prSet presAssocID="{74B27E9E-9181-4D36-9BC5-F3C22791511C}" presName="hierChild4" presStyleCnt="0"/>
      <dgm:spPr/>
    </dgm:pt>
    <dgm:pt modelId="{665192BA-A145-471F-8637-BDA008ED2349}" type="pres">
      <dgm:prSet presAssocID="{52BE19B4-3C59-477C-8ADC-B3D71B56943F}" presName="Name37" presStyleLbl="parChTrans1D3" presStyleIdx="0" presStyleCnt="4"/>
      <dgm:spPr/>
    </dgm:pt>
    <dgm:pt modelId="{198D73B5-F90C-45E1-9841-284F30431B1B}" type="pres">
      <dgm:prSet presAssocID="{48A75826-EAF5-4ECA-BB18-580A4821E25E}" presName="hierRoot2" presStyleCnt="0">
        <dgm:presLayoutVars>
          <dgm:hierBranch val="init"/>
        </dgm:presLayoutVars>
      </dgm:prSet>
      <dgm:spPr/>
    </dgm:pt>
    <dgm:pt modelId="{935B8452-2EA0-4DFB-8DFA-B7006481B71A}" type="pres">
      <dgm:prSet presAssocID="{48A75826-EAF5-4ECA-BB18-580A4821E25E}" presName="rootComposite" presStyleCnt="0"/>
      <dgm:spPr/>
    </dgm:pt>
    <dgm:pt modelId="{93D7D699-AFEE-458A-AF6D-79CDD520523E}" type="pres">
      <dgm:prSet presAssocID="{48A75826-EAF5-4ECA-BB18-580A4821E25E}" presName="rootText" presStyleLbl="node1" presStyleIdx="4" presStyleCnt="10" custLinFactNeighborX="56573" custLinFactNeighborY="-1331">
        <dgm:presLayoutVars>
          <dgm:chMax/>
          <dgm:chPref val="3"/>
        </dgm:presLayoutVars>
      </dgm:prSet>
      <dgm:spPr/>
    </dgm:pt>
    <dgm:pt modelId="{17D25B1C-D15D-48A1-8C39-BF33B72C75B3}" type="pres">
      <dgm:prSet presAssocID="{48A75826-EAF5-4ECA-BB18-580A4821E25E}" presName="titleText2" presStyleLbl="fgAcc1" presStyleIdx="4" presStyleCnt="10" custScaleY="75758" custLinFactX="86332" custLinFactNeighborX="100000" custLinFactNeighborY="-38463">
        <dgm:presLayoutVars>
          <dgm:chMax val="0"/>
          <dgm:chPref val="0"/>
        </dgm:presLayoutVars>
      </dgm:prSet>
      <dgm:spPr/>
    </dgm:pt>
    <dgm:pt modelId="{FDBAFAE3-B889-4D89-B418-4D525E7DE194}" type="pres">
      <dgm:prSet presAssocID="{48A75826-EAF5-4ECA-BB18-580A4821E25E}" presName="rootConnector" presStyleLbl="node3" presStyleIdx="0" presStyleCnt="0"/>
      <dgm:spPr/>
    </dgm:pt>
    <dgm:pt modelId="{A1E44477-8A2C-4F1F-99EA-95F071D218EA}" type="pres">
      <dgm:prSet presAssocID="{48A75826-EAF5-4ECA-BB18-580A4821E25E}" presName="hierChild4" presStyleCnt="0"/>
      <dgm:spPr/>
    </dgm:pt>
    <dgm:pt modelId="{B4FC590C-70FC-4032-A96A-D06F145517B1}" type="pres">
      <dgm:prSet presAssocID="{48A75826-EAF5-4ECA-BB18-580A4821E25E}" presName="hierChild5" presStyleCnt="0"/>
      <dgm:spPr/>
    </dgm:pt>
    <dgm:pt modelId="{15279280-28F8-4AB0-8E1D-51DFDF73DEDE}" type="pres">
      <dgm:prSet presAssocID="{A9ECECDC-5B43-4F4E-9A90-78A286135F74}" presName="Name37" presStyleLbl="parChTrans1D3" presStyleIdx="1" presStyleCnt="4"/>
      <dgm:spPr/>
    </dgm:pt>
    <dgm:pt modelId="{5EC2E282-20AC-4FC0-9880-511F8B889C37}" type="pres">
      <dgm:prSet presAssocID="{2F614EAA-E72D-4FCF-BD80-E5E4CE2DF309}" presName="hierRoot2" presStyleCnt="0">
        <dgm:presLayoutVars>
          <dgm:hierBranch val="init"/>
        </dgm:presLayoutVars>
      </dgm:prSet>
      <dgm:spPr/>
    </dgm:pt>
    <dgm:pt modelId="{F8C34C12-D725-4FB5-BFF9-77FE2A041EFA}" type="pres">
      <dgm:prSet presAssocID="{2F614EAA-E72D-4FCF-BD80-E5E4CE2DF309}" presName="rootComposite" presStyleCnt="0"/>
      <dgm:spPr/>
    </dgm:pt>
    <dgm:pt modelId="{CAABA8CF-70C8-4DC5-8FA1-9DB8A149FC78}" type="pres">
      <dgm:prSet presAssocID="{2F614EAA-E72D-4FCF-BD80-E5E4CE2DF309}" presName="rootText" presStyleLbl="node1" presStyleIdx="5" presStyleCnt="10" custLinFactNeighborX="52271">
        <dgm:presLayoutVars>
          <dgm:chMax/>
          <dgm:chPref val="3"/>
        </dgm:presLayoutVars>
      </dgm:prSet>
      <dgm:spPr/>
    </dgm:pt>
    <dgm:pt modelId="{AABF2386-1118-4973-921D-DB05C1790A2F}" type="pres">
      <dgm:prSet presAssocID="{2F614EAA-E72D-4FCF-BD80-E5E4CE2DF309}" presName="titleText2" presStyleLbl="fgAcc1" presStyleIdx="5" presStyleCnt="10" custScaleY="113955" custLinFactNeighborX="-89738" custLinFactNeighborY="-5341">
        <dgm:presLayoutVars>
          <dgm:chMax val="0"/>
          <dgm:chPref val="0"/>
        </dgm:presLayoutVars>
      </dgm:prSet>
      <dgm:spPr/>
    </dgm:pt>
    <dgm:pt modelId="{F497B9AD-A275-4292-901C-756B787F52A1}" type="pres">
      <dgm:prSet presAssocID="{2F614EAA-E72D-4FCF-BD80-E5E4CE2DF309}" presName="rootConnector" presStyleLbl="node3" presStyleIdx="0" presStyleCnt="0"/>
      <dgm:spPr/>
    </dgm:pt>
    <dgm:pt modelId="{DBE54F48-1456-44E2-A0C9-B5F454CBD3F7}" type="pres">
      <dgm:prSet presAssocID="{2F614EAA-E72D-4FCF-BD80-E5E4CE2DF309}" presName="hierChild4" presStyleCnt="0"/>
      <dgm:spPr/>
    </dgm:pt>
    <dgm:pt modelId="{A7D25829-5617-4FF2-B760-0968E23390F9}" type="pres">
      <dgm:prSet presAssocID="{2F614EAA-E72D-4FCF-BD80-E5E4CE2DF309}" presName="hierChild5" presStyleCnt="0"/>
      <dgm:spPr/>
    </dgm:pt>
    <dgm:pt modelId="{3B8CC9B8-23A6-492A-AEAB-C14543FCA2DE}" type="pres">
      <dgm:prSet presAssocID="{7649E460-25CE-4FAE-AF08-171FBE0FA5D1}" presName="Name37" presStyleLbl="parChTrans1D3" presStyleIdx="2" presStyleCnt="4"/>
      <dgm:spPr/>
    </dgm:pt>
    <dgm:pt modelId="{50E869E8-04EC-4C1C-A16A-F5ED8C9A6FD8}" type="pres">
      <dgm:prSet presAssocID="{1F1E7FBC-4484-490F-8F8E-3AFCD3E43EC5}" presName="hierRoot2" presStyleCnt="0">
        <dgm:presLayoutVars>
          <dgm:hierBranch val="init"/>
        </dgm:presLayoutVars>
      </dgm:prSet>
      <dgm:spPr/>
    </dgm:pt>
    <dgm:pt modelId="{B6BAE034-C7CF-4084-892E-863AD0B77C74}" type="pres">
      <dgm:prSet presAssocID="{1F1E7FBC-4484-490F-8F8E-3AFCD3E43EC5}" presName="rootComposite" presStyleCnt="0"/>
      <dgm:spPr/>
    </dgm:pt>
    <dgm:pt modelId="{4B8F4339-0DE5-4B7A-B3BB-F1EBA4F77C5D}" type="pres">
      <dgm:prSet presAssocID="{1F1E7FBC-4484-490F-8F8E-3AFCD3E43EC5}" presName="rootText" presStyleLbl="node1" presStyleIdx="6" presStyleCnt="10" custLinFactNeighborX="44405">
        <dgm:presLayoutVars>
          <dgm:chMax/>
          <dgm:chPref val="3"/>
        </dgm:presLayoutVars>
      </dgm:prSet>
      <dgm:spPr/>
    </dgm:pt>
    <dgm:pt modelId="{04F3D9EA-EC81-4F1B-8F2D-11AEEA27B48E}" type="pres">
      <dgm:prSet presAssocID="{1F1E7FBC-4484-490F-8F8E-3AFCD3E43EC5}" presName="titleText2" presStyleLbl="fgAcc1" presStyleIdx="6" presStyleCnt="10" custScaleX="88455" custScaleY="69035" custLinFactX="96841" custLinFactNeighborX="100000" custLinFactNeighborY="-62650">
        <dgm:presLayoutVars>
          <dgm:chMax val="0"/>
          <dgm:chPref val="0"/>
        </dgm:presLayoutVars>
      </dgm:prSet>
      <dgm:spPr/>
    </dgm:pt>
    <dgm:pt modelId="{813B2C20-D47A-4DBE-8099-BB399F5E26F6}" type="pres">
      <dgm:prSet presAssocID="{1F1E7FBC-4484-490F-8F8E-3AFCD3E43EC5}" presName="rootConnector" presStyleLbl="node3" presStyleIdx="0" presStyleCnt="0"/>
      <dgm:spPr/>
    </dgm:pt>
    <dgm:pt modelId="{664A230F-5FE1-49BB-8944-6802EB90539B}" type="pres">
      <dgm:prSet presAssocID="{1F1E7FBC-4484-490F-8F8E-3AFCD3E43EC5}" presName="hierChild4" presStyleCnt="0"/>
      <dgm:spPr/>
    </dgm:pt>
    <dgm:pt modelId="{19ABC61D-F91A-4761-9C85-ABCCCB9D40AB}" type="pres">
      <dgm:prSet presAssocID="{1F1E7FBC-4484-490F-8F8E-3AFCD3E43EC5}" presName="hierChild5" presStyleCnt="0"/>
      <dgm:spPr/>
    </dgm:pt>
    <dgm:pt modelId="{F8A3EB08-2710-4F76-86AE-693330663494}" type="pres">
      <dgm:prSet presAssocID="{0589E12E-E2EA-40F7-AC5A-ABC7CE898DC0}" presName="Name37" presStyleLbl="parChTrans1D3" presStyleIdx="3" presStyleCnt="4"/>
      <dgm:spPr/>
    </dgm:pt>
    <dgm:pt modelId="{802900E5-2FA5-471B-9BD0-0C4EE1BCC85D}" type="pres">
      <dgm:prSet presAssocID="{2FD38CE5-034C-49B5-A3AE-06E4D4B08706}" presName="hierRoot2" presStyleCnt="0">
        <dgm:presLayoutVars>
          <dgm:hierBranch val="init"/>
        </dgm:presLayoutVars>
      </dgm:prSet>
      <dgm:spPr/>
    </dgm:pt>
    <dgm:pt modelId="{9ECA5B0E-1866-43E7-9CCF-A1B1EB78007B}" type="pres">
      <dgm:prSet presAssocID="{2FD38CE5-034C-49B5-A3AE-06E4D4B08706}" presName="rootComposite" presStyleCnt="0"/>
      <dgm:spPr/>
    </dgm:pt>
    <dgm:pt modelId="{080496AD-9309-443E-B4C4-32FEF63CAAAE}" type="pres">
      <dgm:prSet presAssocID="{2FD38CE5-034C-49B5-A3AE-06E4D4B08706}" presName="rootText" presStyleLbl="node1" presStyleIdx="7" presStyleCnt="10" custLinFactNeighborX="54117">
        <dgm:presLayoutVars>
          <dgm:chMax/>
          <dgm:chPref val="3"/>
        </dgm:presLayoutVars>
      </dgm:prSet>
      <dgm:spPr/>
    </dgm:pt>
    <dgm:pt modelId="{015B0254-4418-43A9-829A-39E6692AE61C}" type="pres">
      <dgm:prSet presAssocID="{2FD38CE5-034C-49B5-A3AE-06E4D4B08706}" presName="titleText2" presStyleLbl="fgAcc1" presStyleIdx="7" presStyleCnt="10" custScaleY="36332" custLinFactX="-100000" custLinFactNeighborX="-150268" custLinFactNeighborY="-33202">
        <dgm:presLayoutVars>
          <dgm:chMax val="0"/>
          <dgm:chPref val="0"/>
        </dgm:presLayoutVars>
      </dgm:prSet>
      <dgm:spPr/>
    </dgm:pt>
    <dgm:pt modelId="{EB20428B-71FF-46A2-B4DD-B45FD97AD115}" type="pres">
      <dgm:prSet presAssocID="{2FD38CE5-034C-49B5-A3AE-06E4D4B08706}" presName="rootConnector" presStyleLbl="node3" presStyleIdx="0" presStyleCnt="0"/>
      <dgm:spPr/>
    </dgm:pt>
    <dgm:pt modelId="{DF953351-8AEB-4F69-9FF0-79B76EC8B4C9}" type="pres">
      <dgm:prSet presAssocID="{2FD38CE5-034C-49B5-A3AE-06E4D4B08706}" presName="hierChild4" presStyleCnt="0"/>
      <dgm:spPr/>
    </dgm:pt>
    <dgm:pt modelId="{4871DF6A-A5DD-4309-9A11-9B9EF9E6C1E4}" type="pres">
      <dgm:prSet presAssocID="{2FD38CE5-034C-49B5-A3AE-06E4D4B08706}" presName="hierChild5" presStyleCnt="0"/>
      <dgm:spPr/>
    </dgm:pt>
    <dgm:pt modelId="{0479137B-9061-4A91-BC66-BE68CEC8089E}" type="pres">
      <dgm:prSet presAssocID="{74B27E9E-9181-4D36-9BC5-F3C22791511C}" presName="hierChild5" presStyleCnt="0"/>
      <dgm:spPr/>
    </dgm:pt>
    <dgm:pt modelId="{6BAD09CD-650C-430C-B1A1-F95713D76742}" type="pres">
      <dgm:prSet presAssocID="{36AB70CC-2A84-4C1F-B90B-6F22A7BE06CE}" presName="Name37" presStyleLbl="parChTrans1D2" presStyleIdx="4" presStyleCnt="8"/>
      <dgm:spPr/>
    </dgm:pt>
    <dgm:pt modelId="{6072A09F-7750-4196-ADD8-7B3638B2FA62}" type="pres">
      <dgm:prSet presAssocID="{9052308A-87C4-49A8-8057-1A79A92C459D}" presName="hierRoot2" presStyleCnt="0">
        <dgm:presLayoutVars>
          <dgm:hierBranch val="init"/>
        </dgm:presLayoutVars>
      </dgm:prSet>
      <dgm:spPr/>
    </dgm:pt>
    <dgm:pt modelId="{7B6B1086-1779-443B-AA3F-50FC0222B113}" type="pres">
      <dgm:prSet presAssocID="{9052308A-87C4-49A8-8057-1A79A92C459D}" presName="rootComposite" presStyleCnt="0"/>
      <dgm:spPr/>
    </dgm:pt>
    <dgm:pt modelId="{A316609A-7DB0-40C6-B3BE-A37081D2BEEF}" type="pres">
      <dgm:prSet presAssocID="{9052308A-87C4-49A8-8057-1A79A92C459D}" presName="rootText" presStyleLbl="node1" presStyleIdx="8" presStyleCnt="10" custLinFactX="-100000" custLinFactNeighborX="-179773">
        <dgm:presLayoutVars>
          <dgm:chMax/>
          <dgm:chPref val="3"/>
        </dgm:presLayoutVars>
      </dgm:prSet>
      <dgm:spPr/>
    </dgm:pt>
    <dgm:pt modelId="{9465CB9A-F1F0-4A90-B218-7B6837AC6F23}" type="pres">
      <dgm:prSet presAssocID="{9052308A-87C4-49A8-8057-1A79A92C459D}" presName="titleText2" presStyleLbl="fgAcc1" presStyleIdx="8" presStyleCnt="10" custLinFactX="-113992" custLinFactNeighborX="-200000">
        <dgm:presLayoutVars>
          <dgm:chMax val="0"/>
          <dgm:chPref val="0"/>
        </dgm:presLayoutVars>
      </dgm:prSet>
      <dgm:spPr/>
    </dgm:pt>
    <dgm:pt modelId="{27B51FFB-EA0F-40F0-8264-F6947579FA43}" type="pres">
      <dgm:prSet presAssocID="{9052308A-87C4-49A8-8057-1A79A92C459D}" presName="rootConnector" presStyleLbl="node2" presStyleIdx="0" presStyleCnt="0"/>
      <dgm:spPr/>
    </dgm:pt>
    <dgm:pt modelId="{84C8278F-F23E-4093-AEE6-D0A2B3F86CBC}" type="pres">
      <dgm:prSet presAssocID="{9052308A-87C4-49A8-8057-1A79A92C459D}" presName="hierChild4" presStyleCnt="0"/>
      <dgm:spPr/>
    </dgm:pt>
    <dgm:pt modelId="{03F5A48C-0600-4794-9D61-A154DE1E880C}" type="pres">
      <dgm:prSet presAssocID="{9052308A-87C4-49A8-8057-1A79A92C459D}" presName="hierChild5" presStyleCnt="0"/>
      <dgm:spPr/>
    </dgm:pt>
    <dgm:pt modelId="{D24E296D-774E-4D53-848C-611210D608B6}" type="pres">
      <dgm:prSet presAssocID="{CE29F6F8-B0C7-494F-90D3-4C8EAA23F7A7}" presName="Name37" presStyleLbl="parChTrans1D2" presStyleIdx="5" presStyleCnt="8"/>
      <dgm:spPr/>
    </dgm:pt>
    <dgm:pt modelId="{9BC9E5EB-6B12-4A71-A9A0-35F35D80EEBA}" type="pres">
      <dgm:prSet presAssocID="{B57D5784-CDDE-431E-ACCD-F2E48042196F}" presName="hierRoot2" presStyleCnt="0">
        <dgm:presLayoutVars>
          <dgm:hierBranch val="init"/>
        </dgm:presLayoutVars>
      </dgm:prSet>
      <dgm:spPr/>
    </dgm:pt>
    <dgm:pt modelId="{026BC5F7-96C5-4AD4-889C-18026013D113}" type="pres">
      <dgm:prSet presAssocID="{B57D5784-CDDE-431E-ACCD-F2E48042196F}" presName="rootComposite" presStyleCnt="0"/>
      <dgm:spPr/>
    </dgm:pt>
    <dgm:pt modelId="{1C671955-DDB5-485A-9F45-791EFAE45B8D}" type="pres">
      <dgm:prSet presAssocID="{B57D5784-CDDE-431E-ACCD-F2E48042196F}" presName="rootText" presStyleLbl="node1" presStyleIdx="9" presStyleCnt="10" custScaleX="90910" custLinFactX="-100000" custLinFactNeighborX="-179445" custLinFactNeighborY="1632">
        <dgm:presLayoutVars>
          <dgm:chMax/>
          <dgm:chPref val="3"/>
        </dgm:presLayoutVars>
      </dgm:prSet>
      <dgm:spPr/>
    </dgm:pt>
    <dgm:pt modelId="{B9A52642-D410-4FE9-8260-38EC85EFAA1E}" type="pres">
      <dgm:prSet presAssocID="{B57D5784-CDDE-431E-ACCD-F2E48042196F}" presName="titleText2" presStyleLbl="fgAcc1" presStyleIdx="9" presStyleCnt="10" custLinFactX="-113992" custLinFactNeighborX="-200000">
        <dgm:presLayoutVars>
          <dgm:chMax val="0"/>
          <dgm:chPref val="0"/>
        </dgm:presLayoutVars>
      </dgm:prSet>
      <dgm:spPr/>
    </dgm:pt>
    <dgm:pt modelId="{486DEAB5-CBAA-4474-BCF8-036BAF753AE3}" type="pres">
      <dgm:prSet presAssocID="{B57D5784-CDDE-431E-ACCD-F2E48042196F}" presName="rootConnector" presStyleLbl="node2" presStyleIdx="0" presStyleCnt="0"/>
      <dgm:spPr/>
    </dgm:pt>
    <dgm:pt modelId="{60AC987C-F1B8-4A9D-8CFF-2E959B105C02}" type="pres">
      <dgm:prSet presAssocID="{B57D5784-CDDE-431E-ACCD-F2E48042196F}" presName="hierChild4" presStyleCnt="0"/>
      <dgm:spPr/>
    </dgm:pt>
    <dgm:pt modelId="{FC32637F-FE25-4FA2-800C-2A0F721914B5}" type="pres">
      <dgm:prSet presAssocID="{B57D5784-CDDE-431E-ACCD-F2E48042196F}" presName="hierChild5" presStyleCnt="0"/>
      <dgm:spPr/>
    </dgm:pt>
    <dgm:pt modelId="{1C218A83-4763-4606-8FC1-BA89F5DD2D4B}" type="pres">
      <dgm:prSet presAssocID="{8CD2F857-9207-4AD6-A393-8BFB7A279BCF}" presName="hierChild3" presStyleCnt="0"/>
      <dgm:spPr/>
    </dgm:pt>
    <dgm:pt modelId="{D4B75153-D8E1-4E46-A036-C521F6884F01}" type="pres">
      <dgm:prSet presAssocID="{09B9539D-2CC1-4FBA-901C-E6B2B7058CC5}" presName="Name96" presStyleLbl="parChTrans1D2" presStyleIdx="6" presStyleCnt="8"/>
      <dgm:spPr/>
    </dgm:pt>
    <dgm:pt modelId="{AF6935F0-0AB6-4996-955B-6B67CF52526A}" type="pres">
      <dgm:prSet presAssocID="{C6C5384A-D348-4A73-80CB-C9744EA030CA}" presName="hierRoot3" presStyleCnt="0">
        <dgm:presLayoutVars>
          <dgm:hierBranch val="init"/>
        </dgm:presLayoutVars>
      </dgm:prSet>
      <dgm:spPr/>
    </dgm:pt>
    <dgm:pt modelId="{21B43AB4-2DB7-43BE-B687-96EB162FDCBB}" type="pres">
      <dgm:prSet presAssocID="{C6C5384A-D348-4A73-80CB-C9744EA030CA}" presName="rootComposite3" presStyleCnt="0"/>
      <dgm:spPr/>
    </dgm:pt>
    <dgm:pt modelId="{2DF81465-8702-4D52-9145-B1B7BE157E7D}" type="pres">
      <dgm:prSet presAssocID="{C6C5384A-D348-4A73-80CB-C9744EA030CA}" presName="rootText3" presStyleLbl="asst1" presStyleIdx="0" presStyleCnt="2" custLinFactNeighborY="-34528">
        <dgm:presLayoutVars>
          <dgm:chPref val="3"/>
        </dgm:presLayoutVars>
      </dgm:prSet>
      <dgm:spPr/>
    </dgm:pt>
    <dgm:pt modelId="{D0AC7389-C4B8-4997-9341-01F031FC4FC2}" type="pres">
      <dgm:prSet presAssocID="{C6C5384A-D348-4A73-80CB-C9744EA030CA}" presName="titleText3" presStyleLbl="fgAcc2" presStyleIdx="0" presStyleCnt="2" custLinFactNeighborY="-87400">
        <dgm:presLayoutVars>
          <dgm:chMax val="0"/>
          <dgm:chPref val="0"/>
        </dgm:presLayoutVars>
      </dgm:prSet>
      <dgm:spPr/>
    </dgm:pt>
    <dgm:pt modelId="{BDF17C50-5189-4D34-B9A8-031EE72F5BA7}" type="pres">
      <dgm:prSet presAssocID="{C6C5384A-D348-4A73-80CB-C9744EA030CA}" presName="rootConnector3" presStyleLbl="asst1" presStyleIdx="0" presStyleCnt="2"/>
      <dgm:spPr/>
    </dgm:pt>
    <dgm:pt modelId="{7F67860B-11F8-4196-8662-E4838A4E2222}" type="pres">
      <dgm:prSet presAssocID="{C6C5384A-D348-4A73-80CB-C9744EA030CA}" presName="hierChild6" presStyleCnt="0"/>
      <dgm:spPr/>
    </dgm:pt>
    <dgm:pt modelId="{627278CA-949F-4284-9752-F32F05CD67F7}" type="pres">
      <dgm:prSet presAssocID="{C6C5384A-D348-4A73-80CB-C9744EA030CA}" presName="hierChild7" presStyleCnt="0"/>
      <dgm:spPr/>
    </dgm:pt>
    <dgm:pt modelId="{F42C16D2-B9B3-4E4F-983D-B6B28799FB7E}" type="pres">
      <dgm:prSet presAssocID="{E0D0DD33-5D22-427D-B0CB-114180DD5B44}" presName="Name96" presStyleLbl="parChTrans1D2" presStyleIdx="7" presStyleCnt="8"/>
      <dgm:spPr/>
    </dgm:pt>
    <dgm:pt modelId="{BCCF5152-9D84-4B32-8A5A-543C239D6E56}" type="pres">
      <dgm:prSet presAssocID="{61C3CED3-AB0B-45F4-9763-8278E8CFDE05}" presName="hierRoot3" presStyleCnt="0">
        <dgm:presLayoutVars>
          <dgm:hierBranch val="init"/>
        </dgm:presLayoutVars>
      </dgm:prSet>
      <dgm:spPr/>
    </dgm:pt>
    <dgm:pt modelId="{919E6D69-8101-44E6-9905-DD367CAEBED7}" type="pres">
      <dgm:prSet presAssocID="{61C3CED3-AB0B-45F4-9763-8278E8CFDE05}" presName="rootComposite3" presStyleCnt="0"/>
      <dgm:spPr/>
    </dgm:pt>
    <dgm:pt modelId="{30535C3E-64D4-4359-955C-039D65797E09}" type="pres">
      <dgm:prSet presAssocID="{61C3CED3-AB0B-45F4-9763-8278E8CFDE05}" presName="rootText3" presStyleLbl="asst1" presStyleIdx="1" presStyleCnt="2" custLinFactNeighborY="7384">
        <dgm:presLayoutVars>
          <dgm:chPref val="3"/>
        </dgm:presLayoutVars>
      </dgm:prSet>
      <dgm:spPr/>
    </dgm:pt>
    <dgm:pt modelId="{7F45B646-3110-486B-834B-CEBA64A0837D}" type="pres">
      <dgm:prSet presAssocID="{61C3CED3-AB0B-45F4-9763-8278E8CFDE05}" presName="titleText3" presStyleLbl="fgAcc2" presStyleIdx="1" presStyleCnt="2" custLinFactNeighborY="18923">
        <dgm:presLayoutVars>
          <dgm:chMax val="0"/>
          <dgm:chPref val="0"/>
        </dgm:presLayoutVars>
      </dgm:prSet>
      <dgm:spPr/>
    </dgm:pt>
    <dgm:pt modelId="{35A8EF12-9742-4BE4-AD05-071B638B7FFC}" type="pres">
      <dgm:prSet presAssocID="{61C3CED3-AB0B-45F4-9763-8278E8CFDE05}" presName="rootConnector3" presStyleLbl="asst1" presStyleIdx="1" presStyleCnt="2"/>
      <dgm:spPr/>
    </dgm:pt>
    <dgm:pt modelId="{92B6C4D8-EF2C-46BA-92F9-D01C40870113}" type="pres">
      <dgm:prSet presAssocID="{61C3CED3-AB0B-45F4-9763-8278E8CFDE05}" presName="hierChild6" presStyleCnt="0"/>
      <dgm:spPr/>
    </dgm:pt>
    <dgm:pt modelId="{8F12F5DA-A57A-4587-9CC6-96AE6EC0D243}" type="pres">
      <dgm:prSet presAssocID="{61C3CED3-AB0B-45F4-9763-8278E8CFDE05}" presName="hierChild7" presStyleCnt="0"/>
      <dgm:spPr/>
    </dgm:pt>
  </dgm:ptLst>
  <dgm:cxnLst>
    <dgm:cxn modelId="{56C8BC00-1AAB-4464-9B0B-F539AEE6465B}" srcId="{8CD2F857-9207-4AD6-A393-8BFB7A279BCF}" destId="{B57D5784-CDDE-431E-ACCD-F2E48042196F}" srcOrd="7" destOrd="0" parTransId="{CE29F6F8-B0C7-494F-90D3-4C8EAA23F7A7}" sibTransId="{3CFD731D-E468-492F-80F7-156EFAA48451}"/>
    <dgm:cxn modelId="{AA973802-DD18-4F03-AA18-CCD76C79C982}" srcId="{74B27E9E-9181-4D36-9BC5-F3C22791511C}" destId="{2FD38CE5-034C-49B5-A3AE-06E4D4B08706}" srcOrd="3" destOrd="0" parTransId="{0589E12E-E2EA-40F7-AC5A-ABC7CE898DC0}" sibTransId="{6C68FAF8-B62D-4C71-9941-8CAAB8AC000C}"/>
    <dgm:cxn modelId="{E618CA02-D50E-4F21-AED8-4B4F0DFC58E6}" type="presOf" srcId="{AE67899A-2119-421B-AC38-447687EB7D2B}" destId="{9465CB9A-F1F0-4A90-B218-7B6837AC6F23}" srcOrd="0" destOrd="0" presId="urn:microsoft.com/office/officeart/2008/layout/NameandTitleOrganizationalChart"/>
    <dgm:cxn modelId="{13550F1A-A4A3-47EB-B14A-B892EF7F744D}" type="presOf" srcId="{FD9026AC-333E-4CC1-A4BB-A4050789908B}" destId="{0BDE1361-51DD-4221-97B5-EA28E158C8F7}" srcOrd="0" destOrd="0" presId="urn:microsoft.com/office/officeart/2008/layout/NameandTitleOrganizationalChart"/>
    <dgm:cxn modelId="{AF64531D-377D-470D-9552-45C74DCF2799}" type="presOf" srcId="{B57D5784-CDDE-431E-ACCD-F2E48042196F}" destId="{486DEAB5-CBAA-4474-BCF8-036BAF753AE3}" srcOrd="1" destOrd="0" presId="urn:microsoft.com/office/officeart/2008/layout/NameandTitleOrganizationalChart"/>
    <dgm:cxn modelId="{0BFBB02C-7E63-467E-950A-6947311F0B85}" srcId="{8CD2F857-9207-4AD6-A393-8BFB7A279BCF}" destId="{C6C5384A-D348-4A73-80CB-C9744EA030CA}" srcOrd="0" destOrd="0" parTransId="{09B9539D-2CC1-4FBA-901C-E6B2B7058CC5}" sibTransId="{14BFB3E2-28C1-410E-A8CC-212EE23A807D}"/>
    <dgm:cxn modelId="{5BAECB2D-D72F-45D2-B35D-E2EA2BC2B378}" type="presOf" srcId="{2F614EAA-E72D-4FCF-BD80-E5E4CE2DF309}" destId="{F497B9AD-A275-4292-901C-756B787F52A1}" srcOrd="1" destOrd="0" presId="urn:microsoft.com/office/officeart/2008/layout/NameandTitleOrganizationalChart"/>
    <dgm:cxn modelId="{9C7A0531-FA3F-444C-92EC-6AFFDC5E4590}" type="presOf" srcId="{09B9539D-2CC1-4FBA-901C-E6B2B7058CC5}" destId="{D4B75153-D8E1-4E46-A036-C521F6884F01}" srcOrd="0" destOrd="0" presId="urn:microsoft.com/office/officeart/2008/layout/NameandTitleOrganizationalChart"/>
    <dgm:cxn modelId="{060D6334-B818-4692-8702-8A8D23BE03C1}" srcId="{74B27E9E-9181-4D36-9BC5-F3C22791511C}" destId="{48A75826-EAF5-4ECA-BB18-580A4821E25E}" srcOrd="0" destOrd="0" parTransId="{52BE19B4-3C59-477C-8ADC-B3D71B56943F}" sibTransId="{FFD3D0B1-6D2D-4034-B71B-281B5FF21338}"/>
    <dgm:cxn modelId="{78740135-8B29-4551-823C-DA054A61FD5E}" type="presOf" srcId="{9052308A-87C4-49A8-8057-1A79A92C459D}" destId="{27B51FFB-EA0F-40F0-8264-F6947579FA43}" srcOrd="1" destOrd="0" presId="urn:microsoft.com/office/officeart/2008/layout/NameandTitleOrganizationalChart"/>
    <dgm:cxn modelId="{AD42BC5D-474E-465B-8C6D-4FEA5DE0281F}" type="presOf" srcId="{1F1E7FBC-4484-490F-8F8E-3AFCD3E43EC5}" destId="{813B2C20-D47A-4DBE-8099-BB399F5E26F6}" srcOrd="1" destOrd="0" presId="urn:microsoft.com/office/officeart/2008/layout/NameandTitleOrganizationalChart"/>
    <dgm:cxn modelId="{F11ED55E-D145-4FA8-9707-F2598BB2CE37}" type="presOf" srcId="{3CFD731D-E468-492F-80F7-156EFAA48451}" destId="{B9A52642-D410-4FE9-8260-38EC85EFAA1E}" srcOrd="0" destOrd="0" presId="urn:microsoft.com/office/officeart/2008/layout/NameandTitleOrganizationalChart"/>
    <dgm:cxn modelId="{FAFDE045-BEEB-4202-9305-E245CFE6134C}" type="presOf" srcId="{89A044BB-75B3-4C9F-80DA-74EF2C060EB7}" destId="{AB9DC889-5C1E-40D2-86B8-173843A32C70}" srcOrd="0" destOrd="0" presId="urn:microsoft.com/office/officeart/2008/layout/NameandTitleOrganizationalChart"/>
    <dgm:cxn modelId="{DAF1AE66-CA18-4A3B-A5F8-2B97FC66803F}" type="presOf" srcId="{9656F5FE-F735-4C0A-BFF9-A7F940D940F5}" destId="{53B4622D-7219-4D66-84C4-4ED5C7DDE23F}" srcOrd="0" destOrd="0" presId="urn:microsoft.com/office/officeart/2008/layout/NameandTitleOrganizationalChart"/>
    <dgm:cxn modelId="{7FCEB147-84A8-48AC-AEC3-DD1D637709E7}" type="presOf" srcId="{61C3CED3-AB0B-45F4-9763-8278E8CFDE05}" destId="{30535C3E-64D4-4359-955C-039D65797E09}" srcOrd="0" destOrd="0" presId="urn:microsoft.com/office/officeart/2008/layout/NameandTitleOrganizationalChart"/>
    <dgm:cxn modelId="{8E3A1249-9E66-42A4-AF94-7EC2C8869D2E}" type="presOf" srcId="{5A579B23-CF00-4FD6-AF86-290CA3B89BD2}" destId="{04F3D9EA-EC81-4F1B-8F2D-11AEEA27B48E}" srcOrd="0" destOrd="0" presId="urn:microsoft.com/office/officeart/2008/layout/NameandTitleOrganizationalChart"/>
    <dgm:cxn modelId="{DFA4354A-906B-4C28-BE20-CD7A29BD553E}" type="presOf" srcId="{03AF6EA0-16A3-4F4D-9280-09CF8DD94FAF}" destId="{7F45B646-3110-486B-834B-CEBA64A0837D}" srcOrd="0" destOrd="0" presId="urn:microsoft.com/office/officeart/2008/layout/NameandTitleOrganizationalChart"/>
    <dgm:cxn modelId="{E74A3F6C-1BBF-4F7B-BD80-F8B6D5F7FB9A}" srcId="{EF866349-FE6C-40AE-99FF-AEA9AD91E257}" destId="{8CD2F857-9207-4AD6-A393-8BFB7A279BCF}" srcOrd="0" destOrd="0" parTransId="{76FA5728-DEDB-410E-8E4C-BCB8ED7050A9}" sibTransId="{B8A31C89-18D2-49E3-9787-E9D198657DBE}"/>
    <dgm:cxn modelId="{52FFD251-3810-423B-8151-27EA006A1C3B}" type="presOf" srcId="{1F1E7FBC-4484-490F-8F8E-3AFCD3E43EC5}" destId="{4B8F4339-0DE5-4B7A-B3BB-F1EBA4F77C5D}" srcOrd="0" destOrd="0" presId="urn:microsoft.com/office/officeart/2008/layout/NameandTitleOrganizationalChart"/>
    <dgm:cxn modelId="{D2296473-93E6-4FBA-AD0D-9987F5611F14}" type="presOf" srcId="{8CD2F857-9207-4AD6-A393-8BFB7A279BCF}" destId="{501AF41E-FE37-4ADA-8651-1490755D4E71}" srcOrd="0" destOrd="0" presId="urn:microsoft.com/office/officeart/2008/layout/NameandTitleOrganizationalChart"/>
    <dgm:cxn modelId="{4D909D76-4C9C-4759-A02A-597FFE7C1FB3}" type="presOf" srcId="{14BFB3E2-28C1-410E-A8CC-212EE23A807D}" destId="{D0AC7389-C4B8-4997-9341-01F031FC4FC2}" srcOrd="0" destOrd="0" presId="urn:microsoft.com/office/officeart/2008/layout/NameandTitleOrganizationalChart"/>
    <dgm:cxn modelId="{3B6B8558-5114-4336-B3B4-922884DAC27A}" type="presOf" srcId="{4C4346F0-B38F-4F64-9416-B067817F38FF}" destId="{F1A7E14B-158B-4363-972C-AC2CCC1B44B1}" srcOrd="0" destOrd="0" presId="urn:microsoft.com/office/officeart/2008/layout/NameandTitleOrganizationalChart"/>
    <dgm:cxn modelId="{08D5495A-4F12-48CB-A6C1-101F4FB18089}" type="presOf" srcId="{C6C5384A-D348-4A73-80CB-C9744EA030CA}" destId="{BDF17C50-5189-4D34-B9A8-031EE72F5BA7}" srcOrd="1" destOrd="0" presId="urn:microsoft.com/office/officeart/2008/layout/NameandTitleOrganizationalChart"/>
    <dgm:cxn modelId="{248EA25A-2447-4746-84E7-0A045C3073C9}" srcId="{8CD2F857-9207-4AD6-A393-8BFB7A279BCF}" destId="{8D677041-6619-4279-B52A-97EBE52AA067}" srcOrd="2" destOrd="0" parTransId="{89A044BB-75B3-4C9F-80DA-74EF2C060EB7}" sibTransId="{4C4346F0-B38F-4F64-9416-B067817F38FF}"/>
    <dgm:cxn modelId="{4CFAC580-F55A-4944-83F2-05CA3F0CCFAB}" type="presOf" srcId="{52BE19B4-3C59-477C-8ADC-B3D71B56943F}" destId="{665192BA-A145-471F-8637-BDA008ED2349}" srcOrd="0" destOrd="0" presId="urn:microsoft.com/office/officeart/2008/layout/NameandTitleOrganizationalChart"/>
    <dgm:cxn modelId="{E2BE6E87-1137-42B6-A7A5-2A59C026EE4B}" type="presOf" srcId="{8D677041-6619-4279-B52A-97EBE52AA067}" destId="{6DFFBE83-A361-42AA-8941-16728CA044F5}" srcOrd="0" destOrd="0" presId="urn:microsoft.com/office/officeart/2008/layout/NameandTitleOrganizationalChart"/>
    <dgm:cxn modelId="{B4721088-81A1-40CC-B3DC-4B6775311849}" type="presOf" srcId="{E0D0DD33-5D22-427D-B0CB-114180DD5B44}" destId="{F42C16D2-B9B3-4E4F-983D-B6B28799FB7E}" srcOrd="0" destOrd="0" presId="urn:microsoft.com/office/officeart/2008/layout/NameandTitleOrganizationalChart"/>
    <dgm:cxn modelId="{1AAF2188-E144-4427-8E36-F494C0A889CD}" type="presOf" srcId="{8D677041-6619-4279-B52A-97EBE52AA067}" destId="{E76CABC1-E524-4FAA-B816-2975C08E6283}" srcOrd="1" destOrd="0" presId="urn:microsoft.com/office/officeart/2008/layout/NameandTitleOrganizationalChart"/>
    <dgm:cxn modelId="{1ACD308D-CE9E-47E6-915F-97BDBD1587F0}" type="presOf" srcId="{B8A31C89-18D2-49E3-9787-E9D198657DBE}" destId="{AF3237D6-F8EC-451A-88DC-A9145DC3DC97}" srcOrd="0" destOrd="0" presId="urn:microsoft.com/office/officeart/2008/layout/NameandTitleOrganizationalChart"/>
    <dgm:cxn modelId="{4089818D-E8AC-44ED-831F-ED8209570740}" type="presOf" srcId="{8CD2F857-9207-4AD6-A393-8BFB7A279BCF}" destId="{104113BE-0ED5-4CEE-9AA0-873DC203A014}" srcOrd="1" destOrd="0" presId="urn:microsoft.com/office/officeart/2008/layout/NameandTitleOrganizationalChart"/>
    <dgm:cxn modelId="{FDE5828E-1A9D-48EB-9F6B-CD5969350694}" type="presOf" srcId="{24D35E6B-CBB5-4E38-B1EE-0F45805FE1A2}" destId="{08D14DE0-C6B4-4A87-A701-D3298FC42AFC}" srcOrd="0" destOrd="0" presId="urn:microsoft.com/office/officeart/2008/layout/NameandTitleOrganizationalChart"/>
    <dgm:cxn modelId="{70389D92-CA89-4002-A69E-24CD1C30FBDE}" type="presOf" srcId="{B35973E0-6CDA-4264-A232-3EF15A5EBDBC}" destId="{8DCAC389-1123-4461-8026-947D87E682FB}" srcOrd="0" destOrd="0" presId="urn:microsoft.com/office/officeart/2008/layout/NameandTitleOrganizationalChart"/>
    <dgm:cxn modelId="{D981BD95-FC5C-4E23-80DD-86DCFCFAEE18}" type="presOf" srcId="{61C3CED3-AB0B-45F4-9763-8278E8CFDE05}" destId="{35A8EF12-9742-4BE4-AD05-071B638B7FFC}" srcOrd="1" destOrd="0" presId="urn:microsoft.com/office/officeart/2008/layout/NameandTitleOrganizationalChart"/>
    <dgm:cxn modelId="{E0CBE195-6D64-483F-AF27-1B753711A5AC}" type="presOf" srcId="{2FD38CE5-034C-49B5-A3AE-06E4D4B08706}" destId="{080496AD-9309-443E-B4C4-32FEF63CAAAE}" srcOrd="0" destOrd="0" presId="urn:microsoft.com/office/officeart/2008/layout/NameandTitleOrganizationalChart"/>
    <dgm:cxn modelId="{392A4696-7195-4DB8-BCEE-51B9F4D16C58}" type="presOf" srcId="{0DBF8AB3-6BD7-4E7A-AD4D-93E975019938}" destId="{B2CB0C46-D15F-4055-B090-4F01EC256633}" srcOrd="1" destOrd="0" presId="urn:microsoft.com/office/officeart/2008/layout/NameandTitleOrganizationalChart"/>
    <dgm:cxn modelId="{B682FF9A-E094-484E-989A-9743990883E5}" type="presOf" srcId="{36AB70CC-2A84-4C1F-B90B-6F22A7BE06CE}" destId="{6BAD09CD-650C-430C-B1A1-F95713D76742}" srcOrd="0" destOrd="0" presId="urn:microsoft.com/office/officeart/2008/layout/NameandTitleOrganizationalChart"/>
    <dgm:cxn modelId="{C8E7139D-EDD5-4C18-AC11-ECC9181AA570}" srcId="{8CD2F857-9207-4AD6-A393-8BFB7A279BCF}" destId="{0DBF8AB3-6BD7-4E7A-AD4D-93E975019938}" srcOrd="4" destOrd="0" parTransId="{9656F5FE-F735-4C0A-BFF9-A7F940D940F5}" sibTransId="{BF982F36-1961-45E6-B265-E31D30945793}"/>
    <dgm:cxn modelId="{74638E9E-8D67-4E78-9824-C44041AFC7C3}" type="presOf" srcId="{A9ECECDC-5B43-4F4E-9A90-78A286135F74}" destId="{15279280-28F8-4AB0-8E1D-51DFDF73DEDE}" srcOrd="0" destOrd="0" presId="urn:microsoft.com/office/officeart/2008/layout/NameandTitleOrganizationalChart"/>
    <dgm:cxn modelId="{DC084A9F-FF99-4C67-BA9E-1273B08BEA02}" type="presOf" srcId="{FFD3D0B1-6D2D-4034-B71B-281B5FF21338}" destId="{17D25B1C-D15D-48A1-8C39-BF33B72C75B3}" srcOrd="0" destOrd="0" presId="urn:microsoft.com/office/officeart/2008/layout/NameandTitleOrganizationalChart"/>
    <dgm:cxn modelId="{DB310DA0-2024-4F7D-897D-BF7E0BE558A6}" type="presOf" srcId="{0EE31F2A-64BD-4A2E-B3B1-84F033D25BDC}" destId="{A2BC583B-FC23-443A-A506-5458D185495A}" srcOrd="1" destOrd="0" presId="urn:microsoft.com/office/officeart/2008/layout/NameandTitleOrganizationalChart"/>
    <dgm:cxn modelId="{2FA261A1-4EDD-429F-81F9-ED3F29B30699}" type="presOf" srcId="{0DBF8AB3-6BD7-4E7A-AD4D-93E975019938}" destId="{D896D173-3941-4683-9CC8-F2CC31C3F3E5}" srcOrd="0" destOrd="0" presId="urn:microsoft.com/office/officeart/2008/layout/NameandTitleOrganizationalChart"/>
    <dgm:cxn modelId="{87E1E1A1-53F3-4A01-B756-FDCE3EE1B0F9}" type="presOf" srcId="{9052308A-87C4-49A8-8057-1A79A92C459D}" destId="{A316609A-7DB0-40C6-B3BE-A37081D2BEEF}" srcOrd="0" destOrd="0" presId="urn:microsoft.com/office/officeart/2008/layout/NameandTitleOrganizationalChart"/>
    <dgm:cxn modelId="{DC993DA6-F9C2-4D0D-A363-75E8253312E0}" type="presOf" srcId="{74B27E9E-9181-4D36-9BC5-F3C22791511C}" destId="{96004282-4B6F-41F5-B86F-3786C646309A}" srcOrd="0" destOrd="0" presId="urn:microsoft.com/office/officeart/2008/layout/NameandTitleOrganizationalChart"/>
    <dgm:cxn modelId="{39BAA8AC-CBA7-4CD6-ACD2-E0DCF4D23429}" type="presOf" srcId="{786FD173-D991-42AB-BE03-FB706B037776}" destId="{F799D384-154D-44AF-9364-D2985D54662F}" srcOrd="0" destOrd="0" presId="urn:microsoft.com/office/officeart/2008/layout/NameandTitleOrganizationalChart"/>
    <dgm:cxn modelId="{EE3944AD-8C6A-47B6-AD13-AB23D8FE48F7}" type="presOf" srcId="{C6C5384A-D348-4A73-80CB-C9744EA030CA}" destId="{2DF81465-8702-4D52-9145-B1B7BE157E7D}" srcOrd="0" destOrd="0" presId="urn:microsoft.com/office/officeart/2008/layout/NameandTitleOrganizationalChart"/>
    <dgm:cxn modelId="{578F99AD-002E-4ABA-A1AF-3B5608CC128A}" type="presOf" srcId="{CE29F6F8-B0C7-494F-90D3-4C8EAA23F7A7}" destId="{D24E296D-774E-4D53-848C-611210D608B6}" srcOrd="0" destOrd="0" presId="urn:microsoft.com/office/officeart/2008/layout/NameandTitleOrganizationalChart"/>
    <dgm:cxn modelId="{BA78B0B2-1736-420A-9237-AC9E23D92235}" type="presOf" srcId="{BF982F36-1961-45E6-B265-E31D30945793}" destId="{4547756C-A654-4660-857C-C7F5C904471E}" srcOrd="0" destOrd="0" presId="urn:microsoft.com/office/officeart/2008/layout/NameandTitleOrganizationalChart"/>
    <dgm:cxn modelId="{DE3EAEB4-F1FD-4B04-9D3F-03D8888803B4}" srcId="{74B27E9E-9181-4D36-9BC5-F3C22791511C}" destId="{1F1E7FBC-4484-490F-8F8E-3AFCD3E43EC5}" srcOrd="2" destOrd="0" parTransId="{7649E460-25CE-4FAE-AF08-171FBE0FA5D1}" sibTransId="{5A579B23-CF00-4FD6-AF86-290CA3B89BD2}"/>
    <dgm:cxn modelId="{C7617FB5-A606-4402-A3D5-7F9070FCD4B6}" type="presOf" srcId="{48A75826-EAF5-4ECA-BB18-580A4821E25E}" destId="{93D7D699-AFEE-458A-AF6D-79CDD520523E}" srcOrd="0" destOrd="0" presId="urn:microsoft.com/office/officeart/2008/layout/NameandTitleOrganizationalChart"/>
    <dgm:cxn modelId="{97FBFCB5-C67B-4B98-9A57-482AD4B59DBA}" srcId="{8CD2F857-9207-4AD6-A393-8BFB7A279BCF}" destId="{74B27E9E-9181-4D36-9BC5-F3C22791511C}" srcOrd="5" destOrd="0" parTransId="{786FD173-D991-42AB-BE03-FB706B037776}" sibTransId="{24D35E6B-CBB5-4E38-B1EE-0F45805FE1A2}"/>
    <dgm:cxn modelId="{3F1C19BE-8BE0-442F-AEC5-23A4E85E209D}" type="presOf" srcId="{2F614EAA-E72D-4FCF-BD80-E5E4CE2DF309}" destId="{CAABA8CF-70C8-4DC5-8FA1-9DB8A149FC78}" srcOrd="0" destOrd="0" presId="urn:microsoft.com/office/officeart/2008/layout/NameandTitleOrganizationalChart"/>
    <dgm:cxn modelId="{4BFD18BF-41B7-4163-A4FD-09A2B18F415D}" type="presOf" srcId="{48A75826-EAF5-4ECA-BB18-580A4821E25E}" destId="{FDBAFAE3-B889-4D89-B418-4D525E7DE194}" srcOrd="1" destOrd="0" presId="urn:microsoft.com/office/officeart/2008/layout/NameandTitleOrganizationalChart"/>
    <dgm:cxn modelId="{B2E765C2-31FF-4FA8-9216-612F5835947A}" srcId="{8CD2F857-9207-4AD6-A393-8BFB7A279BCF}" destId="{61C3CED3-AB0B-45F4-9763-8278E8CFDE05}" srcOrd="1" destOrd="0" parTransId="{E0D0DD33-5D22-427D-B0CB-114180DD5B44}" sibTransId="{03AF6EA0-16A3-4F4D-9280-09CF8DD94FAF}"/>
    <dgm:cxn modelId="{131BD1C2-3D5E-4984-ADFA-32429E112FCC}" type="presOf" srcId="{EF866349-FE6C-40AE-99FF-AEA9AD91E257}" destId="{104C5F35-5581-4CA0-8243-D79B8A2B4D59}" srcOrd="0" destOrd="0" presId="urn:microsoft.com/office/officeart/2008/layout/NameandTitleOrganizationalChart"/>
    <dgm:cxn modelId="{D4729CCC-599C-44C7-A5C4-15B52D1E2C96}" type="presOf" srcId="{6C68FAF8-B62D-4C71-9941-8CAAB8AC000C}" destId="{015B0254-4418-43A9-829A-39E6692AE61C}" srcOrd="0" destOrd="0" presId="urn:microsoft.com/office/officeart/2008/layout/NameandTitleOrganizationalChart"/>
    <dgm:cxn modelId="{EF8456DB-82E0-4157-9813-E3EB497386C6}" type="presOf" srcId="{B57D5784-CDDE-431E-ACCD-F2E48042196F}" destId="{1C671955-DDB5-485A-9F45-791EFAE45B8D}" srcOrd="0" destOrd="0" presId="urn:microsoft.com/office/officeart/2008/layout/NameandTitleOrganizationalChart"/>
    <dgm:cxn modelId="{BEE537E3-E879-45CC-8F90-3045CCE45899}" type="presOf" srcId="{2FD38CE5-034C-49B5-A3AE-06E4D4B08706}" destId="{EB20428B-71FF-46A2-B4DD-B45FD97AD115}" srcOrd="1" destOrd="0" presId="urn:microsoft.com/office/officeart/2008/layout/NameandTitleOrganizationalChart"/>
    <dgm:cxn modelId="{171D10EA-25B8-4AF3-8D77-415F26278CF9}" srcId="{8CD2F857-9207-4AD6-A393-8BFB7A279BCF}" destId="{9052308A-87C4-49A8-8057-1A79A92C459D}" srcOrd="6" destOrd="0" parTransId="{36AB70CC-2A84-4C1F-B90B-6F22A7BE06CE}" sibTransId="{AE67899A-2119-421B-AC38-447687EB7D2B}"/>
    <dgm:cxn modelId="{350CDAED-D421-4ED6-838A-6FA0CD079AC9}" type="presOf" srcId="{B97C5E90-006C-4318-95C1-708B8B5621B9}" destId="{AABF2386-1118-4973-921D-DB05C1790A2F}" srcOrd="0" destOrd="0" presId="urn:microsoft.com/office/officeart/2008/layout/NameandTitleOrganizationalChart"/>
    <dgm:cxn modelId="{C0D82BEE-275F-4B9D-94D1-88B00034EBBD}" type="presOf" srcId="{0EE31F2A-64BD-4A2E-B3B1-84F033D25BDC}" destId="{C6775234-5488-4EF3-A00E-EA08F639289E}" srcOrd="0" destOrd="0" presId="urn:microsoft.com/office/officeart/2008/layout/NameandTitleOrganizationalChart"/>
    <dgm:cxn modelId="{FBD490EF-8C6D-4815-9EAD-37D2A0C2950E}" type="presOf" srcId="{74B27E9E-9181-4D36-9BC5-F3C22791511C}" destId="{9E663586-08AB-4D22-BB7B-90D7F1218FF0}" srcOrd="1" destOrd="0" presId="urn:microsoft.com/office/officeart/2008/layout/NameandTitleOrganizationalChart"/>
    <dgm:cxn modelId="{1B9100F2-4FBC-4347-B63D-82D1B39595CF}" type="presOf" srcId="{0589E12E-E2EA-40F7-AC5A-ABC7CE898DC0}" destId="{F8A3EB08-2710-4F76-86AE-693330663494}" srcOrd="0" destOrd="0" presId="urn:microsoft.com/office/officeart/2008/layout/NameandTitleOrganizationalChart"/>
    <dgm:cxn modelId="{8B3CA8F2-D241-4C7C-8AB8-9A52235D9CBF}" srcId="{74B27E9E-9181-4D36-9BC5-F3C22791511C}" destId="{2F614EAA-E72D-4FCF-BD80-E5E4CE2DF309}" srcOrd="1" destOrd="0" parTransId="{A9ECECDC-5B43-4F4E-9A90-78A286135F74}" sibTransId="{B97C5E90-006C-4318-95C1-708B8B5621B9}"/>
    <dgm:cxn modelId="{22DF54FE-3D41-4BEC-860A-8EB78B15D087}" type="presOf" srcId="{7649E460-25CE-4FAE-AF08-171FBE0FA5D1}" destId="{3B8CC9B8-23A6-492A-AEAB-C14543FCA2DE}" srcOrd="0" destOrd="0" presId="urn:microsoft.com/office/officeart/2008/layout/NameandTitleOrganizationalChart"/>
    <dgm:cxn modelId="{1AE577FF-9FD8-4CC3-8AB8-17BAAB32165E}" srcId="{8CD2F857-9207-4AD6-A393-8BFB7A279BCF}" destId="{0EE31F2A-64BD-4A2E-B3B1-84F033D25BDC}" srcOrd="3" destOrd="0" parTransId="{FD9026AC-333E-4CC1-A4BB-A4050789908B}" sibTransId="{B35973E0-6CDA-4264-A232-3EF15A5EBDBC}"/>
    <dgm:cxn modelId="{06A72AB2-D747-4F9E-B1B7-FF6A905456FA}" type="presParOf" srcId="{104C5F35-5581-4CA0-8243-D79B8A2B4D59}" destId="{5EA9FDEE-5B4A-43D6-B229-9CED6447B32F}" srcOrd="0" destOrd="0" presId="urn:microsoft.com/office/officeart/2008/layout/NameandTitleOrganizationalChart"/>
    <dgm:cxn modelId="{2EEB3FAC-BB4B-4AF0-9765-AC3A856A7521}" type="presParOf" srcId="{5EA9FDEE-5B4A-43D6-B229-9CED6447B32F}" destId="{C1853B8F-598A-4069-972B-EC6CE02F9CB4}" srcOrd="0" destOrd="0" presId="urn:microsoft.com/office/officeart/2008/layout/NameandTitleOrganizationalChart"/>
    <dgm:cxn modelId="{60D92BB7-4573-4F2C-B24A-AFD1A1CA3752}" type="presParOf" srcId="{C1853B8F-598A-4069-972B-EC6CE02F9CB4}" destId="{501AF41E-FE37-4ADA-8651-1490755D4E71}" srcOrd="0" destOrd="0" presId="urn:microsoft.com/office/officeart/2008/layout/NameandTitleOrganizationalChart"/>
    <dgm:cxn modelId="{A201072B-9CF6-49B9-B2F6-31EA806CECB7}" type="presParOf" srcId="{C1853B8F-598A-4069-972B-EC6CE02F9CB4}" destId="{AF3237D6-F8EC-451A-88DC-A9145DC3DC97}" srcOrd="1" destOrd="0" presId="urn:microsoft.com/office/officeart/2008/layout/NameandTitleOrganizationalChart"/>
    <dgm:cxn modelId="{E74ACA5C-5F47-4EB2-B51A-6A9A1C6B3F38}" type="presParOf" srcId="{C1853B8F-598A-4069-972B-EC6CE02F9CB4}" destId="{104113BE-0ED5-4CEE-9AA0-873DC203A014}" srcOrd="2" destOrd="0" presId="urn:microsoft.com/office/officeart/2008/layout/NameandTitleOrganizationalChart"/>
    <dgm:cxn modelId="{BC8B65BB-351C-4C03-B2F6-4CD86B15123D}" type="presParOf" srcId="{5EA9FDEE-5B4A-43D6-B229-9CED6447B32F}" destId="{2CA9ABE2-EE6B-43F1-A2C5-A7264D9E2EEC}" srcOrd="1" destOrd="0" presId="urn:microsoft.com/office/officeart/2008/layout/NameandTitleOrganizationalChart"/>
    <dgm:cxn modelId="{26595369-B9E2-4EBA-98AA-A155EF42070C}" type="presParOf" srcId="{2CA9ABE2-EE6B-43F1-A2C5-A7264D9E2EEC}" destId="{AB9DC889-5C1E-40D2-86B8-173843A32C70}" srcOrd="0" destOrd="0" presId="urn:microsoft.com/office/officeart/2008/layout/NameandTitleOrganizationalChart"/>
    <dgm:cxn modelId="{F4905460-F775-47F4-A824-90292CEE48DB}" type="presParOf" srcId="{2CA9ABE2-EE6B-43F1-A2C5-A7264D9E2EEC}" destId="{1251665E-BDED-49B8-8B06-82488284B417}" srcOrd="1" destOrd="0" presId="urn:microsoft.com/office/officeart/2008/layout/NameandTitleOrganizationalChart"/>
    <dgm:cxn modelId="{24C2ACFB-4DE1-4A94-A74F-B686D04B0462}" type="presParOf" srcId="{1251665E-BDED-49B8-8B06-82488284B417}" destId="{5FCE60E4-26DD-4662-9EC3-A6339AEF18FD}" srcOrd="0" destOrd="0" presId="urn:microsoft.com/office/officeart/2008/layout/NameandTitleOrganizationalChart"/>
    <dgm:cxn modelId="{D9CA6425-C8E7-4926-A2AC-49C9110336FC}" type="presParOf" srcId="{5FCE60E4-26DD-4662-9EC3-A6339AEF18FD}" destId="{6DFFBE83-A361-42AA-8941-16728CA044F5}" srcOrd="0" destOrd="0" presId="urn:microsoft.com/office/officeart/2008/layout/NameandTitleOrganizationalChart"/>
    <dgm:cxn modelId="{BE8EA41B-0FA3-405A-B0F3-404BA5C57119}" type="presParOf" srcId="{5FCE60E4-26DD-4662-9EC3-A6339AEF18FD}" destId="{F1A7E14B-158B-4363-972C-AC2CCC1B44B1}" srcOrd="1" destOrd="0" presId="urn:microsoft.com/office/officeart/2008/layout/NameandTitleOrganizationalChart"/>
    <dgm:cxn modelId="{403E139A-2C9D-4774-B8E9-2505377DDDE4}" type="presParOf" srcId="{5FCE60E4-26DD-4662-9EC3-A6339AEF18FD}" destId="{E76CABC1-E524-4FAA-B816-2975C08E6283}" srcOrd="2" destOrd="0" presId="urn:microsoft.com/office/officeart/2008/layout/NameandTitleOrganizationalChart"/>
    <dgm:cxn modelId="{7A028B3C-42A8-44E4-948A-401372CCCC13}" type="presParOf" srcId="{1251665E-BDED-49B8-8B06-82488284B417}" destId="{BD4EB71D-6120-479F-B841-F52B3BEC6960}" srcOrd="1" destOrd="0" presId="urn:microsoft.com/office/officeart/2008/layout/NameandTitleOrganizationalChart"/>
    <dgm:cxn modelId="{5234F77A-7B4F-42B5-A345-0BCD29CEB701}" type="presParOf" srcId="{1251665E-BDED-49B8-8B06-82488284B417}" destId="{4A3E31F2-B8E5-4DCC-B5D5-7DAF27FCCCB4}" srcOrd="2" destOrd="0" presId="urn:microsoft.com/office/officeart/2008/layout/NameandTitleOrganizationalChart"/>
    <dgm:cxn modelId="{5596BCFD-D5F9-40A9-908D-ECB2B294E0E0}" type="presParOf" srcId="{2CA9ABE2-EE6B-43F1-A2C5-A7264D9E2EEC}" destId="{0BDE1361-51DD-4221-97B5-EA28E158C8F7}" srcOrd="2" destOrd="0" presId="urn:microsoft.com/office/officeart/2008/layout/NameandTitleOrganizationalChart"/>
    <dgm:cxn modelId="{5A8514D5-9EBD-440A-A966-30A6099F14C4}" type="presParOf" srcId="{2CA9ABE2-EE6B-43F1-A2C5-A7264D9E2EEC}" destId="{2323EC9C-0B26-4EF6-82BA-A130A608957A}" srcOrd="3" destOrd="0" presId="urn:microsoft.com/office/officeart/2008/layout/NameandTitleOrganizationalChart"/>
    <dgm:cxn modelId="{2BA0A3E5-F134-4174-AB58-BF1D6C6C644E}" type="presParOf" srcId="{2323EC9C-0B26-4EF6-82BA-A130A608957A}" destId="{F2BEE685-5744-4BDC-890C-359310C30944}" srcOrd="0" destOrd="0" presId="urn:microsoft.com/office/officeart/2008/layout/NameandTitleOrganizationalChart"/>
    <dgm:cxn modelId="{10AEF6D0-457E-439A-AAC0-AD75332AF1AD}" type="presParOf" srcId="{F2BEE685-5744-4BDC-890C-359310C30944}" destId="{C6775234-5488-4EF3-A00E-EA08F639289E}" srcOrd="0" destOrd="0" presId="urn:microsoft.com/office/officeart/2008/layout/NameandTitleOrganizationalChart"/>
    <dgm:cxn modelId="{D6782885-BD7D-4C1D-89D3-F3EF89C9EEC2}" type="presParOf" srcId="{F2BEE685-5744-4BDC-890C-359310C30944}" destId="{8DCAC389-1123-4461-8026-947D87E682FB}" srcOrd="1" destOrd="0" presId="urn:microsoft.com/office/officeart/2008/layout/NameandTitleOrganizationalChart"/>
    <dgm:cxn modelId="{9B1A378A-78D1-42EC-A37F-81A8CC44A93F}" type="presParOf" srcId="{F2BEE685-5744-4BDC-890C-359310C30944}" destId="{A2BC583B-FC23-443A-A506-5458D185495A}" srcOrd="2" destOrd="0" presId="urn:microsoft.com/office/officeart/2008/layout/NameandTitleOrganizationalChart"/>
    <dgm:cxn modelId="{4DAC70AD-23A2-4862-9287-F9B2EDB1C0A8}" type="presParOf" srcId="{2323EC9C-0B26-4EF6-82BA-A130A608957A}" destId="{A87CA134-FDEF-4E4F-9D16-5298D4082E03}" srcOrd="1" destOrd="0" presId="urn:microsoft.com/office/officeart/2008/layout/NameandTitleOrganizationalChart"/>
    <dgm:cxn modelId="{FA9C1944-6534-4CB2-B9F7-D3C6BFDA2311}" type="presParOf" srcId="{2323EC9C-0B26-4EF6-82BA-A130A608957A}" destId="{AB9A9E3F-06E3-4E06-9943-0F09C5AC9BF4}" srcOrd="2" destOrd="0" presId="urn:microsoft.com/office/officeart/2008/layout/NameandTitleOrganizationalChart"/>
    <dgm:cxn modelId="{02A45668-BE38-40A0-BA9C-D7CBCBCEC1F7}" type="presParOf" srcId="{2CA9ABE2-EE6B-43F1-A2C5-A7264D9E2EEC}" destId="{53B4622D-7219-4D66-84C4-4ED5C7DDE23F}" srcOrd="4" destOrd="0" presId="urn:microsoft.com/office/officeart/2008/layout/NameandTitleOrganizationalChart"/>
    <dgm:cxn modelId="{00F71851-DDFB-4B15-9CC1-AF95DEFAC165}" type="presParOf" srcId="{2CA9ABE2-EE6B-43F1-A2C5-A7264D9E2EEC}" destId="{FCBA1DD1-C69E-4187-B5EF-8E5B8A5926FF}" srcOrd="5" destOrd="0" presId="urn:microsoft.com/office/officeart/2008/layout/NameandTitleOrganizationalChart"/>
    <dgm:cxn modelId="{952B0C34-E95B-421C-B159-67DE779F90B8}" type="presParOf" srcId="{FCBA1DD1-C69E-4187-B5EF-8E5B8A5926FF}" destId="{19B62794-ACEE-441F-9EC0-EE3AC8F36457}" srcOrd="0" destOrd="0" presId="urn:microsoft.com/office/officeart/2008/layout/NameandTitleOrganizationalChart"/>
    <dgm:cxn modelId="{79D33584-7C12-4DE8-871D-CB2E25C238D9}" type="presParOf" srcId="{19B62794-ACEE-441F-9EC0-EE3AC8F36457}" destId="{D896D173-3941-4683-9CC8-F2CC31C3F3E5}" srcOrd="0" destOrd="0" presId="urn:microsoft.com/office/officeart/2008/layout/NameandTitleOrganizationalChart"/>
    <dgm:cxn modelId="{F7837978-27DD-4AD5-8EBA-BDFB50D3EB92}" type="presParOf" srcId="{19B62794-ACEE-441F-9EC0-EE3AC8F36457}" destId="{4547756C-A654-4660-857C-C7F5C904471E}" srcOrd="1" destOrd="0" presId="urn:microsoft.com/office/officeart/2008/layout/NameandTitleOrganizationalChart"/>
    <dgm:cxn modelId="{F500A372-5027-4C1B-A11C-75C3DEFA0CC7}" type="presParOf" srcId="{19B62794-ACEE-441F-9EC0-EE3AC8F36457}" destId="{B2CB0C46-D15F-4055-B090-4F01EC256633}" srcOrd="2" destOrd="0" presId="urn:microsoft.com/office/officeart/2008/layout/NameandTitleOrganizationalChart"/>
    <dgm:cxn modelId="{CCF70FDB-7D0A-4962-9080-3C2AFD632C90}" type="presParOf" srcId="{FCBA1DD1-C69E-4187-B5EF-8E5B8A5926FF}" destId="{5EA5CC65-D952-4754-AD8B-797484A8596C}" srcOrd="1" destOrd="0" presId="urn:microsoft.com/office/officeart/2008/layout/NameandTitleOrganizationalChart"/>
    <dgm:cxn modelId="{59DF114B-1281-4F58-8118-0BDEE04681A6}" type="presParOf" srcId="{FCBA1DD1-C69E-4187-B5EF-8E5B8A5926FF}" destId="{5DF5228B-CF0D-471B-A6C3-3F1DDC7E763D}" srcOrd="2" destOrd="0" presId="urn:microsoft.com/office/officeart/2008/layout/NameandTitleOrganizationalChart"/>
    <dgm:cxn modelId="{429041C0-E1F8-454F-8789-C70DCFED42CA}" type="presParOf" srcId="{2CA9ABE2-EE6B-43F1-A2C5-A7264D9E2EEC}" destId="{F799D384-154D-44AF-9364-D2985D54662F}" srcOrd="6" destOrd="0" presId="urn:microsoft.com/office/officeart/2008/layout/NameandTitleOrganizationalChart"/>
    <dgm:cxn modelId="{71D406B4-C6AA-4AE4-872C-5121F1257CCF}" type="presParOf" srcId="{2CA9ABE2-EE6B-43F1-A2C5-A7264D9E2EEC}" destId="{5C849737-D64E-416E-9678-5DD70AF2F591}" srcOrd="7" destOrd="0" presId="urn:microsoft.com/office/officeart/2008/layout/NameandTitleOrganizationalChart"/>
    <dgm:cxn modelId="{0CBC9C44-F126-4977-BC8E-92D5DED83623}" type="presParOf" srcId="{5C849737-D64E-416E-9678-5DD70AF2F591}" destId="{199E59E9-81DB-4B66-B0B2-8F6BECE3C84E}" srcOrd="0" destOrd="0" presId="urn:microsoft.com/office/officeart/2008/layout/NameandTitleOrganizationalChart"/>
    <dgm:cxn modelId="{81279EDF-F4BE-4A8F-A8C2-BA42733D6963}" type="presParOf" srcId="{199E59E9-81DB-4B66-B0B2-8F6BECE3C84E}" destId="{96004282-4B6F-41F5-B86F-3786C646309A}" srcOrd="0" destOrd="0" presId="urn:microsoft.com/office/officeart/2008/layout/NameandTitleOrganizationalChart"/>
    <dgm:cxn modelId="{02D55580-1E90-4026-BCF2-298753E3DE48}" type="presParOf" srcId="{199E59E9-81DB-4B66-B0B2-8F6BECE3C84E}" destId="{08D14DE0-C6B4-4A87-A701-D3298FC42AFC}" srcOrd="1" destOrd="0" presId="urn:microsoft.com/office/officeart/2008/layout/NameandTitleOrganizationalChart"/>
    <dgm:cxn modelId="{3EBE8F14-7DDB-461E-B5B4-1001169CF618}" type="presParOf" srcId="{199E59E9-81DB-4B66-B0B2-8F6BECE3C84E}" destId="{9E663586-08AB-4D22-BB7B-90D7F1218FF0}" srcOrd="2" destOrd="0" presId="urn:microsoft.com/office/officeart/2008/layout/NameandTitleOrganizationalChart"/>
    <dgm:cxn modelId="{DFF35AEE-0F4E-4FD8-8098-D23F524079D8}" type="presParOf" srcId="{5C849737-D64E-416E-9678-5DD70AF2F591}" destId="{251B4541-F5CA-48BB-8DA2-D6FFC9B43D1F}" srcOrd="1" destOrd="0" presId="urn:microsoft.com/office/officeart/2008/layout/NameandTitleOrganizationalChart"/>
    <dgm:cxn modelId="{CDFCEE83-7BAF-4924-8510-362BA5F1DE4B}" type="presParOf" srcId="{251B4541-F5CA-48BB-8DA2-D6FFC9B43D1F}" destId="{665192BA-A145-471F-8637-BDA008ED2349}" srcOrd="0" destOrd="0" presId="urn:microsoft.com/office/officeart/2008/layout/NameandTitleOrganizationalChart"/>
    <dgm:cxn modelId="{E82C7F58-3939-44C3-9358-3558BA0D6913}" type="presParOf" srcId="{251B4541-F5CA-48BB-8DA2-D6FFC9B43D1F}" destId="{198D73B5-F90C-45E1-9841-284F30431B1B}" srcOrd="1" destOrd="0" presId="urn:microsoft.com/office/officeart/2008/layout/NameandTitleOrganizationalChart"/>
    <dgm:cxn modelId="{09719F04-E511-421A-9342-EA7E08180990}" type="presParOf" srcId="{198D73B5-F90C-45E1-9841-284F30431B1B}" destId="{935B8452-2EA0-4DFB-8DFA-B7006481B71A}" srcOrd="0" destOrd="0" presId="urn:microsoft.com/office/officeart/2008/layout/NameandTitleOrganizationalChart"/>
    <dgm:cxn modelId="{84B574DA-0B3A-4F3E-9282-397B5FEAC72D}" type="presParOf" srcId="{935B8452-2EA0-4DFB-8DFA-B7006481B71A}" destId="{93D7D699-AFEE-458A-AF6D-79CDD520523E}" srcOrd="0" destOrd="0" presId="urn:microsoft.com/office/officeart/2008/layout/NameandTitleOrganizationalChart"/>
    <dgm:cxn modelId="{35836BB3-CCBB-4067-B013-BEF43AAA30CA}" type="presParOf" srcId="{935B8452-2EA0-4DFB-8DFA-B7006481B71A}" destId="{17D25B1C-D15D-48A1-8C39-BF33B72C75B3}" srcOrd="1" destOrd="0" presId="urn:microsoft.com/office/officeart/2008/layout/NameandTitleOrganizationalChart"/>
    <dgm:cxn modelId="{63955CBA-26C2-4E14-8ABA-A0354C7920D0}" type="presParOf" srcId="{935B8452-2EA0-4DFB-8DFA-B7006481B71A}" destId="{FDBAFAE3-B889-4D89-B418-4D525E7DE194}" srcOrd="2" destOrd="0" presId="urn:microsoft.com/office/officeart/2008/layout/NameandTitleOrganizationalChart"/>
    <dgm:cxn modelId="{35059490-F0E4-4783-AC15-0848CCF55B40}" type="presParOf" srcId="{198D73B5-F90C-45E1-9841-284F30431B1B}" destId="{A1E44477-8A2C-4F1F-99EA-95F071D218EA}" srcOrd="1" destOrd="0" presId="urn:microsoft.com/office/officeart/2008/layout/NameandTitleOrganizationalChart"/>
    <dgm:cxn modelId="{54DA3FC3-1A90-45EC-BF55-017374BA36A9}" type="presParOf" srcId="{198D73B5-F90C-45E1-9841-284F30431B1B}" destId="{B4FC590C-70FC-4032-A96A-D06F145517B1}" srcOrd="2" destOrd="0" presId="urn:microsoft.com/office/officeart/2008/layout/NameandTitleOrganizationalChart"/>
    <dgm:cxn modelId="{CB74CE9C-1EA0-4BE8-88DF-726A318688EE}" type="presParOf" srcId="{251B4541-F5CA-48BB-8DA2-D6FFC9B43D1F}" destId="{15279280-28F8-4AB0-8E1D-51DFDF73DEDE}" srcOrd="2" destOrd="0" presId="urn:microsoft.com/office/officeart/2008/layout/NameandTitleOrganizationalChart"/>
    <dgm:cxn modelId="{FAA2CF93-EF3F-4FEB-89A7-5CFE7CD7E9BB}" type="presParOf" srcId="{251B4541-F5CA-48BB-8DA2-D6FFC9B43D1F}" destId="{5EC2E282-20AC-4FC0-9880-511F8B889C37}" srcOrd="3" destOrd="0" presId="urn:microsoft.com/office/officeart/2008/layout/NameandTitleOrganizationalChart"/>
    <dgm:cxn modelId="{81DF38D9-C135-4F6A-AB1B-F4ADF5C5D904}" type="presParOf" srcId="{5EC2E282-20AC-4FC0-9880-511F8B889C37}" destId="{F8C34C12-D725-4FB5-BFF9-77FE2A041EFA}" srcOrd="0" destOrd="0" presId="urn:microsoft.com/office/officeart/2008/layout/NameandTitleOrganizationalChart"/>
    <dgm:cxn modelId="{52800ED3-51F4-401F-AF1E-BC84D8EDA605}" type="presParOf" srcId="{F8C34C12-D725-4FB5-BFF9-77FE2A041EFA}" destId="{CAABA8CF-70C8-4DC5-8FA1-9DB8A149FC78}" srcOrd="0" destOrd="0" presId="urn:microsoft.com/office/officeart/2008/layout/NameandTitleOrganizationalChart"/>
    <dgm:cxn modelId="{E39491F7-DE9A-4BE8-B66A-19FF6AA23127}" type="presParOf" srcId="{F8C34C12-D725-4FB5-BFF9-77FE2A041EFA}" destId="{AABF2386-1118-4973-921D-DB05C1790A2F}" srcOrd="1" destOrd="0" presId="urn:microsoft.com/office/officeart/2008/layout/NameandTitleOrganizationalChart"/>
    <dgm:cxn modelId="{4F4EF9A3-CAD5-427E-8B96-E782F1F2EF64}" type="presParOf" srcId="{F8C34C12-D725-4FB5-BFF9-77FE2A041EFA}" destId="{F497B9AD-A275-4292-901C-756B787F52A1}" srcOrd="2" destOrd="0" presId="urn:microsoft.com/office/officeart/2008/layout/NameandTitleOrganizationalChart"/>
    <dgm:cxn modelId="{0F180897-279B-4427-AF3E-B4DB53B36EB3}" type="presParOf" srcId="{5EC2E282-20AC-4FC0-9880-511F8B889C37}" destId="{DBE54F48-1456-44E2-A0C9-B5F454CBD3F7}" srcOrd="1" destOrd="0" presId="urn:microsoft.com/office/officeart/2008/layout/NameandTitleOrganizationalChart"/>
    <dgm:cxn modelId="{D5FB935A-3744-441D-ADF8-0AA9413355F4}" type="presParOf" srcId="{5EC2E282-20AC-4FC0-9880-511F8B889C37}" destId="{A7D25829-5617-4FF2-B760-0968E23390F9}" srcOrd="2" destOrd="0" presId="urn:microsoft.com/office/officeart/2008/layout/NameandTitleOrganizationalChart"/>
    <dgm:cxn modelId="{27A52592-5571-4A48-8E4C-827A2C28A83D}" type="presParOf" srcId="{251B4541-F5CA-48BB-8DA2-D6FFC9B43D1F}" destId="{3B8CC9B8-23A6-492A-AEAB-C14543FCA2DE}" srcOrd="4" destOrd="0" presId="urn:microsoft.com/office/officeart/2008/layout/NameandTitleOrganizationalChart"/>
    <dgm:cxn modelId="{63B92047-7244-4760-98B9-708D83D20B41}" type="presParOf" srcId="{251B4541-F5CA-48BB-8DA2-D6FFC9B43D1F}" destId="{50E869E8-04EC-4C1C-A16A-F5ED8C9A6FD8}" srcOrd="5" destOrd="0" presId="urn:microsoft.com/office/officeart/2008/layout/NameandTitleOrganizationalChart"/>
    <dgm:cxn modelId="{A8DF6ADF-8AC4-4A90-B759-FB6FC7799367}" type="presParOf" srcId="{50E869E8-04EC-4C1C-A16A-F5ED8C9A6FD8}" destId="{B6BAE034-C7CF-4084-892E-863AD0B77C74}" srcOrd="0" destOrd="0" presId="urn:microsoft.com/office/officeart/2008/layout/NameandTitleOrganizationalChart"/>
    <dgm:cxn modelId="{5FFE478C-747B-421A-8014-F7B90233C4EE}" type="presParOf" srcId="{B6BAE034-C7CF-4084-892E-863AD0B77C74}" destId="{4B8F4339-0DE5-4B7A-B3BB-F1EBA4F77C5D}" srcOrd="0" destOrd="0" presId="urn:microsoft.com/office/officeart/2008/layout/NameandTitleOrganizationalChart"/>
    <dgm:cxn modelId="{9ED1DD07-2230-4F1C-9460-A34BF9A007C1}" type="presParOf" srcId="{B6BAE034-C7CF-4084-892E-863AD0B77C74}" destId="{04F3D9EA-EC81-4F1B-8F2D-11AEEA27B48E}" srcOrd="1" destOrd="0" presId="urn:microsoft.com/office/officeart/2008/layout/NameandTitleOrganizationalChart"/>
    <dgm:cxn modelId="{5A63B847-6321-45B8-A887-C2CC7A1633CF}" type="presParOf" srcId="{B6BAE034-C7CF-4084-892E-863AD0B77C74}" destId="{813B2C20-D47A-4DBE-8099-BB399F5E26F6}" srcOrd="2" destOrd="0" presId="urn:microsoft.com/office/officeart/2008/layout/NameandTitleOrganizationalChart"/>
    <dgm:cxn modelId="{B56C2BE6-841B-41EB-B42C-C1BB5E745144}" type="presParOf" srcId="{50E869E8-04EC-4C1C-A16A-F5ED8C9A6FD8}" destId="{664A230F-5FE1-49BB-8944-6802EB90539B}" srcOrd="1" destOrd="0" presId="urn:microsoft.com/office/officeart/2008/layout/NameandTitleOrganizationalChart"/>
    <dgm:cxn modelId="{EAB31851-C0F5-4A8D-BCA9-A2654179B84E}" type="presParOf" srcId="{50E869E8-04EC-4C1C-A16A-F5ED8C9A6FD8}" destId="{19ABC61D-F91A-4761-9C85-ABCCCB9D40AB}" srcOrd="2" destOrd="0" presId="urn:microsoft.com/office/officeart/2008/layout/NameandTitleOrganizationalChart"/>
    <dgm:cxn modelId="{82EA12C6-0F4F-4C12-88EE-BF2BE05CBD09}" type="presParOf" srcId="{251B4541-F5CA-48BB-8DA2-D6FFC9B43D1F}" destId="{F8A3EB08-2710-4F76-86AE-693330663494}" srcOrd="6" destOrd="0" presId="urn:microsoft.com/office/officeart/2008/layout/NameandTitleOrganizationalChart"/>
    <dgm:cxn modelId="{53D3FC2A-2DDF-4C34-80BA-86D7C24A799F}" type="presParOf" srcId="{251B4541-F5CA-48BB-8DA2-D6FFC9B43D1F}" destId="{802900E5-2FA5-471B-9BD0-0C4EE1BCC85D}" srcOrd="7" destOrd="0" presId="urn:microsoft.com/office/officeart/2008/layout/NameandTitleOrganizationalChart"/>
    <dgm:cxn modelId="{CF110E71-182D-442D-9340-B33D2146A337}" type="presParOf" srcId="{802900E5-2FA5-471B-9BD0-0C4EE1BCC85D}" destId="{9ECA5B0E-1866-43E7-9CCF-A1B1EB78007B}" srcOrd="0" destOrd="0" presId="urn:microsoft.com/office/officeart/2008/layout/NameandTitleOrganizationalChart"/>
    <dgm:cxn modelId="{445F538F-BFEF-4FBD-98FF-806248AF7EDA}" type="presParOf" srcId="{9ECA5B0E-1866-43E7-9CCF-A1B1EB78007B}" destId="{080496AD-9309-443E-B4C4-32FEF63CAAAE}" srcOrd="0" destOrd="0" presId="urn:microsoft.com/office/officeart/2008/layout/NameandTitleOrganizationalChart"/>
    <dgm:cxn modelId="{6A172622-02EB-4919-A828-E5E49A6C9299}" type="presParOf" srcId="{9ECA5B0E-1866-43E7-9CCF-A1B1EB78007B}" destId="{015B0254-4418-43A9-829A-39E6692AE61C}" srcOrd="1" destOrd="0" presId="urn:microsoft.com/office/officeart/2008/layout/NameandTitleOrganizationalChart"/>
    <dgm:cxn modelId="{CEF2EC83-8708-45C5-AC5A-9BD522A5EBA4}" type="presParOf" srcId="{9ECA5B0E-1866-43E7-9CCF-A1B1EB78007B}" destId="{EB20428B-71FF-46A2-B4DD-B45FD97AD115}" srcOrd="2" destOrd="0" presId="urn:microsoft.com/office/officeart/2008/layout/NameandTitleOrganizationalChart"/>
    <dgm:cxn modelId="{F3A16A18-71A7-4741-A73C-CECED6AB1326}" type="presParOf" srcId="{802900E5-2FA5-471B-9BD0-0C4EE1BCC85D}" destId="{DF953351-8AEB-4F69-9FF0-79B76EC8B4C9}" srcOrd="1" destOrd="0" presId="urn:microsoft.com/office/officeart/2008/layout/NameandTitleOrganizationalChart"/>
    <dgm:cxn modelId="{A2373649-C2DF-4F23-A211-6BC639FD1516}" type="presParOf" srcId="{802900E5-2FA5-471B-9BD0-0C4EE1BCC85D}" destId="{4871DF6A-A5DD-4309-9A11-9B9EF9E6C1E4}" srcOrd="2" destOrd="0" presId="urn:microsoft.com/office/officeart/2008/layout/NameandTitleOrganizationalChart"/>
    <dgm:cxn modelId="{B2F9A90F-41EB-4E7F-9BF0-47FF48FA4B1B}" type="presParOf" srcId="{5C849737-D64E-416E-9678-5DD70AF2F591}" destId="{0479137B-9061-4A91-BC66-BE68CEC8089E}" srcOrd="2" destOrd="0" presId="urn:microsoft.com/office/officeart/2008/layout/NameandTitleOrganizationalChart"/>
    <dgm:cxn modelId="{41F03B4B-ACAB-4973-90B5-9FB19CB1BBFC}" type="presParOf" srcId="{2CA9ABE2-EE6B-43F1-A2C5-A7264D9E2EEC}" destId="{6BAD09CD-650C-430C-B1A1-F95713D76742}" srcOrd="8" destOrd="0" presId="urn:microsoft.com/office/officeart/2008/layout/NameandTitleOrganizationalChart"/>
    <dgm:cxn modelId="{AD8528F1-90AD-4B8F-987B-61C8A50850A0}" type="presParOf" srcId="{2CA9ABE2-EE6B-43F1-A2C5-A7264D9E2EEC}" destId="{6072A09F-7750-4196-ADD8-7B3638B2FA62}" srcOrd="9" destOrd="0" presId="urn:microsoft.com/office/officeart/2008/layout/NameandTitleOrganizationalChart"/>
    <dgm:cxn modelId="{9E0726EF-494A-4A2C-B1C7-0AF593AC895E}" type="presParOf" srcId="{6072A09F-7750-4196-ADD8-7B3638B2FA62}" destId="{7B6B1086-1779-443B-AA3F-50FC0222B113}" srcOrd="0" destOrd="0" presId="urn:microsoft.com/office/officeart/2008/layout/NameandTitleOrganizationalChart"/>
    <dgm:cxn modelId="{68A54D2A-B439-4CFD-9032-CF6DD0B4BEBC}" type="presParOf" srcId="{7B6B1086-1779-443B-AA3F-50FC0222B113}" destId="{A316609A-7DB0-40C6-B3BE-A37081D2BEEF}" srcOrd="0" destOrd="0" presId="urn:microsoft.com/office/officeart/2008/layout/NameandTitleOrganizationalChart"/>
    <dgm:cxn modelId="{5EEBBF0B-9BE3-4FD2-8A21-796A6DE76321}" type="presParOf" srcId="{7B6B1086-1779-443B-AA3F-50FC0222B113}" destId="{9465CB9A-F1F0-4A90-B218-7B6837AC6F23}" srcOrd="1" destOrd="0" presId="urn:microsoft.com/office/officeart/2008/layout/NameandTitleOrganizationalChart"/>
    <dgm:cxn modelId="{A7F31BD8-220D-4BA9-AC13-789EACC73066}" type="presParOf" srcId="{7B6B1086-1779-443B-AA3F-50FC0222B113}" destId="{27B51FFB-EA0F-40F0-8264-F6947579FA43}" srcOrd="2" destOrd="0" presId="urn:microsoft.com/office/officeart/2008/layout/NameandTitleOrganizationalChart"/>
    <dgm:cxn modelId="{2B9DDFD3-B4F1-42DB-A313-BF2CA1F51948}" type="presParOf" srcId="{6072A09F-7750-4196-ADD8-7B3638B2FA62}" destId="{84C8278F-F23E-4093-AEE6-D0A2B3F86CBC}" srcOrd="1" destOrd="0" presId="urn:microsoft.com/office/officeart/2008/layout/NameandTitleOrganizationalChart"/>
    <dgm:cxn modelId="{D6DF71EF-4215-4DB8-8220-41425B8E53D5}" type="presParOf" srcId="{6072A09F-7750-4196-ADD8-7B3638B2FA62}" destId="{03F5A48C-0600-4794-9D61-A154DE1E880C}" srcOrd="2" destOrd="0" presId="urn:microsoft.com/office/officeart/2008/layout/NameandTitleOrganizationalChart"/>
    <dgm:cxn modelId="{C4FF6A21-E5DD-4E39-9B81-F84FD9FA7A87}" type="presParOf" srcId="{2CA9ABE2-EE6B-43F1-A2C5-A7264D9E2EEC}" destId="{D24E296D-774E-4D53-848C-611210D608B6}" srcOrd="10" destOrd="0" presId="urn:microsoft.com/office/officeart/2008/layout/NameandTitleOrganizationalChart"/>
    <dgm:cxn modelId="{154703AD-0104-4ACB-BD25-2ECB16D1E67B}" type="presParOf" srcId="{2CA9ABE2-EE6B-43F1-A2C5-A7264D9E2EEC}" destId="{9BC9E5EB-6B12-4A71-A9A0-35F35D80EEBA}" srcOrd="11" destOrd="0" presId="urn:microsoft.com/office/officeart/2008/layout/NameandTitleOrganizationalChart"/>
    <dgm:cxn modelId="{716730BD-29BB-4317-ADDD-A03B08B13BA7}" type="presParOf" srcId="{9BC9E5EB-6B12-4A71-A9A0-35F35D80EEBA}" destId="{026BC5F7-96C5-4AD4-889C-18026013D113}" srcOrd="0" destOrd="0" presId="urn:microsoft.com/office/officeart/2008/layout/NameandTitleOrganizationalChart"/>
    <dgm:cxn modelId="{05994CED-0110-4521-8B42-2C31D1681D31}" type="presParOf" srcId="{026BC5F7-96C5-4AD4-889C-18026013D113}" destId="{1C671955-DDB5-485A-9F45-791EFAE45B8D}" srcOrd="0" destOrd="0" presId="urn:microsoft.com/office/officeart/2008/layout/NameandTitleOrganizationalChart"/>
    <dgm:cxn modelId="{A27C0D81-08DF-4DF8-867E-DEC289BF25DC}" type="presParOf" srcId="{026BC5F7-96C5-4AD4-889C-18026013D113}" destId="{B9A52642-D410-4FE9-8260-38EC85EFAA1E}" srcOrd="1" destOrd="0" presId="urn:microsoft.com/office/officeart/2008/layout/NameandTitleOrganizationalChart"/>
    <dgm:cxn modelId="{8DB9998F-5360-4E3C-9614-6C18D4DC469D}" type="presParOf" srcId="{026BC5F7-96C5-4AD4-889C-18026013D113}" destId="{486DEAB5-CBAA-4474-BCF8-036BAF753AE3}" srcOrd="2" destOrd="0" presId="urn:microsoft.com/office/officeart/2008/layout/NameandTitleOrganizationalChart"/>
    <dgm:cxn modelId="{398108F7-0302-4110-9ED9-EC30CEC223F0}" type="presParOf" srcId="{9BC9E5EB-6B12-4A71-A9A0-35F35D80EEBA}" destId="{60AC987C-F1B8-4A9D-8CFF-2E959B105C02}" srcOrd="1" destOrd="0" presId="urn:microsoft.com/office/officeart/2008/layout/NameandTitleOrganizationalChart"/>
    <dgm:cxn modelId="{DB8AB5A8-1ECE-426F-8DE1-0D8B60404A10}" type="presParOf" srcId="{9BC9E5EB-6B12-4A71-A9A0-35F35D80EEBA}" destId="{FC32637F-FE25-4FA2-800C-2A0F721914B5}" srcOrd="2" destOrd="0" presId="urn:microsoft.com/office/officeart/2008/layout/NameandTitleOrganizationalChart"/>
    <dgm:cxn modelId="{F4639BD0-EDCC-41CF-8B66-8B909718EAD9}" type="presParOf" srcId="{5EA9FDEE-5B4A-43D6-B229-9CED6447B32F}" destId="{1C218A83-4763-4606-8FC1-BA89F5DD2D4B}" srcOrd="2" destOrd="0" presId="urn:microsoft.com/office/officeart/2008/layout/NameandTitleOrganizationalChart"/>
    <dgm:cxn modelId="{5D169947-BF8C-444E-8814-3B96461F49BB}" type="presParOf" srcId="{1C218A83-4763-4606-8FC1-BA89F5DD2D4B}" destId="{D4B75153-D8E1-4E46-A036-C521F6884F01}" srcOrd="0" destOrd="0" presId="urn:microsoft.com/office/officeart/2008/layout/NameandTitleOrganizationalChart"/>
    <dgm:cxn modelId="{2EC7ED9F-C8E7-4FCF-9FA3-896290BC99B7}" type="presParOf" srcId="{1C218A83-4763-4606-8FC1-BA89F5DD2D4B}" destId="{AF6935F0-0AB6-4996-955B-6B67CF52526A}" srcOrd="1" destOrd="0" presId="urn:microsoft.com/office/officeart/2008/layout/NameandTitleOrganizationalChart"/>
    <dgm:cxn modelId="{A30E4BFD-DB09-4C73-9633-4905D815DF21}" type="presParOf" srcId="{AF6935F0-0AB6-4996-955B-6B67CF52526A}" destId="{21B43AB4-2DB7-43BE-B687-96EB162FDCBB}" srcOrd="0" destOrd="0" presId="urn:microsoft.com/office/officeart/2008/layout/NameandTitleOrganizationalChart"/>
    <dgm:cxn modelId="{8BF88E23-0D14-4C4D-A3F0-D3882B461DD7}" type="presParOf" srcId="{21B43AB4-2DB7-43BE-B687-96EB162FDCBB}" destId="{2DF81465-8702-4D52-9145-B1B7BE157E7D}" srcOrd="0" destOrd="0" presId="urn:microsoft.com/office/officeart/2008/layout/NameandTitleOrganizationalChart"/>
    <dgm:cxn modelId="{CBD4EE73-F11E-47D8-A9E1-C2A540E6D9FC}" type="presParOf" srcId="{21B43AB4-2DB7-43BE-B687-96EB162FDCBB}" destId="{D0AC7389-C4B8-4997-9341-01F031FC4FC2}" srcOrd="1" destOrd="0" presId="urn:microsoft.com/office/officeart/2008/layout/NameandTitleOrganizationalChart"/>
    <dgm:cxn modelId="{1CFA20A9-9175-4E73-938A-1DD9367889C0}" type="presParOf" srcId="{21B43AB4-2DB7-43BE-B687-96EB162FDCBB}" destId="{BDF17C50-5189-4D34-B9A8-031EE72F5BA7}" srcOrd="2" destOrd="0" presId="urn:microsoft.com/office/officeart/2008/layout/NameandTitleOrganizationalChart"/>
    <dgm:cxn modelId="{AF2B543A-A5EF-414E-ABCF-77A6BC906F65}" type="presParOf" srcId="{AF6935F0-0AB6-4996-955B-6B67CF52526A}" destId="{7F67860B-11F8-4196-8662-E4838A4E2222}" srcOrd="1" destOrd="0" presId="urn:microsoft.com/office/officeart/2008/layout/NameandTitleOrganizationalChart"/>
    <dgm:cxn modelId="{D1A20FD1-8D59-4F17-AF07-78DAB01AA3CA}" type="presParOf" srcId="{AF6935F0-0AB6-4996-955B-6B67CF52526A}" destId="{627278CA-949F-4284-9752-F32F05CD67F7}" srcOrd="2" destOrd="0" presId="urn:microsoft.com/office/officeart/2008/layout/NameandTitleOrganizationalChart"/>
    <dgm:cxn modelId="{86884B34-8660-47E4-A78A-05BE6246D454}" type="presParOf" srcId="{1C218A83-4763-4606-8FC1-BA89F5DD2D4B}" destId="{F42C16D2-B9B3-4E4F-983D-B6B28799FB7E}" srcOrd="2" destOrd="0" presId="urn:microsoft.com/office/officeart/2008/layout/NameandTitleOrganizationalChart"/>
    <dgm:cxn modelId="{AE944E08-1BB9-4E1D-85D6-BCABDE65A2D1}" type="presParOf" srcId="{1C218A83-4763-4606-8FC1-BA89F5DD2D4B}" destId="{BCCF5152-9D84-4B32-8A5A-543C239D6E56}" srcOrd="3" destOrd="0" presId="urn:microsoft.com/office/officeart/2008/layout/NameandTitleOrganizationalChart"/>
    <dgm:cxn modelId="{C83C4F71-4F60-43B1-88CE-76338D7E3313}" type="presParOf" srcId="{BCCF5152-9D84-4B32-8A5A-543C239D6E56}" destId="{919E6D69-8101-44E6-9905-DD367CAEBED7}" srcOrd="0" destOrd="0" presId="urn:microsoft.com/office/officeart/2008/layout/NameandTitleOrganizationalChart"/>
    <dgm:cxn modelId="{0033450D-272C-49A9-B809-555A2EDD41AE}" type="presParOf" srcId="{919E6D69-8101-44E6-9905-DD367CAEBED7}" destId="{30535C3E-64D4-4359-955C-039D65797E09}" srcOrd="0" destOrd="0" presId="urn:microsoft.com/office/officeart/2008/layout/NameandTitleOrganizationalChart"/>
    <dgm:cxn modelId="{E09FA92C-E09C-4BAB-8BAF-C94CF1DD2016}" type="presParOf" srcId="{919E6D69-8101-44E6-9905-DD367CAEBED7}" destId="{7F45B646-3110-486B-834B-CEBA64A0837D}" srcOrd="1" destOrd="0" presId="urn:microsoft.com/office/officeart/2008/layout/NameandTitleOrganizationalChart"/>
    <dgm:cxn modelId="{847CD41D-AD75-41C8-978B-7C0ACBAC640E}" type="presParOf" srcId="{919E6D69-8101-44E6-9905-DD367CAEBED7}" destId="{35A8EF12-9742-4BE4-AD05-071B638B7FFC}" srcOrd="2" destOrd="0" presId="urn:microsoft.com/office/officeart/2008/layout/NameandTitleOrganizationalChart"/>
    <dgm:cxn modelId="{0E957149-ACBF-42A2-B9DC-84E75C8DD77B}" type="presParOf" srcId="{BCCF5152-9D84-4B32-8A5A-543C239D6E56}" destId="{92B6C4D8-EF2C-46BA-92F9-D01C40870113}" srcOrd="1" destOrd="0" presId="urn:microsoft.com/office/officeart/2008/layout/NameandTitleOrganizationalChart"/>
    <dgm:cxn modelId="{5F6D8D12-B3F8-433E-A894-F8C2DFF68380}" type="presParOf" srcId="{BCCF5152-9D84-4B32-8A5A-543C239D6E56}" destId="{8F12F5DA-A57A-4587-9CC6-96AE6EC0D24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D386C-5579-4C29-A204-243E4447AD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E7E5D88-5A4E-48FD-B1B5-6A5AA113FD80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/>
            <a:t>RIESGOS</a:t>
          </a:r>
        </a:p>
      </dgm:t>
    </dgm:pt>
    <dgm:pt modelId="{6E40A154-4065-4F71-8F23-FC8D50AE7BA1}" type="parTrans" cxnId="{CC99990C-C046-4976-994A-21ECBE07FD5A}">
      <dgm:prSet/>
      <dgm:spPr/>
      <dgm:t>
        <a:bodyPr/>
        <a:lstStyle/>
        <a:p>
          <a:endParaRPr lang="es-CO"/>
        </a:p>
      </dgm:t>
    </dgm:pt>
    <dgm:pt modelId="{22E4D956-0AB4-4885-A4C5-EFC79CAE0FFE}" type="sibTrans" cxnId="{CC99990C-C046-4976-994A-21ECBE07FD5A}">
      <dgm:prSet/>
      <dgm:spPr/>
      <dgm:t>
        <a:bodyPr/>
        <a:lstStyle/>
        <a:p>
          <a:endParaRPr lang="es-CO"/>
        </a:p>
      </dgm:t>
    </dgm:pt>
    <dgm:pt modelId="{ED71EE24-4A9F-45E7-BD92-8AE476BC01E4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OPERATIVOS</a:t>
          </a:r>
        </a:p>
      </dgm:t>
    </dgm:pt>
    <dgm:pt modelId="{67890883-970A-4187-AF20-5C9DADFC8745}" type="parTrans" cxnId="{755A31FC-81A3-4E6A-8F0D-1B57406F6F4F}">
      <dgm:prSet/>
      <dgm:spPr>
        <a:solidFill>
          <a:srgbClr val="FFC000"/>
        </a:solidFill>
      </dgm:spPr>
      <dgm:t>
        <a:bodyPr/>
        <a:lstStyle/>
        <a:p>
          <a:endParaRPr lang="es-CO"/>
        </a:p>
      </dgm:t>
    </dgm:pt>
    <dgm:pt modelId="{68B83290-009F-483D-B373-6B33A938D541}" type="sibTrans" cxnId="{755A31FC-81A3-4E6A-8F0D-1B57406F6F4F}">
      <dgm:prSet/>
      <dgm:spPr/>
      <dgm:t>
        <a:bodyPr/>
        <a:lstStyle/>
        <a:p>
          <a:endParaRPr lang="es-CO"/>
        </a:p>
      </dgm:t>
    </dgm:pt>
    <dgm:pt modelId="{DF93CF40-6E97-4BF3-AD61-65562D3BA4DD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CORRUPCIÓN</a:t>
          </a:r>
        </a:p>
      </dgm:t>
    </dgm:pt>
    <dgm:pt modelId="{3F0CB754-D518-43FD-A5FD-C7CA876A0405}" type="parTrans" cxnId="{B4821DAA-D7F7-45B6-BEFA-D284676E6298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BA539B8D-991B-438B-A63A-C4E7979B4F5D}" type="sibTrans" cxnId="{B4821DAA-D7F7-45B6-BEFA-D284676E6298}">
      <dgm:prSet/>
      <dgm:spPr/>
      <dgm:t>
        <a:bodyPr/>
        <a:lstStyle/>
        <a:p>
          <a:endParaRPr lang="es-CO"/>
        </a:p>
      </dgm:t>
    </dgm:pt>
    <dgm:pt modelId="{7B28C27A-28D6-4616-9BC6-2BE48F873BC4}" type="pres">
      <dgm:prSet presAssocID="{7B2D386C-5579-4C29-A204-243E4447AD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221FBF-F68D-40C7-B15E-78A1328D5D87}" type="pres">
      <dgm:prSet presAssocID="{8E7E5D88-5A4E-48FD-B1B5-6A5AA113FD80}" presName="centerShape" presStyleLbl="node0" presStyleIdx="0" presStyleCnt="1"/>
      <dgm:spPr/>
    </dgm:pt>
    <dgm:pt modelId="{1A1F2081-C1A2-4677-A920-3F0A057D9140}" type="pres">
      <dgm:prSet presAssocID="{67890883-970A-4187-AF20-5C9DADFC8745}" presName="parTrans" presStyleLbl="sibTrans2D1" presStyleIdx="0" presStyleCnt="2"/>
      <dgm:spPr/>
    </dgm:pt>
    <dgm:pt modelId="{FEA524A6-47E2-424C-9EBF-21F030A8DDB3}" type="pres">
      <dgm:prSet presAssocID="{67890883-970A-4187-AF20-5C9DADFC8745}" presName="connectorText" presStyleLbl="sibTrans2D1" presStyleIdx="0" presStyleCnt="2"/>
      <dgm:spPr/>
    </dgm:pt>
    <dgm:pt modelId="{58FAB292-692D-446E-A3DE-93D968EF4139}" type="pres">
      <dgm:prSet presAssocID="{ED71EE24-4A9F-45E7-BD92-8AE476BC01E4}" presName="node" presStyleLbl="node1" presStyleIdx="0" presStyleCnt="2" custRadScaleRad="100427" custRadScaleInc="198657">
        <dgm:presLayoutVars>
          <dgm:bulletEnabled val="1"/>
        </dgm:presLayoutVars>
      </dgm:prSet>
      <dgm:spPr/>
    </dgm:pt>
    <dgm:pt modelId="{AD5E1326-0B56-4B48-9ED5-6A01B2B00197}" type="pres">
      <dgm:prSet presAssocID="{3F0CB754-D518-43FD-A5FD-C7CA876A0405}" presName="parTrans" presStyleLbl="sibTrans2D1" presStyleIdx="1" presStyleCnt="2"/>
      <dgm:spPr/>
    </dgm:pt>
    <dgm:pt modelId="{91730863-EDA6-4675-9044-F6B8284981D5}" type="pres">
      <dgm:prSet presAssocID="{3F0CB754-D518-43FD-A5FD-C7CA876A0405}" presName="connectorText" presStyleLbl="sibTrans2D1" presStyleIdx="1" presStyleCnt="2"/>
      <dgm:spPr/>
    </dgm:pt>
    <dgm:pt modelId="{078F3764-1221-4CA9-8C9B-B65DAF91D8BE}" type="pres">
      <dgm:prSet presAssocID="{DF93CF40-6E97-4BF3-AD61-65562D3BA4DD}" presName="node" presStyleLbl="node1" presStyleIdx="1" presStyleCnt="2" custRadScaleRad="100444" custRadScaleInc="199328">
        <dgm:presLayoutVars>
          <dgm:bulletEnabled val="1"/>
        </dgm:presLayoutVars>
      </dgm:prSet>
      <dgm:spPr/>
    </dgm:pt>
  </dgm:ptLst>
  <dgm:cxnLst>
    <dgm:cxn modelId="{A9148006-F9E4-4850-9925-7A1CC8A14128}" type="presOf" srcId="{8E7E5D88-5A4E-48FD-B1B5-6A5AA113FD80}" destId="{15221FBF-F68D-40C7-B15E-78A1328D5D87}" srcOrd="0" destOrd="0" presId="urn:microsoft.com/office/officeart/2005/8/layout/radial5"/>
    <dgm:cxn modelId="{CC99990C-C046-4976-994A-21ECBE07FD5A}" srcId="{7B2D386C-5579-4C29-A204-243E4447AD1D}" destId="{8E7E5D88-5A4E-48FD-B1B5-6A5AA113FD80}" srcOrd="0" destOrd="0" parTransId="{6E40A154-4065-4F71-8F23-FC8D50AE7BA1}" sibTransId="{22E4D956-0AB4-4885-A4C5-EFC79CAE0FFE}"/>
    <dgm:cxn modelId="{3702C869-11EA-4A19-B4F6-6EDE3D3F53BE}" type="presOf" srcId="{7B2D386C-5579-4C29-A204-243E4447AD1D}" destId="{7B28C27A-28D6-4616-9BC6-2BE48F873BC4}" srcOrd="0" destOrd="0" presId="urn:microsoft.com/office/officeart/2005/8/layout/radial5"/>
    <dgm:cxn modelId="{77723C6C-CB97-4188-B15F-0CAFE1D39FEF}" type="presOf" srcId="{3F0CB754-D518-43FD-A5FD-C7CA876A0405}" destId="{91730863-EDA6-4675-9044-F6B8284981D5}" srcOrd="1" destOrd="0" presId="urn:microsoft.com/office/officeart/2005/8/layout/radial5"/>
    <dgm:cxn modelId="{A0320258-224D-49FF-996B-03903B194380}" type="presOf" srcId="{3F0CB754-D518-43FD-A5FD-C7CA876A0405}" destId="{AD5E1326-0B56-4B48-9ED5-6A01B2B00197}" srcOrd="0" destOrd="0" presId="urn:microsoft.com/office/officeart/2005/8/layout/radial5"/>
    <dgm:cxn modelId="{57E4DF7D-2517-4E0C-802D-A47B8F0F9636}" type="presOf" srcId="{ED71EE24-4A9F-45E7-BD92-8AE476BC01E4}" destId="{58FAB292-692D-446E-A3DE-93D968EF4139}" srcOrd="0" destOrd="0" presId="urn:microsoft.com/office/officeart/2005/8/layout/radial5"/>
    <dgm:cxn modelId="{9ED3868B-8393-4B31-B973-A1C8D6427583}" type="presOf" srcId="{DF93CF40-6E97-4BF3-AD61-65562D3BA4DD}" destId="{078F3764-1221-4CA9-8C9B-B65DAF91D8BE}" srcOrd="0" destOrd="0" presId="urn:microsoft.com/office/officeart/2005/8/layout/radial5"/>
    <dgm:cxn modelId="{1F95CD9C-6AF0-4DD7-93AC-9FAC59FFBD66}" type="presOf" srcId="{67890883-970A-4187-AF20-5C9DADFC8745}" destId="{1A1F2081-C1A2-4677-A920-3F0A057D9140}" srcOrd="0" destOrd="0" presId="urn:microsoft.com/office/officeart/2005/8/layout/radial5"/>
    <dgm:cxn modelId="{B4821DAA-D7F7-45B6-BEFA-D284676E6298}" srcId="{8E7E5D88-5A4E-48FD-B1B5-6A5AA113FD80}" destId="{DF93CF40-6E97-4BF3-AD61-65562D3BA4DD}" srcOrd="1" destOrd="0" parTransId="{3F0CB754-D518-43FD-A5FD-C7CA876A0405}" sibTransId="{BA539B8D-991B-438B-A63A-C4E7979B4F5D}"/>
    <dgm:cxn modelId="{3312BDD7-165F-4A2D-B2B6-D97FC6B9E1E6}" type="presOf" srcId="{67890883-970A-4187-AF20-5C9DADFC8745}" destId="{FEA524A6-47E2-424C-9EBF-21F030A8DDB3}" srcOrd="1" destOrd="0" presId="urn:microsoft.com/office/officeart/2005/8/layout/radial5"/>
    <dgm:cxn modelId="{755A31FC-81A3-4E6A-8F0D-1B57406F6F4F}" srcId="{8E7E5D88-5A4E-48FD-B1B5-6A5AA113FD80}" destId="{ED71EE24-4A9F-45E7-BD92-8AE476BC01E4}" srcOrd="0" destOrd="0" parTransId="{67890883-970A-4187-AF20-5C9DADFC8745}" sibTransId="{68B83290-009F-483D-B373-6B33A938D541}"/>
    <dgm:cxn modelId="{D85A0AD3-94E9-4B19-BDE6-753641357863}" type="presParOf" srcId="{7B28C27A-28D6-4616-9BC6-2BE48F873BC4}" destId="{15221FBF-F68D-40C7-B15E-78A1328D5D87}" srcOrd="0" destOrd="0" presId="urn:microsoft.com/office/officeart/2005/8/layout/radial5"/>
    <dgm:cxn modelId="{E4677809-248C-4764-B69C-3FD535573EFC}" type="presParOf" srcId="{7B28C27A-28D6-4616-9BC6-2BE48F873BC4}" destId="{1A1F2081-C1A2-4677-A920-3F0A057D9140}" srcOrd="1" destOrd="0" presId="urn:microsoft.com/office/officeart/2005/8/layout/radial5"/>
    <dgm:cxn modelId="{451EEC14-327F-4D98-9A85-3908E5543253}" type="presParOf" srcId="{1A1F2081-C1A2-4677-A920-3F0A057D9140}" destId="{FEA524A6-47E2-424C-9EBF-21F030A8DDB3}" srcOrd="0" destOrd="0" presId="urn:microsoft.com/office/officeart/2005/8/layout/radial5"/>
    <dgm:cxn modelId="{57CFA289-83AE-41F5-A3A3-50D6E48AAF2A}" type="presParOf" srcId="{7B28C27A-28D6-4616-9BC6-2BE48F873BC4}" destId="{58FAB292-692D-446E-A3DE-93D968EF4139}" srcOrd="2" destOrd="0" presId="urn:microsoft.com/office/officeart/2005/8/layout/radial5"/>
    <dgm:cxn modelId="{643A61F4-26B4-4A77-9F59-DEE523FABBD3}" type="presParOf" srcId="{7B28C27A-28D6-4616-9BC6-2BE48F873BC4}" destId="{AD5E1326-0B56-4B48-9ED5-6A01B2B00197}" srcOrd="3" destOrd="0" presId="urn:microsoft.com/office/officeart/2005/8/layout/radial5"/>
    <dgm:cxn modelId="{FB32D830-C5E1-4F21-91AC-389BB905955C}" type="presParOf" srcId="{AD5E1326-0B56-4B48-9ED5-6A01B2B00197}" destId="{91730863-EDA6-4675-9044-F6B8284981D5}" srcOrd="0" destOrd="0" presId="urn:microsoft.com/office/officeart/2005/8/layout/radial5"/>
    <dgm:cxn modelId="{418CC208-228B-4C4B-AFFD-405EFA30B54A}" type="presParOf" srcId="{7B28C27A-28D6-4616-9BC6-2BE48F873BC4}" destId="{078F3764-1221-4CA9-8C9B-B65DAF91D8BE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D386C-5579-4C29-A204-243E4447AD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E7E5D88-5A4E-48FD-B1B5-6A5AA113FD80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/>
            <a:t>INDICADORES</a:t>
          </a:r>
        </a:p>
      </dgm:t>
    </dgm:pt>
    <dgm:pt modelId="{6E40A154-4065-4F71-8F23-FC8D50AE7BA1}" type="parTrans" cxnId="{CC99990C-C046-4976-994A-21ECBE07FD5A}">
      <dgm:prSet/>
      <dgm:spPr/>
      <dgm:t>
        <a:bodyPr/>
        <a:lstStyle/>
        <a:p>
          <a:endParaRPr lang="es-CO"/>
        </a:p>
      </dgm:t>
    </dgm:pt>
    <dgm:pt modelId="{22E4D956-0AB4-4885-A4C5-EFC79CAE0FFE}" type="sibTrans" cxnId="{CC99990C-C046-4976-994A-21ECBE07FD5A}">
      <dgm:prSet/>
      <dgm:spPr/>
      <dgm:t>
        <a:bodyPr/>
        <a:lstStyle/>
        <a:p>
          <a:endParaRPr lang="es-CO"/>
        </a:p>
      </dgm:t>
    </dgm:pt>
    <dgm:pt modelId="{ED71EE24-4A9F-45E7-BD92-8AE476BC01E4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Avances de obra</a:t>
          </a:r>
        </a:p>
      </dgm:t>
    </dgm:pt>
    <dgm:pt modelId="{67890883-970A-4187-AF20-5C9DADFC8745}" type="parTrans" cxnId="{755A31FC-81A3-4E6A-8F0D-1B57406F6F4F}">
      <dgm:prSet/>
      <dgm:spPr>
        <a:solidFill>
          <a:srgbClr val="00B050"/>
        </a:solidFill>
      </dgm:spPr>
      <dgm:t>
        <a:bodyPr/>
        <a:lstStyle/>
        <a:p>
          <a:endParaRPr lang="es-CO"/>
        </a:p>
      </dgm:t>
    </dgm:pt>
    <dgm:pt modelId="{68B83290-009F-483D-B373-6B33A938D541}" type="sibTrans" cxnId="{755A31FC-81A3-4E6A-8F0D-1B57406F6F4F}">
      <dgm:prSet/>
      <dgm:spPr/>
      <dgm:t>
        <a:bodyPr/>
        <a:lstStyle/>
        <a:p>
          <a:endParaRPr lang="es-CO"/>
        </a:p>
      </dgm:t>
    </dgm:pt>
    <dgm:pt modelId="{DF93CF40-6E97-4BF3-AD61-65562D3BA4DD}">
      <dgm:prSet phldrT="[Texto]"/>
      <dgm:spPr>
        <a:solidFill>
          <a:srgbClr val="63B4FD"/>
        </a:solidFill>
      </dgm:spPr>
      <dgm:t>
        <a:bodyPr/>
        <a:lstStyle/>
        <a:p>
          <a:r>
            <a:rPr lang="es-CO" b="0" i="0" dirty="0"/>
            <a:t>Número de proyectos de infraestructura cultural viabilizados</a:t>
          </a:r>
          <a:endParaRPr lang="es-CO" dirty="0"/>
        </a:p>
      </dgm:t>
    </dgm:pt>
    <dgm:pt modelId="{3F0CB754-D518-43FD-A5FD-C7CA876A0405}" type="parTrans" cxnId="{B4821DAA-D7F7-45B6-BEFA-D284676E6298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BA539B8D-991B-438B-A63A-C4E7979B4F5D}" type="sibTrans" cxnId="{B4821DAA-D7F7-45B6-BEFA-D284676E6298}">
      <dgm:prSet/>
      <dgm:spPr/>
      <dgm:t>
        <a:bodyPr/>
        <a:lstStyle/>
        <a:p>
          <a:endParaRPr lang="es-CO"/>
        </a:p>
      </dgm:t>
    </dgm:pt>
    <dgm:pt modelId="{077924CD-6F84-4A5C-B399-B5FC44F6FA77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Infraestructura cultural nueva construida y dotada</a:t>
          </a:r>
        </a:p>
      </dgm:t>
    </dgm:pt>
    <dgm:pt modelId="{ECAE72A2-7AC9-46FA-93BB-EFCE2283A54F}" type="parTrans" cxnId="{1D08FC97-B6E7-4613-AFF5-8F50EBF22FDC}">
      <dgm:prSet/>
      <dgm:spPr>
        <a:solidFill>
          <a:srgbClr val="FFC000"/>
        </a:solidFill>
      </dgm:spPr>
      <dgm:t>
        <a:bodyPr/>
        <a:lstStyle/>
        <a:p>
          <a:endParaRPr lang="es-CO"/>
        </a:p>
      </dgm:t>
    </dgm:pt>
    <dgm:pt modelId="{7945D1CC-9821-4330-A938-459AF640E825}" type="sibTrans" cxnId="{1D08FC97-B6E7-4613-AFF5-8F50EBF22FDC}">
      <dgm:prSet/>
      <dgm:spPr/>
      <dgm:t>
        <a:bodyPr/>
        <a:lstStyle/>
        <a:p>
          <a:endParaRPr lang="es-CO"/>
        </a:p>
      </dgm:t>
    </dgm:pt>
    <dgm:pt modelId="{7B28C27A-28D6-4616-9BC6-2BE48F873BC4}" type="pres">
      <dgm:prSet presAssocID="{7B2D386C-5579-4C29-A204-243E4447AD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221FBF-F68D-40C7-B15E-78A1328D5D87}" type="pres">
      <dgm:prSet presAssocID="{8E7E5D88-5A4E-48FD-B1B5-6A5AA113FD80}" presName="centerShape" presStyleLbl="node0" presStyleIdx="0" presStyleCnt="1"/>
      <dgm:spPr/>
    </dgm:pt>
    <dgm:pt modelId="{1A1F2081-C1A2-4677-A920-3F0A057D9140}" type="pres">
      <dgm:prSet presAssocID="{67890883-970A-4187-AF20-5C9DADFC8745}" presName="parTrans" presStyleLbl="sibTrans2D1" presStyleIdx="0" presStyleCnt="3"/>
      <dgm:spPr/>
    </dgm:pt>
    <dgm:pt modelId="{FEA524A6-47E2-424C-9EBF-21F030A8DDB3}" type="pres">
      <dgm:prSet presAssocID="{67890883-970A-4187-AF20-5C9DADFC8745}" presName="connectorText" presStyleLbl="sibTrans2D1" presStyleIdx="0" presStyleCnt="3"/>
      <dgm:spPr/>
    </dgm:pt>
    <dgm:pt modelId="{58FAB292-692D-446E-A3DE-93D968EF4139}" type="pres">
      <dgm:prSet presAssocID="{ED71EE24-4A9F-45E7-BD92-8AE476BC01E4}" presName="node" presStyleLbl="node1" presStyleIdx="0" presStyleCnt="3" custRadScaleRad="97548" custRadScaleInc="164664">
        <dgm:presLayoutVars>
          <dgm:bulletEnabled val="1"/>
        </dgm:presLayoutVars>
      </dgm:prSet>
      <dgm:spPr/>
    </dgm:pt>
    <dgm:pt modelId="{55DF64DD-1D64-4855-B985-992D5B9E1A43}" type="pres">
      <dgm:prSet presAssocID="{ECAE72A2-7AC9-46FA-93BB-EFCE2283A54F}" presName="parTrans" presStyleLbl="sibTrans2D1" presStyleIdx="1" presStyleCnt="3"/>
      <dgm:spPr/>
    </dgm:pt>
    <dgm:pt modelId="{CC4B1864-05C0-4966-B704-B0407890C9B3}" type="pres">
      <dgm:prSet presAssocID="{ECAE72A2-7AC9-46FA-93BB-EFCE2283A54F}" presName="connectorText" presStyleLbl="sibTrans2D1" presStyleIdx="1" presStyleCnt="3"/>
      <dgm:spPr/>
    </dgm:pt>
    <dgm:pt modelId="{7CFD9B07-7A79-46B7-AB58-8307AC91C51C}" type="pres">
      <dgm:prSet presAssocID="{077924CD-6F84-4A5C-B399-B5FC44F6FA77}" presName="node" presStyleLbl="node1" presStyleIdx="1" presStyleCnt="3" custRadScaleRad="96973" custRadScaleInc="235249">
        <dgm:presLayoutVars>
          <dgm:bulletEnabled val="1"/>
        </dgm:presLayoutVars>
      </dgm:prSet>
      <dgm:spPr/>
    </dgm:pt>
    <dgm:pt modelId="{AD5E1326-0B56-4B48-9ED5-6A01B2B00197}" type="pres">
      <dgm:prSet presAssocID="{3F0CB754-D518-43FD-A5FD-C7CA876A0405}" presName="parTrans" presStyleLbl="sibTrans2D1" presStyleIdx="2" presStyleCnt="3"/>
      <dgm:spPr/>
    </dgm:pt>
    <dgm:pt modelId="{91730863-EDA6-4675-9044-F6B8284981D5}" type="pres">
      <dgm:prSet presAssocID="{3F0CB754-D518-43FD-A5FD-C7CA876A0405}" presName="connectorText" presStyleLbl="sibTrans2D1" presStyleIdx="2" presStyleCnt="3"/>
      <dgm:spPr/>
    </dgm:pt>
    <dgm:pt modelId="{078F3764-1221-4CA9-8C9B-B65DAF91D8BE}" type="pres">
      <dgm:prSet presAssocID="{DF93CF40-6E97-4BF3-AD61-65562D3BA4DD}" presName="node" presStyleLbl="node1" presStyleIdx="2" presStyleCnt="3" custRadScaleRad="100444" custRadScaleInc="199328">
        <dgm:presLayoutVars>
          <dgm:bulletEnabled val="1"/>
        </dgm:presLayoutVars>
      </dgm:prSet>
      <dgm:spPr/>
    </dgm:pt>
  </dgm:ptLst>
  <dgm:cxnLst>
    <dgm:cxn modelId="{A9148006-F9E4-4850-9925-7A1CC8A14128}" type="presOf" srcId="{8E7E5D88-5A4E-48FD-B1B5-6A5AA113FD80}" destId="{15221FBF-F68D-40C7-B15E-78A1328D5D87}" srcOrd="0" destOrd="0" presId="urn:microsoft.com/office/officeart/2005/8/layout/radial5"/>
    <dgm:cxn modelId="{2336170B-8C2F-4305-A8EA-82F319310024}" type="presOf" srcId="{ECAE72A2-7AC9-46FA-93BB-EFCE2283A54F}" destId="{55DF64DD-1D64-4855-B985-992D5B9E1A43}" srcOrd="0" destOrd="0" presId="urn:microsoft.com/office/officeart/2005/8/layout/radial5"/>
    <dgm:cxn modelId="{CC99990C-C046-4976-994A-21ECBE07FD5A}" srcId="{7B2D386C-5579-4C29-A204-243E4447AD1D}" destId="{8E7E5D88-5A4E-48FD-B1B5-6A5AA113FD80}" srcOrd="0" destOrd="0" parTransId="{6E40A154-4065-4F71-8F23-FC8D50AE7BA1}" sibTransId="{22E4D956-0AB4-4885-A4C5-EFC79CAE0FFE}"/>
    <dgm:cxn modelId="{3702C869-11EA-4A19-B4F6-6EDE3D3F53BE}" type="presOf" srcId="{7B2D386C-5579-4C29-A204-243E4447AD1D}" destId="{7B28C27A-28D6-4616-9BC6-2BE48F873BC4}" srcOrd="0" destOrd="0" presId="urn:microsoft.com/office/officeart/2005/8/layout/radial5"/>
    <dgm:cxn modelId="{77723C6C-CB97-4188-B15F-0CAFE1D39FEF}" type="presOf" srcId="{3F0CB754-D518-43FD-A5FD-C7CA876A0405}" destId="{91730863-EDA6-4675-9044-F6B8284981D5}" srcOrd="1" destOrd="0" presId="urn:microsoft.com/office/officeart/2005/8/layout/radial5"/>
    <dgm:cxn modelId="{A0320258-224D-49FF-996B-03903B194380}" type="presOf" srcId="{3F0CB754-D518-43FD-A5FD-C7CA876A0405}" destId="{AD5E1326-0B56-4B48-9ED5-6A01B2B00197}" srcOrd="0" destOrd="0" presId="urn:microsoft.com/office/officeart/2005/8/layout/radial5"/>
    <dgm:cxn modelId="{57E4DF7D-2517-4E0C-802D-A47B8F0F9636}" type="presOf" srcId="{ED71EE24-4A9F-45E7-BD92-8AE476BC01E4}" destId="{58FAB292-692D-446E-A3DE-93D968EF4139}" srcOrd="0" destOrd="0" presId="urn:microsoft.com/office/officeart/2005/8/layout/radial5"/>
    <dgm:cxn modelId="{9ED3868B-8393-4B31-B973-A1C8D6427583}" type="presOf" srcId="{DF93CF40-6E97-4BF3-AD61-65562D3BA4DD}" destId="{078F3764-1221-4CA9-8C9B-B65DAF91D8BE}" srcOrd="0" destOrd="0" presId="urn:microsoft.com/office/officeart/2005/8/layout/radial5"/>
    <dgm:cxn modelId="{1D08FC97-B6E7-4613-AFF5-8F50EBF22FDC}" srcId="{8E7E5D88-5A4E-48FD-B1B5-6A5AA113FD80}" destId="{077924CD-6F84-4A5C-B399-B5FC44F6FA77}" srcOrd="1" destOrd="0" parTransId="{ECAE72A2-7AC9-46FA-93BB-EFCE2283A54F}" sibTransId="{7945D1CC-9821-4330-A938-459AF640E825}"/>
    <dgm:cxn modelId="{1F95CD9C-6AF0-4DD7-93AC-9FAC59FFBD66}" type="presOf" srcId="{67890883-970A-4187-AF20-5C9DADFC8745}" destId="{1A1F2081-C1A2-4677-A920-3F0A057D9140}" srcOrd="0" destOrd="0" presId="urn:microsoft.com/office/officeart/2005/8/layout/radial5"/>
    <dgm:cxn modelId="{6F458FA2-0DED-40EE-B766-0D29B4682AF1}" type="presOf" srcId="{077924CD-6F84-4A5C-B399-B5FC44F6FA77}" destId="{7CFD9B07-7A79-46B7-AB58-8307AC91C51C}" srcOrd="0" destOrd="0" presId="urn:microsoft.com/office/officeart/2005/8/layout/radial5"/>
    <dgm:cxn modelId="{B4821DAA-D7F7-45B6-BEFA-D284676E6298}" srcId="{8E7E5D88-5A4E-48FD-B1B5-6A5AA113FD80}" destId="{DF93CF40-6E97-4BF3-AD61-65562D3BA4DD}" srcOrd="2" destOrd="0" parTransId="{3F0CB754-D518-43FD-A5FD-C7CA876A0405}" sibTransId="{BA539B8D-991B-438B-A63A-C4E7979B4F5D}"/>
    <dgm:cxn modelId="{CAF882C8-88DD-4E7C-B722-BCCEF63E393E}" type="presOf" srcId="{ECAE72A2-7AC9-46FA-93BB-EFCE2283A54F}" destId="{CC4B1864-05C0-4966-B704-B0407890C9B3}" srcOrd="1" destOrd="0" presId="urn:microsoft.com/office/officeart/2005/8/layout/radial5"/>
    <dgm:cxn modelId="{3312BDD7-165F-4A2D-B2B6-D97FC6B9E1E6}" type="presOf" srcId="{67890883-970A-4187-AF20-5C9DADFC8745}" destId="{FEA524A6-47E2-424C-9EBF-21F030A8DDB3}" srcOrd="1" destOrd="0" presId="urn:microsoft.com/office/officeart/2005/8/layout/radial5"/>
    <dgm:cxn modelId="{755A31FC-81A3-4E6A-8F0D-1B57406F6F4F}" srcId="{8E7E5D88-5A4E-48FD-B1B5-6A5AA113FD80}" destId="{ED71EE24-4A9F-45E7-BD92-8AE476BC01E4}" srcOrd="0" destOrd="0" parTransId="{67890883-970A-4187-AF20-5C9DADFC8745}" sibTransId="{68B83290-009F-483D-B373-6B33A938D541}"/>
    <dgm:cxn modelId="{D85A0AD3-94E9-4B19-BDE6-753641357863}" type="presParOf" srcId="{7B28C27A-28D6-4616-9BC6-2BE48F873BC4}" destId="{15221FBF-F68D-40C7-B15E-78A1328D5D87}" srcOrd="0" destOrd="0" presId="urn:microsoft.com/office/officeart/2005/8/layout/radial5"/>
    <dgm:cxn modelId="{E4677809-248C-4764-B69C-3FD535573EFC}" type="presParOf" srcId="{7B28C27A-28D6-4616-9BC6-2BE48F873BC4}" destId="{1A1F2081-C1A2-4677-A920-3F0A057D9140}" srcOrd="1" destOrd="0" presId="urn:microsoft.com/office/officeart/2005/8/layout/radial5"/>
    <dgm:cxn modelId="{451EEC14-327F-4D98-9A85-3908E5543253}" type="presParOf" srcId="{1A1F2081-C1A2-4677-A920-3F0A057D9140}" destId="{FEA524A6-47E2-424C-9EBF-21F030A8DDB3}" srcOrd="0" destOrd="0" presId="urn:microsoft.com/office/officeart/2005/8/layout/radial5"/>
    <dgm:cxn modelId="{57CFA289-83AE-41F5-A3A3-50D6E48AAF2A}" type="presParOf" srcId="{7B28C27A-28D6-4616-9BC6-2BE48F873BC4}" destId="{58FAB292-692D-446E-A3DE-93D968EF4139}" srcOrd="2" destOrd="0" presId="urn:microsoft.com/office/officeart/2005/8/layout/radial5"/>
    <dgm:cxn modelId="{2F8EA8FE-B4E3-45CD-B4AF-F927BE67C099}" type="presParOf" srcId="{7B28C27A-28D6-4616-9BC6-2BE48F873BC4}" destId="{55DF64DD-1D64-4855-B985-992D5B9E1A43}" srcOrd="3" destOrd="0" presId="urn:microsoft.com/office/officeart/2005/8/layout/radial5"/>
    <dgm:cxn modelId="{EC7F1363-9C80-425C-94A4-18CF4C726940}" type="presParOf" srcId="{55DF64DD-1D64-4855-B985-992D5B9E1A43}" destId="{CC4B1864-05C0-4966-B704-B0407890C9B3}" srcOrd="0" destOrd="0" presId="urn:microsoft.com/office/officeart/2005/8/layout/radial5"/>
    <dgm:cxn modelId="{64E80E06-B8FB-4E45-BD1D-C5FFEBF2950E}" type="presParOf" srcId="{7B28C27A-28D6-4616-9BC6-2BE48F873BC4}" destId="{7CFD9B07-7A79-46B7-AB58-8307AC91C51C}" srcOrd="4" destOrd="0" presId="urn:microsoft.com/office/officeart/2005/8/layout/radial5"/>
    <dgm:cxn modelId="{643A61F4-26B4-4A77-9F59-DEE523FABBD3}" type="presParOf" srcId="{7B28C27A-28D6-4616-9BC6-2BE48F873BC4}" destId="{AD5E1326-0B56-4B48-9ED5-6A01B2B00197}" srcOrd="5" destOrd="0" presId="urn:microsoft.com/office/officeart/2005/8/layout/radial5"/>
    <dgm:cxn modelId="{FB32D830-C5E1-4F21-91AC-389BB905955C}" type="presParOf" srcId="{AD5E1326-0B56-4B48-9ED5-6A01B2B00197}" destId="{91730863-EDA6-4675-9044-F6B8284981D5}" srcOrd="0" destOrd="0" presId="urn:microsoft.com/office/officeart/2005/8/layout/radial5"/>
    <dgm:cxn modelId="{418CC208-228B-4C4B-AFFD-405EFA30B54A}" type="presParOf" srcId="{7B28C27A-28D6-4616-9BC6-2BE48F873BC4}" destId="{078F3764-1221-4CA9-8C9B-B65DAF91D8B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C16D2-B9B3-4E4F-983D-B6B28799FB7E}">
      <dsp:nvSpPr>
        <dsp:cNvPr id="0" name=""/>
        <dsp:cNvSpPr/>
      </dsp:nvSpPr>
      <dsp:spPr>
        <a:xfrm>
          <a:off x="5139892" y="1396171"/>
          <a:ext cx="223566" cy="78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19"/>
              </a:lnTo>
              <a:lnTo>
                <a:pt x="223566" y="780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75153-D8E1-4E46-A036-C521F6884F01}">
      <dsp:nvSpPr>
        <dsp:cNvPr id="0" name=""/>
        <dsp:cNvSpPr/>
      </dsp:nvSpPr>
      <dsp:spPr>
        <a:xfrm>
          <a:off x="4916325" y="1396171"/>
          <a:ext cx="223566" cy="496393"/>
        </a:xfrm>
        <a:custGeom>
          <a:avLst/>
          <a:gdLst/>
          <a:ahLst/>
          <a:cxnLst/>
          <a:rect l="0" t="0" r="0" b="0"/>
          <a:pathLst>
            <a:path>
              <a:moveTo>
                <a:pt x="223566" y="0"/>
              </a:moveTo>
              <a:lnTo>
                <a:pt x="223566" y="496393"/>
              </a:lnTo>
              <a:lnTo>
                <a:pt x="0" y="496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E296D-774E-4D53-848C-611210D608B6}">
      <dsp:nvSpPr>
        <dsp:cNvPr id="0" name=""/>
        <dsp:cNvSpPr/>
      </dsp:nvSpPr>
      <dsp:spPr>
        <a:xfrm>
          <a:off x="5139892" y="1396171"/>
          <a:ext cx="727529" cy="147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696"/>
              </a:lnTo>
              <a:lnTo>
                <a:pt x="727529" y="1313696"/>
              </a:lnTo>
              <a:lnTo>
                <a:pt x="727529" y="147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D09CD-650C-430C-B1A1-F95713D76742}">
      <dsp:nvSpPr>
        <dsp:cNvPr id="0" name=""/>
        <dsp:cNvSpPr/>
      </dsp:nvSpPr>
      <dsp:spPr>
        <a:xfrm>
          <a:off x="4166618" y="1396171"/>
          <a:ext cx="973274" cy="1460760"/>
        </a:xfrm>
        <a:custGeom>
          <a:avLst/>
          <a:gdLst/>
          <a:ahLst/>
          <a:cxnLst/>
          <a:rect l="0" t="0" r="0" b="0"/>
          <a:pathLst>
            <a:path>
              <a:moveTo>
                <a:pt x="973274" y="0"/>
              </a:moveTo>
              <a:lnTo>
                <a:pt x="973274" y="1302636"/>
              </a:lnTo>
              <a:lnTo>
                <a:pt x="0" y="1302636"/>
              </a:lnTo>
              <a:lnTo>
                <a:pt x="0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3EB08-2710-4F76-86AE-693330663494}">
      <dsp:nvSpPr>
        <dsp:cNvPr id="0" name=""/>
        <dsp:cNvSpPr/>
      </dsp:nvSpPr>
      <dsp:spPr>
        <a:xfrm>
          <a:off x="7547707" y="3534603"/>
          <a:ext cx="1808245" cy="383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54"/>
              </a:lnTo>
              <a:lnTo>
                <a:pt x="1808245" y="225254"/>
              </a:lnTo>
              <a:lnTo>
                <a:pt x="1808245" y="38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CC9B8-23A6-492A-AEAB-C14543FCA2DE}">
      <dsp:nvSpPr>
        <dsp:cNvPr id="0" name=""/>
        <dsp:cNvSpPr/>
      </dsp:nvSpPr>
      <dsp:spPr>
        <a:xfrm>
          <a:off x="7495115" y="3534603"/>
          <a:ext cx="91440" cy="383378"/>
        </a:xfrm>
        <a:custGeom>
          <a:avLst/>
          <a:gdLst/>
          <a:ahLst/>
          <a:cxnLst/>
          <a:rect l="0" t="0" r="0" b="0"/>
          <a:pathLst>
            <a:path>
              <a:moveTo>
                <a:pt x="52591" y="0"/>
              </a:moveTo>
              <a:lnTo>
                <a:pt x="52591" y="225254"/>
              </a:lnTo>
              <a:lnTo>
                <a:pt x="45720" y="225254"/>
              </a:lnTo>
              <a:lnTo>
                <a:pt x="45720" y="38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79280-28F8-4AB0-8E1D-51DFDF73DEDE}">
      <dsp:nvSpPr>
        <dsp:cNvPr id="0" name=""/>
        <dsp:cNvSpPr/>
      </dsp:nvSpPr>
      <dsp:spPr>
        <a:xfrm>
          <a:off x="5887792" y="3534603"/>
          <a:ext cx="1659914" cy="383378"/>
        </a:xfrm>
        <a:custGeom>
          <a:avLst/>
          <a:gdLst/>
          <a:ahLst/>
          <a:cxnLst/>
          <a:rect l="0" t="0" r="0" b="0"/>
          <a:pathLst>
            <a:path>
              <a:moveTo>
                <a:pt x="1659914" y="0"/>
              </a:moveTo>
              <a:lnTo>
                <a:pt x="1659914" y="225254"/>
              </a:lnTo>
              <a:lnTo>
                <a:pt x="0" y="225254"/>
              </a:lnTo>
              <a:lnTo>
                <a:pt x="0" y="38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192BA-A145-471F-8637-BDA008ED2349}">
      <dsp:nvSpPr>
        <dsp:cNvPr id="0" name=""/>
        <dsp:cNvSpPr/>
      </dsp:nvSpPr>
      <dsp:spPr>
        <a:xfrm>
          <a:off x="4188101" y="3534603"/>
          <a:ext cx="3359605" cy="374358"/>
        </a:xfrm>
        <a:custGeom>
          <a:avLst/>
          <a:gdLst/>
          <a:ahLst/>
          <a:cxnLst/>
          <a:rect l="0" t="0" r="0" b="0"/>
          <a:pathLst>
            <a:path>
              <a:moveTo>
                <a:pt x="3359605" y="0"/>
              </a:moveTo>
              <a:lnTo>
                <a:pt x="3359605" y="216234"/>
              </a:lnTo>
              <a:lnTo>
                <a:pt x="0" y="216234"/>
              </a:lnTo>
              <a:lnTo>
                <a:pt x="0" y="3743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9D384-154D-44AF-9364-D2985D54662F}">
      <dsp:nvSpPr>
        <dsp:cNvPr id="0" name=""/>
        <dsp:cNvSpPr/>
      </dsp:nvSpPr>
      <dsp:spPr>
        <a:xfrm>
          <a:off x="5139892" y="1396171"/>
          <a:ext cx="2407814" cy="146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636"/>
              </a:lnTo>
              <a:lnTo>
                <a:pt x="2407814" y="1302636"/>
              </a:lnTo>
              <a:lnTo>
                <a:pt x="2407814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4622D-7219-4D66-84C4-4ED5C7DDE23F}">
      <dsp:nvSpPr>
        <dsp:cNvPr id="0" name=""/>
        <dsp:cNvSpPr/>
      </dsp:nvSpPr>
      <dsp:spPr>
        <a:xfrm>
          <a:off x="5139892" y="1396171"/>
          <a:ext cx="4181288" cy="146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636"/>
              </a:lnTo>
              <a:lnTo>
                <a:pt x="4181288" y="1302636"/>
              </a:lnTo>
              <a:lnTo>
                <a:pt x="4181288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E1361-51DD-4221-97B5-EA28E158C8F7}">
      <dsp:nvSpPr>
        <dsp:cNvPr id="0" name=""/>
        <dsp:cNvSpPr/>
      </dsp:nvSpPr>
      <dsp:spPr>
        <a:xfrm>
          <a:off x="2510804" y="1396171"/>
          <a:ext cx="2629088" cy="1460760"/>
        </a:xfrm>
        <a:custGeom>
          <a:avLst/>
          <a:gdLst/>
          <a:ahLst/>
          <a:cxnLst/>
          <a:rect l="0" t="0" r="0" b="0"/>
          <a:pathLst>
            <a:path>
              <a:moveTo>
                <a:pt x="2629088" y="0"/>
              </a:moveTo>
              <a:lnTo>
                <a:pt x="2629088" y="1302636"/>
              </a:lnTo>
              <a:lnTo>
                <a:pt x="0" y="1302636"/>
              </a:lnTo>
              <a:lnTo>
                <a:pt x="0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DC889-5C1E-40D2-86B8-173843A32C70}">
      <dsp:nvSpPr>
        <dsp:cNvPr id="0" name=""/>
        <dsp:cNvSpPr/>
      </dsp:nvSpPr>
      <dsp:spPr>
        <a:xfrm>
          <a:off x="754806" y="1396171"/>
          <a:ext cx="4385086" cy="1460760"/>
        </a:xfrm>
        <a:custGeom>
          <a:avLst/>
          <a:gdLst/>
          <a:ahLst/>
          <a:cxnLst/>
          <a:rect l="0" t="0" r="0" b="0"/>
          <a:pathLst>
            <a:path>
              <a:moveTo>
                <a:pt x="4385086" y="0"/>
              </a:moveTo>
              <a:lnTo>
                <a:pt x="4385086" y="1302636"/>
              </a:lnTo>
              <a:lnTo>
                <a:pt x="0" y="1302636"/>
              </a:lnTo>
              <a:lnTo>
                <a:pt x="0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F41E-FE37-4ADA-8651-1490755D4E71}">
      <dsp:nvSpPr>
        <dsp:cNvPr id="0" name=""/>
        <dsp:cNvSpPr/>
      </dsp:nvSpPr>
      <dsp:spPr>
        <a:xfrm>
          <a:off x="4485460" y="718499"/>
          <a:ext cx="1308864" cy="677672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SECRETARIA GENERAL</a:t>
          </a:r>
        </a:p>
      </dsp:txBody>
      <dsp:txXfrm>
        <a:off x="4485460" y="718499"/>
        <a:ext cx="1308864" cy="677672"/>
      </dsp:txXfrm>
    </dsp:sp>
    <dsp:sp modelId="{AF3237D6-F8EC-451A-88DC-A9145DC3DC97}">
      <dsp:nvSpPr>
        <dsp:cNvPr id="0" name=""/>
        <dsp:cNvSpPr/>
      </dsp:nvSpPr>
      <dsp:spPr>
        <a:xfrm>
          <a:off x="4505264" y="1128256"/>
          <a:ext cx="1177978" cy="225890"/>
        </a:xfrm>
        <a:prstGeom prst="rect">
          <a:avLst/>
        </a:prstGeom>
        <a:solidFill>
          <a:srgbClr val="0070C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/>
        </a:p>
      </dsp:txBody>
      <dsp:txXfrm>
        <a:off x="4505264" y="1128256"/>
        <a:ext cx="1177978" cy="225890"/>
      </dsp:txXfrm>
    </dsp:sp>
    <dsp:sp modelId="{6DFFBE83-A361-42AA-8941-16728CA044F5}">
      <dsp:nvSpPr>
        <dsp:cNvPr id="0" name=""/>
        <dsp:cNvSpPr/>
      </dsp:nvSpPr>
      <dsp:spPr>
        <a:xfrm>
          <a:off x="100373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ADMINISTRATIVO</a:t>
          </a:r>
        </a:p>
      </dsp:txBody>
      <dsp:txXfrm>
        <a:off x="100373" y="2856931"/>
        <a:ext cx="1308864" cy="677672"/>
      </dsp:txXfrm>
    </dsp:sp>
    <dsp:sp modelId="{F1A7E14B-158B-4363-972C-AC2CCC1B44B1}">
      <dsp:nvSpPr>
        <dsp:cNvPr id="0" name=""/>
        <dsp:cNvSpPr/>
      </dsp:nvSpPr>
      <dsp:spPr>
        <a:xfrm>
          <a:off x="362146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2 CONTRATISTAS</a:t>
          </a:r>
        </a:p>
      </dsp:txBody>
      <dsp:txXfrm>
        <a:off x="362146" y="3384010"/>
        <a:ext cx="1177978" cy="225890"/>
      </dsp:txXfrm>
    </dsp:sp>
    <dsp:sp modelId="{C6775234-5488-4EF3-A00E-EA08F639289E}">
      <dsp:nvSpPr>
        <dsp:cNvPr id="0" name=""/>
        <dsp:cNvSpPr/>
      </dsp:nvSpPr>
      <dsp:spPr>
        <a:xfrm>
          <a:off x="1856371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/>
            <a:t>APOYO AMBIENTAL</a:t>
          </a:r>
        </a:p>
      </dsp:txBody>
      <dsp:txXfrm>
        <a:off x="1856371" y="2856931"/>
        <a:ext cx="1308864" cy="677672"/>
      </dsp:txXfrm>
    </dsp:sp>
    <dsp:sp modelId="{8DCAC389-1123-4461-8026-947D87E682FB}">
      <dsp:nvSpPr>
        <dsp:cNvPr id="0" name=""/>
        <dsp:cNvSpPr/>
      </dsp:nvSpPr>
      <dsp:spPr>
        <a:xfrm>
          <a:off x="2118144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CONTRATISTA</a:t>
          </a:r>
        </a:p>
      </dsp:txBody>
      <dsp:txXfrm>
        <a:off x="2118144" y="3384010"/>
        <a:ext cx="1177978" cy="225890"/>
      </dsp:txXfrm>
    </dsp:sp>
    <dsp:sp modelId="{D896D173-3941-4683-9CC8-F2CC31C3F3E5}">
      <dsp:nvSpPr>
        <dsp:cNvPr id="0" name=""/>
        <dsp:cNvSpPr/>
      </dsp:nvSpPr>
      <dsp:spPr>
        <a:xfrm>
          <a:off x="8666748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SUPERVISIÓN DE PROYECTOS</a:t>
          </a:r>
        </a:p>
      </dsp:txBody>
      <dsp:txXfrm>
        <a:off x="8666748" y="2856931"/>
        <a:ext cx="1308864" cy="677672"/>
      </dsp:txXfrm>
    </dsp:sp>
    <dsp:sp modelId="{4547756C-A654-4660-857C-C7F5C904471E}">
      <dsp:nvSpPr>
        <dsp:cNvPr id="0" name=""/>
        <dsp:cNvSpPr/>
      </dsp:nvSpPr>
      <dsp:spPr>
        <a:xfrm>
          <a:off x="8906408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FUNCIONARIO</a:t>
          </a:r>
        </a:p>
      </dsp:txBody>
      <dsp:txXfrm>
        <a:off x="8906408" y="3384010"/>
        <a:ext cx="1177978" cy="225890"/>
      </dsp:txXfrm>
    </dsp:sp>
    <dsp:sp modelId="{96004282-4B6F-41F5-B86F-3786C646309A}">
      <dsp:nvSpPr>
        <dsp:cNvPr id="0" name=""/>
        <dsp:cNvSpPr/>
      </dsp:nvSpPr>
      <dsp:spPr>
        <a:xfrm>
          <a:off x="6893274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/>
            <a:t>EQUIPO TÉCNICO</a:t>
          </a:r>
        </a:p>
      </dsp:txBody>
      <dsp:txXfrm>
        <a:off x="6893274" y="2856931"/>
        <a:ext cx="1308864" cy="677672"/>
      </dsp:txXfrm>
    </dsp:sp>
    <dsp:sp modelId="{08D14DE0-C6B4-4A87-A701-D3298FC42AFC}">
      <dsp:nvSpPr>
        <dsp:cNvPr id="0" name=""/>
        <dsp:cNvSpPr/>
      </dsp:nvSpPr>
      <dsp:spPr>
        <a:xfrm>
          <a:off x="7078566" y="3410642"/>
          <a:ext cx="1277317" cy="209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15 CONTRATISTAS</a:t>
          </a:r>
        </a:p>
      </dsp:txBody>
      <dsp:txXfrm>
        <a:off x="7078566" y="3410642"/>
        <a:ext cx="1277317" cy="209558"/>
      </dsp:txXfrm>
    </dsp:sp>
    <dsp:sp modelId="{93D7D699-AFEE-458A-AF6D-79CDD520523E}">
      <dsp:nvSpPr>
        <dsp:cNvPr id="0" name=""/>
        <dsp:cNvSpPr/>
      </dsp:nvSpPr>
      <dsp:spPr>
        <a:xfrm>
          <a:off x="3533669" y="3908962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TOPOGRAFICO</a:t>
          </a:r>
        </a:p>
      </dsp:txBody>
      <dsp:txXfrm>
        <a:off x="3533669" y="3908962"/>
        <a:ext cx="1308864" cy="677672"/>
      </dsp:txXfrm>
    </dsp:sp>
    <dsp:sp modelId="{17D25B1C-D15D-48A1-8C39-BF33B72C75B3}">
      <dsp:nvSpPr>
        <dsp:cNvPr id="0" name=""/>
        <dsp:cNvSpPr/>
      </dsp:nvSpPr>
      <dsp:spPr>
        <a:xfrm>
          <a:off x="5249928" y="4385556"/>
          <a:ext cx="1177978" cy="171130"/>
        </a:xfrm>
        <a:prstGeom prst="rect">
          <a:avLst/>
        </a:prstGeom>
        <a:solidFill>
          <a:srgbClr val="63B4FD">
            <a:alpha val="90000"/>
          </a:srgb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5249928" y="4385556"/>
        <a:ext cx="1177978" cy="171130"/>
      </dsp:txXfrm>
    </dsp:sp>
    <dsp:sp modelId="{CAABA8CF-70C8-4DC5-8FA1-9DB8A149FC78}">
      <dsp:nvSpPr>
        <dsp:cNvPr id="0" name=""/>
        <dsp:cNvSpPr/>
      </dsp:nvSpPr>
      <dsp:spPr>
        <a:xfrm>
          <a:off x="5233360" y="391798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VIABILIDAD TÉCNICA</a:t>
          </a:r>
        </a:p>
      </dsp:txBody>
      <dsp:txXfrm>
        <a:off x="5233360" y="3917981"/>
        <a:ext cx="1308864" cy="677672"/>
      </dsp:txXfrm>
    </dsp:sp>
    <dsp:sp modelId="{AABF2386-1118-4973-921D-DB05C1790A2F}">
      <dsp:nvSpPr>
        <dsp:cNvPr id="0" name=""/>
        <dsp:cNvSpPr/>
      </dsp:nvSpPr>
      <dsp:spPr>
        <a:xfrm>
          <a:off x="3753882" y="4417233"/>
          <a:ext cx="1177978" cy="2574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CONTRATISTA</a:t>
          </a:r>
        </a:p>
      </dsp:txBody>
      <dsp:txXfrm>
        <a:off x="3753882" y="4417233"/>
        <a:ext cx="1177978" cy="257413"/>
      </dsp:txXfrm>
    </dsp:sp>
    <dsp:sp modelId="{4B8F4339-0DE5-4B7A-B3BB-F1EBA4F77C5D}">
      <dsp:nvSpPr>
        <dsp:cNvPr id="0" name=""/>
        <dsp:cNvSpPr/>
      </dsp:nvSpPr>
      <dsp:spPr>
        <a:xfrm>
          <a:off x="6886403" y="391798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ESTRUCTURACIÓN DE PROYECTOS</a:t>
          </a:r>
        </a:p>
      </dsp:txBody>
      <dsp:txXfrm>
        <a:off x="6886403" y="3917981"/>
        <a:ext cx="1308864" cy="677672"/>
      </dsp:txXfrm>
    </dsp:sp>
    <dsp:sp modelId="{04F3D9EA-EC81-4F1B-8F2D-11AEEA27B48E}">
      <dsp:nvSpPr>
        <dsp:cNvPr id="0" name=""/>
        <dsp:cNvSpPr/>
      </dsp:nvSpPr>
      <dsp:spPr>
        <a:xfrm>
          <a:off x="8953718" y="4338513"/>
          <a:ext cx="1041980" cy="155943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8953718" y="4338513"/>
        <a:ext cx="1041980" cy="155943"/>
      </dsp:txXfrm>
    </dsp:sp>
    <dsp:sp modelId="{080496AD-9309-443E-B4C4-32FEF63CAAAE}">
      <dsp:nvSpPr>
        <dsp:cNvPr id="0" name=""/>
        <dsp:cNvSpPr/>
      </dsp:nvSpPr>
      <dsp:spPr>
        <a:xfrm>
          <a:off x="8701520" y="391798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SUPERVISIÓN Y SEGUIMIENTO DE PROYECTOS</a:t>
          </a:r>
        </a:p>
      </dsp:txBody>
      <dsp:txXfrm>
        <a:off x="8701520" y="3917981"/>
        <a:ext cx="1308864" cy="677672"/>
      </dsp:txXfrm>
    </dsp:sp>
    <dsp:sp modelId="{015B0254-4418-43A9-829A-39E6692AE61C}">
      <dsp:nvSpPr>
        <dsp:cNvPr id="0" name=""/>
        <dsp:cNvSpPr/>
      </dsp:nvSpPr>
      <dsp:spPr>
        <a:xfrm>
          <a:off x="5306871" y="4441970"/>
          <a:ext cx="1177978" cy="82070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5306871" y="4441970"/>
        <a:ext cx="1177978" cy="82070"/>
      </dsp:txXfrm>
    </dsp:sp>
    <dsp:sp modelId="{A316609A-7DB0-40C6-B3BE-A37081D2BEEF}">
      <dsp:nvSpPr>
        <dsp:cNvPr id="0" name=""/>
        <dsp:cNvSpPr/>
      </dsp:nvSpPr>
      <dsp:spPr>
        <a:xfrm>
          <a:off x="3512186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DOCUMENTAL</a:t>
          </a:r>
        </a:p>
      </dsp:txBody>
      <dsp:txXfrm>
        <a:off x="3512186" y="2856931"/>
        <a:ext cx="1308864" cy="677672"/>
      </dsp:txXfrm>
    </dsp:sp>
    <dsp:sp modelId="{9465CB9A-F1F0-4A90-B218-7B6837AC6F23}">
      <dsp:nvSpPr>
        <dsp:cNvPr id="0" name=""/>
        <dsp:cNvSpPr/>
      </dsp:nvSpPr>
      <dsp:spPr>
        <a:xfrm>
          <a:off x="3737051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CONTRATISTA</a:t>
          </a:r>
        </a:p>
      </dsp:txBody>
      <dsp:txXfrm>
        <a:off x="3737051" y="3384010"/>
        <a:ext cx="1177978" cy="225890"/>
      </dsp:txXfrm>
    </dsp:sp>
    <dsp:sp modelId="{1C671955-DDB5-485A-9F45-791EFAE45B8D}">
      <dsp:nvSpPr>
        <dsp:cNvPr id="0" name=""/>
        <dsp:cNvSpPr/>
      </dsp:nvSpPr>
      <dsp:spPr>
        <a:xfrm>
          <a:off x="5272477" y="2867991"/>
          <a:ext cx="1189889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EQUIPO JURÍDICO</a:t>
          </a:r>
        </a:p>
      </dsp:txBody>
      <dsp:txXfrm>
        <a:off x="5272477" y="2867991"/>
        <a:ext cx="1189889" cy="677672"/>
      </dsp:txXfrm>
    </dsp:sp>
    <dsp:sp modelId="{B9A52642-D410-4FE9-8260-38EC85EFAA1E}">
      <dsp:nvSpPr>
        <dsp:cNvPr id="0" name=""/>
        <dsp:cNvSpPr/>
      </dsp:nvSpPr>
      <dsp:spPr>
        <a:xfrm>
          <a:off x="5433562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3 CONTRATISTAS</a:t>
          </a:r>
        </a:p>
      </dsp:txBody>
      <dsp:txXfrm>
        <a:off x="5433562" y="3384010"/>
        <a:ext cx="1177978" cy="225890"/>
      </dsp:txXfrm>
    </dsp:sp>
    <dsp:sp modelId="{2DF81465-8702-4D52-9145-B1B7BE157E7D}">
      <dsp:nvSpPr>
        <dsp:cNvPr id="0" name=""/>
        <dsp:cNvSpPr/>
      </dsp:nvSpPr>
      <dsp:spPr>
        <a:xfrm>
          <a:off x="3607461" y="1553728"/>
          <a:ext cx="1308864" cy="677672"/>
        </a:xfrm>
        <a:prstGeom prst="rect">
          <a:avLst/>
        </a:prstGeom>
        <a:solidFill>
          <a:srgbClr val="6699FF"/>
        </a:solidFill>
        <a:ln w="254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COORDINADOR GRUPO DE INFRAESTRUCTURA CULTURAL</a:t>
          </a:r>
        </a:p>
      </dsp:txBody>
      <dsp:txXfrm>
        <a:off x="3607461" y="1553728"/>
        <a:ext cx="1308864" cy="677672"/>
      </dsp:txXfrm>
    </dsp:sp>
    <dsp:sp modelId="{D0AC7389-C4B8-4997-9341-01F031FC4FC2}">
      <dsp:nvSpPr>
        <dsp:cNvPr id="0" name=""/>
        <dsp:cNvSpPr/>
      </dsp:nvSpPr>
      <dsp:spPr>
        <a:xfrm>
          <a:off x="3869234" y="2117365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FUNCIONARIO</a:t>
          </a:r>
        </a:p>
      </dsp:txBody>
      <dsp:txXfrm>
        <a:off x="3869234" y="2117365"/>
        <a:ext cx="1177978" cy="225890"/>
      </dsp:txXfrm>
    </dsp:sp>
    <dsp:sp modelId="{30535C3E-64D4-4359-955C-039D65797E09}">
      <dsp:nvSpPr>
        <dsp:cNvPr id="0" name=""/>
        <dsp:cNvSpPr/>
      </dsp:nvSpPr>
      <dsp:spPr>
        <a:xfrm>
          <a:off x="5363459" y="1837754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ASISTENTE TÉCNICO</a:t>
          </a:r>
        </a:p>
      </dsp:txBody>
      <dsp:txXfrm>
        <a:off x="5363459" y="1837754"/>
        <a:ext cx="1308864" cy="677672"/>
      </dsp:txXfrm>
    </dsp:sp>
    <dsp:sp modelId="{7F45B646-3110-486B-834B-CEBA64A0837D}">
      <dsp:nvSpPr>
        <dsp:cNvPr id="0" name=""/>
        <dsp:cNvSpPr/>
      </dsp:nvSpPr>
      <dsp:spPr>
        <a:xfrm>
          <a:off x="5625232" y="2357539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FUNCIONARIO</a:t>
          </a:r>
        </a:p>
      </dsp:txBody>
      <dsp:txXfrm>
        <a:off x="5625232" y="2357539"/>
        <a:ext cx="1177978" cy="225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21FBF-F68D-40C7-B15E-78A1328D5D87}">
      <dsp:nvSpPr>
        <dsp:cNvPr id="0" name=""/>
        <dsp:cNvSpPr/>
      </dsp:nvSpPr>
      <dsp:spPr>
        <a:xfrm>
          <a:off x="3434531" y="2079864"/>
          <a:ext cx="1258937" cy="125893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RIESGOS</a:t>
          </a:r>
        </a:p>
      </dsp:txBody>
      <dsp:txXfrm>
        <a:off x="3618898" y="2264231"/>
        <a:ext cx="890203" cy="890203"/>
      </dsp:txXfrm>
    </dsp:sp>
    <dsp:sp modelId="{1A1F2081-C1A2-4677-A920-3F0A057D9140}">
      <dsp:nvSpPr>
        <dsp:cNvPr id="0" name=""/>
        <dsp:cNvSpPr/>
      </dsp:nvSpPr>
      <dsp:spPr>
        <a:xfrm rot="5327478">
          <a:off x="3945866" y="3374752"/>
          <a:ext cx="273376" cy="4280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986007" y="3419363"/>
        <a:ext cx="191363" cy="256822"/>
      </dsp:txXfrm>
    </dsp:sp>
    <dsp:sp modelId="{58FAB292-692D-446E-A3DE-93D968EF4139}">
      <dsp:nvSpPr>
        <dsp:cNvPr id="0" name=""/>
        <dsp:cNvSpPr/>
      </dsp:nvSpPr>
      <dsp:spPr>
        <a:xfrm>
          <a:off x="3322734" y="3854178"/>
          <a:ext cx="1563835" cy="1563835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OPERATIVOS</a:t>
          </a:r>
        </a:p>
      </dsp:txBody>
      <dsp:txXfrm>
        <a:off x="3551752" y="4083196"/>
        <a:ext cx="1105799" cy="1105799"/>
      </dsp:txXfrm>
    </dsp:sp>
    <dsp:sp modelId="{AD5E1326-0B56-4B48-9ED5-6A01B2B00197}">
      <dsp:nvSpPr>
        <dsp:cNvPr id="0" name=""/>
        <dsp:cNvSpPr/>
      </dsp:nvSpPr>
      <dsp:spPr>
        <a:xfrm rot="16163712">
          <a:off x="3917938" y="1615571"/>
          <a:ext cx="273549" cy="4280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3959404" y="1742209"/>
        <a:ext cx="191484" cy="256822"/>
      </dsp:txXfrm>
    </dsp:sp>
    <dsp:sp modelId="{078F3764-1221-4CA9-8C9B-B65DAF91D8BE}">
      <dsp:nvSpPr>
        <dsp:cNvPr id="0" name=""/>
        <dsp:cNvSpPr/>
      </dsp:nvSpPr>
      <dsp:spPr>
        <a:xfrm>
          <a:off x="3261736" y="5"/>
          <a:ext cx="1563835" cy="1563835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CORRUPCIÓN</a:t>
          </a:r>
        </a:p>
      </dsp:txBody>
      <dsp:txXfrm>
        <a:off x="3490754" y="229023"/>
        <a:ext cx="1105799" cy="1105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21FBF-F68D-40C7-B15E-78A1328D5D87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INDICADORES</a:t>
          </a:r>
        </a:p>
      </dsp:txBody>
      <dsp:txXfrm>
        <a:off x="3446606" y="2702877"/>
        <a:ext cx="1234785" cy="1234785"/>
      </dsp:txXfrm>
    </dsp:sp>
    <dsp:sp modelId="{1A1F2081-C1A2-4677-A920-3F0A057D9140}">
      <dsp:nvSpPr>
        <dsp:cNvPr id="0" name=""/>
        <dsp:cNvSpPr/>
      </dsp:nvSpPr>
      <dsp:spPr>
        <a:xfrm rot="527904">
          <a:off x="5063478" y="3204257"/>
          <a:ext cx="337915" cy="59372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5064074" y="3315249"/>
        <a:ext cx="236541" cy="356234"/>
      </dsp:txXfrm>
    </dsp:sp>
    <dsp:sp modelId="{58FAB292-692D-446E-A3DE-93D968EF4139}">
      <dsp:nvSpPr>
        <dsp:cNvPr id="0" name=""/>
        <dsp:cNvSpPr/>
      </dsp:nvSpPr>
      <dsp:spPr>
        <a:xfrm>
          <a:off x="5546649" y="2811771"/>
          <a:ext cx="1746249" cy="1746249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Avances de obra</a:t>
          </a:r>
        </a:p>
      </dsp:txBody>
      <dsp:txXfrm>
        <a:off x="5802381" y="3067503"/>
        <a:ext cx="1234785" cy="1234785"/>
      </dsp:txXfrm>
    </dsp:sp>
    <dsp:sp modelId="{55DF64DD-1D64-4855-B985-992D5B9E1A43}">
      <dsp:nvSpPr>
        <dsp:cNvPr id="0" name=""/>
        <dsp:cNvSpPr/>
      </dsp:nvSpPr>
      <dsp:spPr>
        <a:xfrm rot="10268964">
          <a:off x="2737228" y="3204273"/>
          <a:ext cx="330467" cy="59372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2835778" y="3315391"/>
        <a:ext cx="231327" cy="356234"/>
      </dsp:txXfrm>
    </dsp:sp>
    <dsp:sp modelId="{7CFD9B07-7A79-46B7-AB58-8307AC91C51C}">
      <dsp:nvSpPr>
        <dsp:cNvPr id="0" name=""/>
        <dsp:cNvSpPr/>
      </dsp:nvSpPr>
      <dsp:spPr>
        <a:xfrm>
          <a:off x="849317" y="2811755"/>
          <a:ext cx="1746249" cy="1746249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Infraestructura cultural nueva construida y dotada</a:t>
          </a:r>
        </a:p>
      </dsp:txBody>
      <dsp:txXfrm>
        <a:off x="1105049" y="3067487"/>
        <a:ext cx="1234785" cy="1234785"/>
      </dsp:txXfrm>
    </dsp:sp>
    <dsp:sp modelId="{AD5E1326-0B56-4B48-9ED5-6A01B2B00197}">
      <dsp:nvSpPr>
        <dsp:cNvPr id="0" name=""/>
        <dsp:cNvSpPr/>
      </dsp:nvSpPr>
      <dsp:spPr>
        <a:xfrm rot="16175735">
          <a:off x="3869684" y="1810349"/>
          <a:ext cx="371506" cy="59372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3925803" y="1984819"/>
        <a:ext cx="260054" cy="356234"/>
      </dsp:txXfrm>
    </dsp:sp>
    <dsp:sp modelId="{078F3764-1221-4CA9-8C9B-B65DAF91D8BE}">
      <dsp:nvSpPr>
        <dsp:cNvPr id="0" name=""/>
        <dsp:cNvSpPr/>
      </dsp:nvSpPr>
      <dsp:spPr>
        <a:xfrm>
          <a:off x="3173601" y="0"/>
          <a:ext cx="1746249" cy="1746249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kern="1200" dirty="0"/>
            <a:t>Número de proyectos de infraestructura cultural viabilizados</a:t>
          </a:r>
          <a:endParaRPr lang="es-CO" sz="1300" kern="1200" dirty="0"/>
        </a:p>
      </dsp:txBody>
      <dsp:txXfrm>
        <a:off x="3429333" y="255732"/>
        <a:ext cx="1234785" cy="12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1359-C61D-4CB7-8555-91BD8C345A3D}" type="datetimeFigureOut">
              <a:rPr lang="es-CO" smtClean="0"/>
              <a:t>7/02/2022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FBF9-CC4D-4F07-9540-C4FFF9D92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1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17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98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11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63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12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92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35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1394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206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45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7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6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17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35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155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603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98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51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6234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741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8331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503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6799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0301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2705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4693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9512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076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2652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31564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4343" y="0"/>
            <a:ext cx="45776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692257" y="6307879"/>
            <a:ext cx="4877271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1219170">
              <a:buClr>
                <a:srgbClr val="000000"/>
              </a:buClr>
            </a:pPr>
            <a:endParaRPr lang="es-MX" sz="1467" kern="0" dirty="0">
              <a:solidFill>
                <a:srgbClr val="FC1477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ED4C55-9869-4D43-8114-39F116DB5E76}"/>
              </a:ext>
            </a:extLst>
          </p:cNvPr>
          <p:cNvSpPr txBox="1"/>
          <p:nvPr/>
        </p:nvSpPr>
        <p:spPr>
          <a:xfrm>
            <a:off x="1182455" y="4017550"/>
            <a:ext cx="632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VIGENCIA 2021</a:t>
            </a:r>
            <a:endParaRPr lang="es-CO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222A0B94-684D-4183-B002-CE8188A90FCB}"/>
              </a:ext>
            </a:extLst>
          </p:cNvPr>
          <p:cNvSpPr txBox="1">
            <a:spLocks/>
          </p:cNvSpPr>
          <p:nvPr/>
        </p:nvSpPr>
        <p:spPr>
          <a:xfrm>
            <a:off x="316450" y="2533150"/>
            <a:ext cx="8060593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267" kern="0" dirty="0">
                <a:solidFill>
                  <a:srgbClr val="FC1477"/>
                </a:solidFill>
              </a:rPr>
              <a:t>GRUPO INFRAESTRUCTURA CULTURAL</a:t>
            </a:r>
            <a:endParaRPr lang="es-MX" sz="4000" kern="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9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INDICADORES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00A1AB1-25C5-4812-A300-CCC31D33F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626687"/>
              </p:ext>
            </p:extLst>
          </p:nvPr>
        </p:nvGraphicFramePr>
        <p:xfrm>
          <a:off x="2230076" y="13816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82DD78C3-99C8-4A60-A873-143D353B08E1}"/>
              </a:ext>
            </a:extLst>
          </p:cNvPr>
          <p:cNvSpPr txBox="1">
            <a:spLocks/>
          </p:cNvSpPr>
          <p:nvPr/>
        </p:nvSpPr>
        <p:spPr>
          <a:xfrm>
            <a:off x="4420652" y="340473"/>
            <a:ext cx="4165378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latin typeface="+mj-lt"/>
              </a:rPr>
              <a:t>META:  </a:t>
            </a:r>
            <a:r>
              <a:rPr lang="es-ES" sz="1400" dirty="0">
                <a:latin typeface="+mj-lt"/>
              </a:rPr>
              <a:t>15 </a:t>
            </a:r>
            <a:br>
              <a:rPr lang="es-ES" sz="1400" dirty="0">
                <a:latin typeface="+mj-lt"/>
              </a:rPr>
            </a:br>
            <a:r>
              <a:rPr lang="es-ES" sz="1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En el periodo comprendido entre el 01 de enero al 31 de diciembre </a:t>
            </a:r>
            <a:r>
              <a:rPr lang="es-ES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 viabilizaron 16 proyectos. </a:t>
            </a:r>
            <a:endParaRPr lang="es-CO" sz="1400" b="1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2;p14">
            <a:extLst>
              <a:ext uri="{FF2B5EF4-FFF2-40B4-BE49-F238E27FC236}">
                <a16:creationId xmlns:a16="http://schemas.microsoft.com/office/drawing/2014/main" id="{958E0B44-A6BA-40DA-B2BE-D6B18A83B9D3}"/>
              </a:ext>
            </a:extLst>
          </p:cNvPr>
          <p:cNvSpPr txBox="1">
            <a:spLocks/>
          </p:cNvSpPr>
          <p:nvPr/>
        </p:nvSpPr>
        <p:spPr>
          <a:xfrm>
            <a:off x="665519" y="3025382"/>
            <a:ext cx="4165378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latin typeface="+mj-lt"/>
              </a:rPr>
              <a:t>META:  8</a:t>
            </a:r>
            <a:br>
              <a:rPr lang="es-ES" sz="1400" dirty="0">
                <a:latin typeface="+mj-lt"/>
              </a:rPr>
            </a:br>
            <a:r>
              <a:rPr lang="es-ES" sz="1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En el periodo comprendido entre el 01 de enero al 31 de diciembre </a:t>
            </a:r>
            <a:r>
              <a:rPr lang="es-E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se construyeron y dotaron 21 infraestructuras culturales.</a:t>
            </a:r>
            <a:r>
              <a:rPr lang="es-ES" sz="14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endParaRPr lang="es-CO" sz="14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2;p14">
            <a:extLst>
              <a:ext uri="{FF2B5EF4-FFF2-40B4-BE49-F238E27FC236}">
                <a16:creationId xmlns:a16="http://schemas.microsoft.com/office/drawing/2014/main" id="{539F1576-29D8-40DA-A818-333800F0EE53}"/>
              </a:ext>
            </a:extLst>
          </p:cNvPr>
          <p:cNvSpPr txBox="1">
            <a:spLocks/>
          </p:cNvSpPr>
          <p:nvPr/>
        </p:nvSpPr>
        <p:spPr>
          <a:xfrm>
            <a:off x="7589520" y="3025381"/>
            <a:ext cx="4503552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latin typeface="+mj-lt"/>
              </a:rPr>
              <a:t>META:  100% </a:t>
            </a:r>
            <a:br>
              <a:rPr lang="es-ES" sz="1400" dirty="0">
                <a:latin typeface="+mj-lt"/>
              </a:rPr>
            </a:br>
            <a:r>
              <a:rPr lang="es-ES" sz="1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En la ejecución de recursos del GIC hasta la fecha </a:t>
            </a:r>
            <a:r>
              <a:rPr lang="es-ES" sz="1400" dirty="0">
                <a:solidFill>
                  <a:srgbClr val="666666"/>
                </a:solidFill>
                <a:latin typeface="Arial" panose="020B0604020202020204" pitchFamily="34" charset="0"/>
              </a:rPr>
              <a:t>del 30 de Diciembre de 2021 se comprometieron el 99 % y </a:t>
            </a:r>
            <a:r>
              <a:rPr lang="es-ES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se ejecutó el 69%</a:t>
            </a:r>
            <a:endParaRPr lang="es-CO" sz="1400" b="1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7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25973" y="126646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PROCEDIMIENTOS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67B0F23A-1387-4188-BDF7-D9C399A3CF0E}"/>
              </a:ext>
            </a:extLst>
          </p:cNvPr>
          <p:cNvGrpSpPr/>
          <p:nvPr/>
        </p:nvGrpSpPr>
        <p:grpSpPr>
          <a:xfrm>
            <a:off x="2456180" y="3429000"/>
            <a:ext cx="8489291" cy="2395219"/>
            <a:chOff x="-1" y="0"/>
            <a:chExt cx="5903608" cy="1631203"/>
          </a:xfrm>
        </p:grpSpPr>
        <p:grpSp>
          <p:nvGrpSpPr>
            <p:cNvPr id="12" name="Google Shape;47;p15">
              <a:extLst>
                <a:ext uri="{FF2B5EF4-FFF2-40B4-BE49-F238E27FC236}">
                  <a16:creationId xmlns:a16="http://schemas.microsoft.com/office/drawing/2014/main" id="{ADE574BF-AA28-40E5-9C2B-D0CE6E8D1287}"/>
                </a:ext>
              </a:extLst>
            </p:cNvPr>
            <p:cNvGrpSpPr/>
            <p:nvPr/>
          </p:nvGrpSpPr>
          <p:grpSpPr>
            <a:xfrm>
              <a:off x="-1" y="0"/>
              <a:ext cx="5731271" cy="1631203"/>
              <a:chOff x="-1" y="0"/>
              <a:chExt cx="5663233" cy="1631203"/>
            </a:xfrm>
          </p:grpSpPr>
          <p:sp>
            <p:nvSpPr>
              <p:cNvPr id="42" name="Google Shape;48;p15">
                <a:extLst>
                  <a:ext uri="{FF2B5EF4-FFF2-40B4-BE49-F238E27FC236}">
                    <a16:creationId xmlns:a16="http://schemas.microsoft.com/office/drawing/2014/main" id="{285A1953-E016-4918-8626-3EF57A22E020}"/>
                  </a:ext>
                </a:extLst>
              </p:cNvPr>
              <p:cNvSpPr/>
              <p:nvPr/>
            </p:nvSpPr>
            <p:spPr>
              <a:xfrm>
                <a:off x="2934429" y="390247"/>
                <a:ext cx="2728803" cy="1229400"/>
              </a:xfrm>
              <a:prstGeom prst="roundRect">
                <a:avLst>
                  <a:gd name="adj" fmla="val 11451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3" name="Google Shape;49;p15">
                <a:extLst>
                  <a:ext uri="{FF2B5EF4-FFF2-40B4-BE49-F238E27FC236}">
                    <a16:creationId xmlns:a16="http://schemas.microsoft.com/office/drawing/2014/main" id="{672D5231-0440-4CC4-BBE9-42E1BA8A1C4F}"/>
                  </a:ext>
                </a:extLst>
              </p:cNvPr>
              <p:cNvSpPr/>
              <p:nvPr/>
            </p:nvSpPr>
            <p:spPr>
              <a:xfrm>
                <a:off x="3264354" y="0"/>
                <a:ext cx="740700" cy="740700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4" name="Google Shape;54;p15">
                <a:extLst>
                  <a:ext uri="{FF2B5EF4-FFF2-40B4-BE49-F238E27FC236}">
                    <a16:creationId xmlns:a16="http://schemas.microsoft.com/office/drawing/2014/main" id="{94D17313-8973-443A-89DD-982CC9661C96}"/>
                  </a:ext>
                </a:extLst>
              </p:cNvPr>
              <p:cNvSpPr/>
              <p:nvPr/>
            </p:nvSpPr>
            <p:spPr>
              <a:xfrm>
                <a:off x="-1" y="401803"/>
                <a:ext cx="2726327" cy="1229400"/>
              </a:xfrm>
              <a:prstGeom prst="roundRect">
                <a:avLst>
                  <a:gd name="adj" fmla="val 1145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5" name="Google Shape;56;p15">
                <a:extLst>
                  <a:ext uri="{FF2B5EF4-FFF2-40B4-BE49-F238E27FC236}">
                    <a16:creationId xmlns:a16="http://schemas.microsoft.com/office/drawing/2014/main" id="{E01555CE-D483-46CC-95AE-EFACADC610A3}"/>
                  </a:ext>
                </a:extLst>
              </p:cNvPr>
              <p:cNvSpPr txBox="1"/>
              <p:nvPr/>
            </p:nvSpPr>
            <p:spPr>
              <a:xfrm>
                <a:off x="169594" y="799183"/>
                <a:ext cx="2427866" cy="73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700" dirty="0">
                    <a:solidFill>
                      <a:srgbClr val="FFFFFF"/>
                    </a:solidFill>
                    <a:effectLst/>
                    <a:latin typeface="Arial Narrow" panose="020B060602020203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Asesorar y viabilizar proyectos de infraestructura cultural.</a:t>
                </a:r>
                <a:endParaRPr lang="es-CO" sz="17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kern="1200" dirty="0">
                    <a:solidFill>
                      <a:srgbClr val="FFFFFF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 </a:t>
                </a:r>
                <a:endParaRPr lang="es-CO" sz="11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58;p15">
                <a:extLst>
                  <a:ext uri="{FF2B5EF4-FFF2-40B4-BE49-F238E27FC236}">
                    <a16:creationId xmlns:a16="http://schemas.microsoft.com/office/drawing/2014/main" id="{8ED60237-3366-41CF-88FE-02BCED30B59A}"/>
                  </a:ext>
                </a:extLst>
              </p:cNvPr>
              <p:cNvSpPr txBox="1"/>
              <p:nvPr/>
            </p:nvSpPr>
            <p:spPr>
              <a:xfrm>
                <a:off x="3032909" y="787681"/>
                <a:ext cx="2571015" cy="782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700" dirty="0">
                    <a:solidFill>
                      <a:srgbClr val="FFFFFF"/>
                    </a:solidFill>
                    <a:effectLst/>
                    <a:latin typeface="Arial Narrow" panose="020B060602020203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Construir, adecuar, dotar y supervisar las obras para el desarrollo y disfrute de las diversas manifestaciones culturales del país.</a:t>
                </a:r>
                <a:endParaRPr lang="es-CO" sz="17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kern="1200" dirty="0">
                    <a:solidFill>
                      <a:srgbClr val="FFFFFF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 </a:t>
                </a:r>
                <a:endParaRPr lang="es-CO" sz="11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82;p15">
                <a:extLst>
                  <a:ext uri="{FF2B5EF4-FFF2-40B4-BE49-F238E27FC236}">
                    <a16:creationId xmlns:a16="http://schemas.microsoft.com/office/drawing/2014/main" id="{2C226578-5B52-487E-8B02-1182FACD8C31}"/>
                  </a:ext>
                </a:extLst>
              </p:cNvPr>
              <p:cNvSpPr/>
              <p:nvPr/>
            </p:nvSpPr>
            <p:spPr>
              <a:xfrm>
                <a:off x="1152821" y="736"/>
                <a:ext cx="739200" cy="7392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14" name="Google Shape;769;p26">
              <a:extLst>
                <a:ext uri="{FF2B5EF4-FFF2-40B4-BE49-F238E27FC236}">
                  <a16:creationId xmlns:a16="http://schemas.microsoft.com/office/drawing/2014/main" id="{0272F332-92A8-4A7B-BFAC-6963A7326090}"/>
                </a:ext>
              </a:extLst>
            </p:cNvPr>
            <p:cNvGrpSpPr/>
            <p:nvPr/>
          </p:nvGrpSpPr>
          <p:grpSpPr>
            <a:xfrm flipH="1">
              <a:off x="3517329" y="156059"/>
              <a:ext cx="350076" cy="350079"/>
              <a:chOff x="3517290" y="156059"/>
              <a:chExt cx="296175" cy="296175"/>
            </a:xfrm>
          </p:grpSpPr>
          <p:sp>
            <p:nvSpPr>
              <p:cNvPr id="35" name="Google Shape;770;p26">
                <a:extLst>
                  <a:ext uri="{FF2B5EF4-FFF2-40B4-BE49-F238E27FC236}">
                    <a16:creationId xmlns:a16="http://schemas.microsoft.com/office/drawing/2014/main" id="{807F9A19-A8A8-4C31-88BE-458C2AD35EE2}"/>
                  </a:ext>
                </a:extLst>
              </p:cNvPr>
              <p:cNvSpPr/>
              <p:nvPr/>
            </p:nvSpPr>
            <p:spPr>
              <a:xfrm>
                <a:off x="3629115" y="156059"/>
                <a:ext cx="70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742" extrusionOk="0">
                    <a:moveTo>
                      <a:pt x="1419" y="1"/>
                    </a:moveTo>
                    <a:cubicBezTo>
                      <a:pt x="631" y="1"/>
                      <a:pt x="1" y="599"/>
                      <a:pt x="1" y="1355"/>
                    </a:cubicBezTo>
                    <a:cubicBezTo>
                      <a:pt x="1" y="2143"/>
                      <a:pt x="631" y="2742"/>
                      <a:pt x="1419" y="2742"/>
                    </a:cubicBezTo>
                    <a:cubicBezTo>
                      <a:pt x="2206" y="2742"/>
                      <a:pt x="2836" y="2143"/>
                      <a:pt x="2836" y="1355"/>
                    </a:cubicBezTo>
                    <a:cubicBezTo>
                      <a:pt x="2836" y="599"/>
                      <a:pt x="2206" y="1"/>
                      <a:pt x="1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6" name="Google Shape;771;p26">
                <a:extLst>
                  <a:ext uri="{FF2B5EF4-FFF2-40B4-BE49-F238E27FC236}">
                    <a16:creationId xmlns:a16="http://schemas.microsoft.com/office/drawing/2014/main" id="{65B16C91-3AA5-45DB-A4B6-9AE5538A6403}"/>
                  </a:ext>
                </a:extLst>
              </p:cNvPr>
              <p:cNvSpPr/>
              <p:nvPr/>
            </p:nvSpPr>
            <p:spPr>
              <a:xfrm>
                <a:off x="3543265" y="312809"/>
                <a:ext cx="69350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1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7" name="Google Shape;772;p26">
                <a:extLst>
                  <a:ext uri="{FF2B5EF4-FFF2-40B4-BE49-F238E27FC236}">
                    <a16:creationId xmlns:a16="http://schemas.microsoft.com/office/drawing/2014/main" id="{FE7FFDEB-57B9-495F-AA2F-9C6A41EC1C3F}"/>
                  </a:ext>
                </a:extLst>
              </p:cNvPr>
              <p:cNvSpPr/>
              <p:nvPr/>
            </p:nvSpPr>
            <p:spPr>
              <a:xfrm>
                <a:off x="3718115" y="313584"/>
                <a:ext cx="685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42" extrusionOk="0">
                    <a:moveTo>
                      <a:pt x="1356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11"/>
                      <a:pt x="631" y="2741"/>
                      <a:pt x="1356" y="2741"/>
                    </a:cubicBezTo>
                    <a:cubicBezTo>
                      <a:pt x="2112" y="2741"/>
                      <a:pt x="2742" y="2111"/>
                      <a:pt x="2742" y="1387"/>
                    </a:cubicBezTo>
                    <a:cubicBezTo>
                      <a:pt x="2742" y="631"/>
                      <a:pt x="2112" y="1"/>
                      <a:pt x="1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8" name="Google Shape;773;p26">
                <a:extLst>
                  <a:ext uri="{FF2B5EF4-FFF2-40B4-BE49-F238E27FC236}">
                    <a16:creationId xmlns:a16="http://schemas.microsoft.com/office/drawing/2014/main" id="{84DF0EE9-0FB6-493F-9B82-5130B6627849}"/>
                  </a:ext>
                </a:extLst>
              </p:cNvPr>
              <p:cNvSpPr/>
              <p:nvPr/>
            </p:nvSpPr>
            <p:spPr>
              <a:xfrm>
                <a:off x="3517290" y="380534"/>
                <a:ext cx="12210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68" extrusionOk="0">
                    <a:moveTo>
                      <a:pt x="819" y="0"/>
                    </a:moveTo>
                    <a:cubicBezTo>
                      <a:pt x="347" y="442"/>
                      <a:pt x="0" y="1072"/>
                      <a:pt x="0" y="1796"/>
                    </a:cubicBezTo>
                    <a:lnTo>
                      <a:pt x="0" y="2521"/>
                    </a:lnTo>
                    <a:cubicBezTo>
                      <a:pt x="0" y="2710"/>
                      <a:pt x="158" y="2867"/>
                      <a:pt x="347" y="2867"/>
                    </a:cubicBezTo>
                    <a:lnTo>
                      <a:pt x="4505" y="2867"/>
                    </a:lnTo>
                    <a:cubicBezTo>
                      <a:pt x="4726" y="2867"/>
                      <a:pt x="4883" y="2710"/>
                      <a:pt x="4883" y="2521"/>
                    </a:cubicBezTo>
                    <a:lnTo>
                      <a:pt x="4883" y="1796"/>
                    </a:lnTo>
                    <a:cubicBezTo>
                      <a:pt x="4883" y="1103"/>
                      <a:pt x="4568" y="442"/>
                      <a:pt x="4033" y="0"/>
                    </a:cubicBezTo>
                    <a:cubicBezTo>
                      <a:pt x="3655" y="473"/>
                      <a:pt x="3088" y="788"/>
                      <a:pt x="2426" y="788"/>
                    </a:cubicBezTo>
                    <a:cubicBezTo>
                      <a:pt x="1796" y="788"/>
                      <a:pt x="1197" y="473"/>
                      <a:pt x="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9" name="Google Shape;774;p26">
                <a:extLst>
                  <a:ext uri="{FF2B5EF4-FFF2-40B4-BE49-F238E27FC236}">
                    <a16:creationId xmlns:a16="http://schemas.microsoft.com/office/drawing/2014/main" id="{661CE402-538C-4F7A-ACD5-1A8D3B25B260}"/>
                  </a:ext>
                </a:extLst>
              </p:cNvPr>
              <p:cNvSpPr/>
              <p:nvPr/>
            </p:nvSpPr>
            <p:spPr>
              <a:xfrm>
                <a:off x="3603915" y="223009"/>
                <a:ext cx="1229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2899" extrusionOk="0">
                    <a:moveTo>
                      <a:pt x="851" y="1"/>
                    </a:moveTo>
                    <a:cubicBezTo>
                      <a:pt x="347" y="442"/>
                      <a:pt x="1" y="1103"/>
                      <a:pt x="1" y="1796"/>
                    </a:cubicBezTo>
                    <a:lnTo>
                      <a:pt x="1" y="2552"/>
                    </a:lnTo>
                    <a:cubicBezTo>
                      <a:pt x="1" y="2741"/>
                      <a:pt x="158" y="2899"/>
                      <a:pt x="347" y="2899"/>
                    </a:cubicBezTo>
                    <a:lnTo>
                      <a:pt x="4537" y="2899"/>
                    </a:lnTo>
                    <a:cubicBezTo>
                      <a:pt x="4758" y="2899"/>
                      <a:pt x="4915" y="2741"/>
                      <a:pt x="4915" y="2552"/>
                    </a:cubicBezTo>
                    <a:lnTo>
                      <a:pt x="4915" y="1796"/>
                    </a:lnTo>
                    <a:cubicBezTo>
                      <a:pt x="4915" y="1103"/>
                      <a:pt x="4600" y="442"/>
                      <a:pt x="4065" y="1"/>
                    </a:cubicBezTo>
                    <a:cubicBezTo>
                      <a:pt x="3687" y="473"/>
                      <a:pt x="3088" y="788"/>
                      <a:pt x="2458" y="788"/>
                    </a:cubicBezTo>
                    <a:cubicBezTo>
                      <a:pt x="1828" y="788"/>
                      <a:pt x="1198" y="473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0" name="Google Shape;775;p26">
                <a:extLst>
                  <a:ext uri="{FF2B5EF4-FFF2-40B4-BE49-F238E27FC236}">
                    <a16:creationId xmlns:a16="http://schemas.microsoft.com/office/drawing/2014/main" id="{D95BAC34-B6E9-492A-B7CC-7DC603564A9A}"/>
                  </a:ext>
                </a:extLst>
              </p:cNvPr>
              <p:cNvSpPr/>
              <p:nvPr/>
            </p:nvSpPr>
            <p:spPr>
              <a:xfrm>
                <a:off x="3691340" y="380534"/>
                <a:ext cx="1221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2868" extrusionOk="0">
                    <a:moveTo>
                      <a:pt x="820" y="0"/>
                    </a:moveTo>
                    <a:cubicBezTo>
                      <a:pt x="316" y="442"/>
                      <a:pt x="1" y="1103"/>
                      <a:pt x="1" y="1796"/>
                    </a:cubicBezTo>
                    <a:lnTo>
                      <a:pt x="1" y="2521"/>
                    </a:lnTo>
                    <a:cubicBezTo>
                      <a:pt x="1" y="2710"/>
                      <a:pt x="158" y="2867"/>
                      <a:pt x="347" y="2867"/>
                    </a:cubicBezTo>
                    <a:lnTo>
                      <a:pt x="4506" y="2867"/>
                    </a:lnTo>
                    <a:cubicBezTo>
                      <a:pt x="4727" y="2867"/>
                      <a:pt x="4884" y="2710"/>
                      <a:pt x="4884" y="2521"/>
                    </a:cubicBezTo>
                    <a:lnTo>
                      <a:pt x="4884" y="1796"/>
                    </a:lnTo>
                    <a:cubicBezTo>
                      <a:pt x="4884" y="1103"/>
                      <a:pt x="4569" y="442"/>
                      <a:pt x="4033" y="0"/>
                    </a:cubicBezTo>
                    <a:cubicBezTo>
                      <a:pt x="3655" y="473"/>
                      <a:pt x="3088" y="788"/>
                      <a:pt x="2427" y="788"/>
                    </a:cubicBezTo>
                    <a:cubicBezTo>
                      <a:pt x="1797" y="788"/>
                      <a:pt x="1198" y="473"/>
                      <a:pt x="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1" name="Google Shape;776;p26">
                <a:extLst>
                  <a:ext uri="{FF2B5EF4-FFF2-40B4-BE49-F238E27FC236}">
                    <a16:creationId xmlns:a16="http://schemas.microsoft.com/office/drawing/2014/main" id="{C31FD712-4E7F-4BB1-AC33-34E851CADE0B}"/>
                  </a:ext>
                </a:extLst>
              </p:cNvPr>
              <p:cNvSpPr/>
              <p:nvPr/>
            </p:nvSpPr>
            <p:spPr>
              <a:xfrm>
                <a:off x="3625965" y="312809"/>
                <a:ext cx="772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584" extrusionOk="0">
                    <a:moveTo>
                      <a:pt x="1198" y="0"/>
                    </a:moveTo>
                    <a:lnTo>
                      <a:pt x="1198" y="882"/>
                    </a:lnTo>
                    <a:lnTo>
                      <a:pt x="1" y="2079"/>
                    </a:lnTo>
                    <a:cubicBezTo>
                      <a:pt x="221" y="2237"/>
                      <a:pt x="284" y="2300"/>
                      <a:pt x="473" y="2583"/>
                    </a:cubicBezTo>
                    <a:lnTo>
                      <a:pt x="1545" y="1575"/>
                    </a:lnTo>
                    <a:lnTo>
                      <a:pt x="2616" y="2583"/>
                    </a:lnTo>
                    <a:cubicBezTo>
                      <a:pt x="2773" y="2394"/>
                      <a:pt x="2931" y="2237"/>
                      <a:pt x="3088" y="2111"/>
                    </a:cubicBezTo>
                    <a:lnTo>
                      <a:pt x="1891" y="882"/>
                    </a:lnTo>
                    <a:lnTo>
                      <a:pt x="18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15" name="Google Shape;777;p26">
              <a:extLst>
                <a:ext uri="{FF2B5EF4-FFF2-40B4-BE49-F238E27FC236}">
                  <a16:creationId xmlns:a16="http://schemas.microsoft.com/office/drawing/2014/main" id="{D319B35D-8897-4299-AD3F-1E5EDC292970}"/>
                </a:ext>
              </a:extLst>
            </p:cNvPr>
            <p:cNvGrpSpPr/>
            <p:nvPr/>
          </p:nvGrpSpPr>
          <p:grpSpPr>
            <a:xfrm>
              <a:off x="1360471" y="143604"/>
              <a:ext cx="350079" cy="350079"/>
              <a:chOff x="1360471" y="143604"/>
              <a:chExt cx="296175" cy="296175"/>
            </a:xfrm>
          </p:grpSpPr>
          <p:sp>
            <p:nvSpPr>
              <p:cNvPr id="29" name="Google Shape;778;p26">
                <a:extLst>
                  <a:ext uri="{FF2B5EF4-FFF2-40B4-BE49-F238E27FC236}">
                    <a16:creationId xmlns:a16="http://schemas.microsoft.com/office/drawing/2014/main" id="{12771CEB-022C-41EF-BA69-53C584680CBA}"/>
                  </a:ext>
                </a:extLst>
              </p:cNvPr>
              <p:cNvSpPr/>
              <p:nvPr/>
            </p:nvSpPr>
            <p:spPr>
              <a:xfrm>
                <a:off x="1386471" y="143604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0" name="Google Shape;779;p26">
                <a:extLst>
                  <a:ext uri="{FF2B5EF4-FFF2-40B4-BE49-F238E27FC236}">
                    <a16:creationId xmlns:a16="http://schemas.microsoft.com/office/drawing/2014/main" id="{BB5D46FC-02D5-4C44-A8DC-CE9BB18A1FF4}"/>
                  </a:ext>
                </a:extLst>
              </p:cNvPr>
              <p:cNvSpPr/>
              <p:nvPr/>
            </p:nvSpPr>
            <p:spPr>
              <a:xfrm>
                <a:off x="1500671" y="179054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1" name="Google Shape;780;p26">
                <a:extLst>
                  <a:ext uri="{FF2B5EF4-FFF2-40B4-BE49-F238E27FC236}">
                    <a16:creationId xmlns:a16="http://schemas.microsoft.com/office/drawing/2014/main" id="{A207BB69-5F10-42C7-AD46-F9DADE02C89B}"/>
                  </a:ext>
                </a:extLst>
              </p:cNvPr>
              <p:cNvSpPr/>
              <p:nvPr/>
            </p:nvSpPr>
            <p:spPr>
              <a:xfrm>
                <a:off x="1392771" y="333779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2" name="Google Shape;781;p26">
                <a:extLst>
                  <a:ext uri="{FF2B5EF4-FFF2-40B4-BE49-F238E27FC236}">
                    <a16:creationId xmlns:a16="http://schemas.microsoft.com/office/drawing/2014/main" id="{7C986561-ABA1-489D-84A1-B2B0E58BE638}"/>
                  </a:ext>
                </a:extLst>
              </p:cNvPr>
              <p:cNvSpPr/>
              <p:nvPr/>
            </p:nvSpPr>
            <p:spPr>
              <a:xfrm>
                <a:off x="1542421" y="264904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3" name="Google Shape;782;p26">
                <a:extLst>
                  <a:ext uri="{FF2B5EF4-FFF2-40B4-BE49-F238E27FC236}">
                    <a16:creationId xmlns:a16="http://schemas.microsoft.com/office/drawing/2014/main" id="{6FA2923A-F704-484C-BAB6-A728D26CE78B}"/>
                  </a:ext>
                </a:extLst>
              </p:cNvPr>
              <p:cNvSpPr/>
              <p:nvPr/>
            </p:nvSpPr>
            <p:spPr>
              <a:xfrm>
                <a:off x="1360471" y="228679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4" name="Google Shape;783;p26">
                <a:extLst>
                  <a:ext uri="{FF2B5EF4-FFF2-40B4-BE49-F238E27FC236}">
                    <a16:creationId xmlns:a16="http://schemas.microsoft.com/office/drawing/2014/main" id="{10264B02-6ADA-4312-8F55-391DAAD4A6F8}"/>
                  </a:ext>
                </a:extLst>
              </p:cNvPr>
              <p:cNvSpPr/>
              <p:nvPr/>
            </p:nvSpPr>
            <p:spPr>
              <a:xfrm>
                <a:off x="1516421" y="349954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16" name="Google Shape;753;p26">
              <a:extLst>
                <a:ext uri="{FF2B5EF4-FFF2-40B4-BE49-F238E27FC236}">
                  <a16:creationId xmlns:a16="http://schemas.microsoft.com/office/drawing/2014/main" id="{9C6263E5-4FA1-4E9E-A2CC-75EFDE094203}"/>
                </a:ext>
              </a:extLst>
            </p:cNvPr>
            <p:cNvGrpSpPr/>
            <p:nvPr/>
          </p:nvGrpSpPr>
          <p:grpSpPr>
            <a:xfrm>
              <a:off x="5680302" y="228016"/>
              <a:ext cx="223305" cy="222379"/>
              <a:chOff x="5680184" y="228008"/>
              <a:chExt cx="193000" cy="192200"/>
            </a:xfrm>
          </p:grpSpPr>
          <p:sp>
            <p:nvSpPr>
              <p:cNvPr id="17" name="Google Shape;756;p26">
                <a:extLst>
                  <a:ext uri="{FF2B5EF4-FFF2-40B4-BE49-F238E27FC236}">
                    <a16:creationId xmlns:a16="http://schemas.microsoft.com/office/drawing/2014/main" id="{23FB5715-13F7-4DE3-BD89-778F4B52ECF6}"/>
                  </a:ext>
                </a:extLst>
              </p:cNvPr>
              <p:cNvSpPr/>
              <p:nvPr/>
            </p:nvSpPr>
            <p:spPr>
              <a:xfrm>
                <a:off x="5751084" y="253208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630" y="1"/>
                    </a:moveTo>
                    <a:cubicBezTo>
                      <a:pt x="410" y="221"/>
                      <a:pt x="158" y="599"/>
                      <a:pt x="0" y="1072"/>
                    </a:cubicBezTo>
                    <a:lnTo>
                      <a:pt x="630" y="1072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8" name="Google Shape;757;p26">
                <a:extLst>
                  <a:ext uri="{FF2B5EF4-FFF2-40B4-BE49-F238E27FC236}">
                    <a16:creationId xmlns:a16="http://schemas.microsoft.com/office/drawing/2014/main" id="{2791BCB6-8BE5-4E44-9469-A32A97BB0EA4}"/>
                  </a:ext>
                </a:extLst>
              </p:cNvPr>
              <p:cNvSpPr/>
              <p:nvPr/>
            </p:nvSpPr>
            <p:spPr>
              <a:xfrm>
                <a:off x="5787309" y="368983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1" y="1"/>
                    </a:moveTo>
                    <a:lnTo>
                      <a:pt x="1" y="1041"/>
                    </a:lnTo>
                    <a:cubicBezTo>
                      <a:pt x="253" y="852"/>
                      <a:pt x="473" y="473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9" name="Google Shape;758;p26">
                <a:extLst>
                  <a:ext uri="{FF2B5EF4-FFF2-40B4-BE49-F238E27FC236}">
                    <a16:creationId xmlns:a16="http://schemas.microsoft.com/office/drawing/2014/main" id="{1CBDD5AB-434E-4080-8AD3-01530DCA2285}"/>
                  </a:ext>
                </a:extLst>
              </p:cNvPr>
              <p:cNvSpPr/>
              <p:nvPr/>
            </p:nvSpPr>
            <p:spPr>
              <a:xfrm>
                <a:off x="5751084" y="368983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0" y="1"/>
                    </a:moveTo>
                    <a:cubicBezTo>
                      <a:pt x="158" y="473"/>
                      <a:pt x="410" y="852"/>
                      <a:pt x="630" y="1041"/>
                    </a:cubicBezTo>
                    <a:lnTo>
                      <a:pt x="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0" name="Google Shape;759;p26">
                <a:extLst>
                  <a:ext uri="{FF2B5EF4-FFF2-40B4-BE49-F238E27FC236}">
                    <a16:creationId xmlns:a16="http://schemas.microsoft.com/office/drawing/2014/main" id="{C47623F6-6A54-4537-A649-C57A364CB019}"/>
                  </a:ext>
                </a:extLst>
              </p:cNvPr>
              <p:cNvSpPr/>
              <p:nvPr/>
            </p:nvSpPr>
            <p:spPr>
              <a:xfrm>
                <a:off x="5680184" y="299683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127" y="0"/>
                    </a:moveTo>
                    <a:cubicBezTo>
                      <a:pt x="32" y="316"/>
                      <a:pt x="1" y="631"/>
                      <a:pt x="1" y="977"/>
                    </a:cubicBezTo>
                    <a:cubicBezTo>
                      <a:pt x="1" y="1324"/>
                      <a:pt x="32" y="1670"/>
                      <a:pt x="127" y="1922"/>
                    </a:cubicBezTo>
                    <a:lnTo>
                      <a:pt x="1765" y="1922"/>
                    </a:lnTo>
                    <a:cubicBezTo>
                      <a:pt x="1734" y="1607"/>
                      <a:pt x="1702" y="1292"/>
                      <a:pt x="1702" y="977"/>
                    </a:cubicBezTo>
                    <a:cubicBezTo>
                      <a:pt x="1702" y="662"/>
                      <a:pt x="1734" y="316"/>
                      <a:pt x="17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1" name="Google Shape;760;p26">
                <a:extLst>
                  <a:ext uri="{FF2B5EF4-FFF2-40B4-BE49-F238E27FC236}">
                    <a16:creationId xmlns:a16="http://schemas.microsoft.com/office/drawing/2014/main" id="{09492514-42F5-48CC-A4C3-51424732721E}"/>
                  </a:ext>
                </a:extLst>
              </p:cNvPr>
              <p:cNvSpPr/>
              <p:nvPr/>
            </p:nvSpPr>
            <p:spPr>
              <a:xfrm>
                <a:off x="5787309" y="252433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1" y="0"/>
                    </a:moveTo>
                    <a:lnTo>
                      <a:pt x="1" y="1071"/>
                    </a:lnTo>
                    <a:lnTo>
                      <a:pt x="631" y="1071"/>
                    </a:lnTo>
                    <a:cubicBezTo>
                      <a:pt x="505" y="599"/>
                      <a:pt x="253" y="189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2" name="Google Shape;761;p26">
                <a:extLst>
                  <a:ext uri="{FF2B5EF4-FFF2-40B4-BE49-F238E27FC236}">
                    <a16:creationId xmlns:a16="http://schemas.microsoft.com/office/drawing/2014/main" id="{29966630-1947-4582-92BC-B46354282FBD}"/>
                  </a:ext>
                </a:extLst>
              </p:cNvPr>
              <p:cNvSpPr/>
              <p:nvPr/>
            </p:nvSpPr>
            <p:spPr>
              <a:xfrm>
                <a:off x="5743984" y="299683"/>
                <a:ext cx="228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923" extrusionOk="0">
                    <a:moveTo>
                      <a:pt x="95" y="0"/>
                    </a:moveTo>
                    <a:cubicBezTo>
                      <a:pt x="64" y="316"/>
                      <a:pt x="1" y="631"/>
                      <a:pt x="1" y="977"/>
                    </a:cubicBezTo>
                    <a:cubicBezTo>
                      <a:pt x="1" y="1324"/>
                      <a:pt x="64" y="1670"/>
                      <a:pt x="95" y="1922"/>
                    </a:cubicBezTo>
                    <a:lnTo>
                      <a:pt x="914" y="1922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3" name="Google Shape;762;p26">
                <a:extLst>
                  <a:ext uri="{FF2B5EF4-FFF2-40B4-BE49-F238E27FC236}">
                    <a16:creationId xmlns:a16="http://schemas.microsoft.com/office/drawing/2014/main" id="{9B1B4EB7-F934-4349-9C5D-9163AC0B1E3F}"/>
                  </a:ext>
                </a:extLst>
              </p:cNvPr>
              <p:cNvSpPr/>
              <p:nvPr/>
            </p:nvSpPr>
            <p:spPr>
              <a:xfrm>
                <a:off x="5787309" y="228008"/>
                <a:ext cx="748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2049" extrusionOk="0">
                    <a:moveTo>
                      <a:pt x="1" y="1"/>
                    </a:moveTo>
                    <a:lnTo>
                      <a:pt x="1" y="32"/>
                    </a:lnTo>
                    <a:cubicBezTo>
                      <a:pt x="631" y="253"/>
                      <a:pt x="1198" y="1009"/>
                      <a:pt x="1481" y="2048"/>
                    </a:cubicBezTo>
                    <a:lnTo>
                      <a:pt x="2994" y="2048"/>
                    </a:lnTo>
                    <a:cubicBezTo>
                      <a:pt x="2426" y="946"/>
                      <a:pt x="1324" y="158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4" name="Google Shape;763;p26">
                <a:extLst>
                  <a:ext uri="{FF2B5EF4-FFF2-40B4-BE49-F238E27FC236}">
                    <a16:creationId xmlns:a16="http://schemas.microsoft.com/office/drawing/2014/main" id="{9626E4BF-4156-48D6-9302-E4E9C5F5F389}"/>
                  </a:ext>
                </a:extLst>
              </p:cNvPr>
              <p:cNvSpPr/>
              <p:nvPr/>
            </p:nvSpPr>
            <p:spPr>
              <a:xfrm>
                <a:off x="5786534" y="368983"/>
                <a:ext cx="756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9" extrusionOk="0">
                    <a:moveTo>
                      <a:pt x="1512" y="1"/>
                    </a:moveTo>
                    <a:cubicBezTo>
                      <a:pt x="1229" y="1009"/>
                      <a:pt x="662" y="1765"/>
                      <a:pt x="0" y="1986"/>
                    </a:cubicBezTo>
                    <a:lnTo>
                      <a:pt x="0" y="2049"/>
                    </a:lnTo>
                    <a:lnTo>
                      <a:pt x="32" y="2049"/>
                    </a:lnTo>
                    <a:cubicBezTo>
                      <a:pt x="1355" y="1891"/>
                      <a:pt x="2457" y="1104"/>
                      <a:pt x="3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5" name="Google Shape;764;p26">
                <a:extLst>
                  <a:ext uri="{FF2B5EF4-FFF2-40B4-BE49-F238E27FC236}">
                    <a16:creationId xmlns:a16="http://schemas.microsoft.com/office/drawing/2014/main" id="{9CF35BA6-9B16-4719-B082-6705D1F4ECBE}"/>
                  </a:ext>
                </a:extLst>
              </p:cNvPr>
              <p:cNvSpPr/>
              <p:nvPr/>
            </p:nvSpPr>
            <p:spPr>
              <a:xfrm>
                <a:off x="5691209" y="368208"/>
                <a:ext cx="75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080" extrusionOk="0">
                    <a:moveTo>
                      <a:pt x="1" y="0"/>
                    </a:moveTo>
                    <a:cubicBezTo>
                      <a:pt x="600" y="1166"/>
                      <a:pt x="1702" y="1954"/>
                      <a:pt x="3025" y="2080"/>
                    </a:cubicBezTo>
                    <a:lnTo>
                      <a:pt x="3025" y="2017"/>
                    </a:lnTo>
                    <a:cubicBezTo>
                      <a:pt x="2364" y="1796"/>
                      <a:pt x="1860" y="1040"/>
                      <a:pt x="1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6" name="Google Shape;765;p26">
                <a:extLst>
                  <a:ext uri="{FF2B5EF4-FFF2-40B4-BE49-F238E27FC236}">
                    <a16:creationId xmlns:a16="http://schemas.microsoft.com/office/drawing/2014/main" id="{B971E1EA-27D0-415F-9D50-7E7850666BA0}"/>
                  </a:ext>
                </a:extLst>
              </p:cNvPr>
              <p:cNvSpPr/>
              <p:nvPr/>
            </p:nvSpPr>
            <p:spPr>
              <a:xfrm>
                <a:off x="5829059" y="299683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0" y="0"/>
                    </a:moveTo>
                    <a:cubicBezTo>
                      <a:pt x="32" y="316"/>
                      <a:pt x="63" y="631"/>
                      <a:pt x="63" y="977"/>
                    </a:cubicBezTo>
                    <a:cubicBezTo>
                      <a:pt x="63" y="1324"/>
                      <a:pt x="32" y="1670"/>
                      <a:pt x="0" y="1922"/>
                    </a:cubicBezTo>
                    <a:lnTo>
                      <a:pt x="1639" y="1922"/>
                    </a:lnTo>
                    <a:cubicBezTo>
                      <a:pt x="1733" y="1670"/>
                      <a:pt x="1765" y="1292"/>
                      <a:pt x="1765" y="977"/>
                    </a:cubicBezTo>
                    <a:cubicBezTo>
                      <a:pt x="1765" y="662"/>
                      <a:pt x="1733" y="316"/>
                      <a:pt x="1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7" name="Google Shape;766;p26">
                <a:extLst>
                  <a:ext uri="{FF2B5EF4-FFF2-40B4-BE49-F238E27FC236}">
                    <a16:creationId xmlns:a16="http://schemas.microsoft.com/office/drawing/2014/main" id="{F761374D-D9A0-43B3-B959-3EA05A83ECD3}"/>
                  </a:ext>
                </a:extLst>
              </p:cNvPr>
              <p:cNvSpPr/>
              <p:nvPr/>
            </p:nvSpPr>
            <p:spPr>
              <a:xfrm>
                <a:off x="5692009" y="228808"/>
                <a:ext cx="756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8" extrusionOk="0">
                    <a:moveTo>
                      <a:pt x="2993" y="0"/>
                    </a:moveTo>
                    <a:cubicBezTo>
                      <a:pt x="1702" y="158"/>
                      <a:pt x="599" y="945"/>
                      <a:pt x="0" y="2048"/>
                    </a:cubicBezTo>
                    <a:lnTo>
                      <a:pt x="1544" y="2048"/>
                    </a:lnTo>
                    <a:cubicBezTo>
                      <a:pt x="1828" y="1008"/>
                      <a:pt x="2363" y="284"/>
                      <a:pt x="3025" y="32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8" name="Google Shape;767;p26">
                <a:extLst>
                  <a:ext uri="{FF2B5EF4-FFF2-40B4-BE49-F238E27FC236}">
                    <a16:creationId xmlns:a16="http://schemas.microsoft.com/office/drawing/2014/main" id="{5A354B2C-3328-470D-BC31-C5328BC210CC}"/>
                  </a:ext>
                </a:extLst>
              </p:cNvPr>
              <p:cNvSpPr/>
              <p:nvPr/>
            </p:nvSpPr>
            <p:spPr>
              <a:xfrm>
                <a:off x="5787309" y="299683"/>
                <a:ext cx="22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923" extrusionOk="0">
                    <a:moveTo>
                      <a:pt x="1" y="0"/>
                    </a:moveTo>
                    <a:lnTo>
                      <a:pt x="1" y="1922"/>
                    </a:lnTo>
                    <a:lnTo>
                      <a:pt x="851" y="1922"/>
                    </a:lnTo>
                    <a:cubicBezTo>
                      <a:pt x="883" y="1607"/>
                      <a:pt x="914" y="1292"/>
                      <a:pt x="914" y="977"/>
                    </a:cubicBezTo>
                    <a:cubicBezTo>
                      <a:pt x="914" y="662"/>
                      <a:pt x="883" y="316"/>
                      <a:pt x="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</p:grpSp>
      <p:sp>
        <p:nvSpPr>
          <p:cNvPr id="48" name="Google Shape;62;p14">
            <a:extLst>
              <a:ext uri="{FF2B5EF4-FFF2-40B4-BE49-F238E27FC236}">
                <a16:creationId xmlns:a16="http://schemas.microsoft.com/office/drawing/2014/main" id="{7C285691-E4A8-4EAF-AFAC-E9A0E1F7A262}"/>
              </a:ext>
            </a:extLst>
          </p:cNvPr>
          <p:cNvSpPr txBox="1">
            <a:spLocks/>
          </p:cNvSpPr>
          <p:nvPr/>
        </p:nvSpPr>
        <p:spPr>
          <a:xfrm>
            <a:off x="2246831" y="1207844"/>
            <a:ext cx="8414238" cy="195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CO" sz="18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Dentro del PROCESO MISIONAL de CREACIÓN Y MEMORIA del Ministerio de Cultura, se encuentra el </a:t>
            </a:r>
            <a:r>
              <a:rPr lang="es-CO" sz="1800" i="1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SUBPROCESO DE GESTIÓN, CREACIÓN Y CONSOLIDACIÓN DE INFRAESTRUCTURA CULTURAL</a:t>
            </a:r>
            <a:r>
              <a:rPr lang="es-CO" sz="18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que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base en criterios técnicos de calidad y teniendo en cuenta la demanda, necesidades de los entes territoriales y criterios de priorización del Gobierno Nacional se enmarcan los siguientes objetivos:</a:t>
            </a:r>
            <a:endParaRPr lang="es-CO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</p:spTree>
    <p:extLst>
      <p:ext uri="{BB962C8B-B14F-4D97-AF65-F5344CB8AC3E}">
        <p14:creationId xmlns:p14="http://schemas.microsoft.com/office/powerpoint/2010/main" val="425102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92257" y="6232378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70828" y="74970"/>
            <a:ext cx="4998452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ENTREGADOS E INAGURADOS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2064" y="6106211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C59DDF6-4540-4875-A853-C51BE2010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33730"/>
              </p:ext>
            </p:extLst>
          </p:nvPr>
        </p:nvGraphicFramePr>
        <p:xfrm>
          <a:off x="5569528" y="391887"/>
          <a:ext cx="6579878" cy="45767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3900">
                  <a:extLst>
                    <a:ext uri="{9D8B030D-6E8A-4147-A177-3AD203B41FA5}">
                      <a16:colId xmlns:a16="http://schemas.microsoft.com/office/drawing/2014/main" val="2776950324"/>
                    </a:ext>
                  </a:extLst>
                </a:gridCol>
                <a:gridCol w="878216">
                  <a:extLst>
                    <a:ext uri="{9D8B030D-6E8A-4147-A177-3AD203B41FA5}">
                      <a16:colId xmlns:a16="http://schemas.microsoft.com/office/drawing/2014/main" val="227943703"/>
                    </a:ext>
                  </a:extLst>
                </a:gridCol>
                <a:gridCol w="1196426">
                  <a:extLst>
                    <a:ext uri="{9D8B030D-6E8A-4147-A177-3AD203B41FA5}">
                      <a16:colId xmlns:a16="http://schemas.microsoft.com/office/drawing/2014/main" val="335937664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92604681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787665434"/>
                    </a:ext>
                  </a:extLst>
                </a:gridCol>
                <a:gridCol w="838155">
                  <a:extLst>
                    <a:ext uri="{9D8B030D-6E8A-4147-A177-3AD203B41FA5}">
                      <a16:colId xmlns:a16="http://schemas.microsoft.com/office/drawing/2014/main" val="1831582198"/>
                    </a:ext>
                  </a:extLst>
                </a:gridCol>
                <a:gridCol w="785994">
                  <a:extLst>
                    <a:ext uri="{9D8B030D-6E8A-4147-A177-3AD203B41FA5}">
                      <a16:colId xmlns:a16="http://schemas.microsoft.com/office/drawing/2014/main" val="245586834"/>
                    </a:ext>
                  </a:extLst>
                </a:gridCol>
              </a:tblGrid>
              <a:tr h="572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 PROYECTO 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TERMINACIÓN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6686"/>
                  </a:ext>
                </a:extLst>
              </a:tr>
              <a:tr h="11455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Palestina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Casa de Cultura con énfasis en música del Municipio de Palestina – Huila.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655.921.203,43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29/07/2021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e inaugurada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24461"/>
                  </a:ext>
                </a:extLst>
              </a:tr>
              <a:tr h="1288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Tambo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Biblioteca Pública municipal en convenio con la embajada Japón, para el  municipio de El Tambo - Cauca.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390.119.571,00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13/08/2021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e inaugurada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34140"/>
                  </a:ext>
                </a:extLst>
              </a:tr>
              <a:tr h="1569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escaito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Marta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Casa de Danza en el barrio Pescaito en el Distrito de Santa Marta – Magdalena, en virtud de la suscripción del Convenio Derivado celebrado el pasado 10 de noviembre de 2017 entre Findeter y el Distrito Turístico, Cultural e Histórico de Santa Marta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959.338.928,00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12/08/2021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e inaugurada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38024"/>
                  </a:ext>
                </a:extLst>
              </a:tr>
            </a:tbl>
          </a:graphicData>
        </a:graphic>
      </p:graphicFrame>
      <p:sp>
        <p:nvSpPr>
          <p:cNvPr id="10" name="CuadroText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11452225" y="1917700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6" name="Google Shape;62;p14">
            <a:extLst>
              <a:ext uri="{FF2B5EF4-FFF2-40B4-BE49-F238E27FC236}">
                <a16:creationId xmlns:a16="http://schemas.microsoft.com/office/drawing/2014/main" id="{74EF0CDB-A16D-467B-8A0B-BCEE4E1F768B}"/>
              </a:ext>
            </a:extLst>
          </p:cNvPr>
          <p:cNvSpPr txBox="1">
            <a:spLocks/>
          </p:cNvSpPr>
          <p:nvPr/>
        </p:nvSpPr>
        <p:spPr>
          <a:xfrm>
            <a:off x="823997" y="5671111"/>
            <a:ext cx="431957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Casa de la danza  Barrio Pescaito – Distrito de Santa Martha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B9537E-3662-49DE-8FA1-E3200395F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86" y="845212"/>
            <a:ext cx="2491380" cy="3321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E8EEB8-42AA-46F6-B21D-3899657A0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266" y="2506131"/>
            <a:ext cx="2318846" cy="3091794"/>
          </a:xfrm>
          <a:prstGeom prst="rect">
            <a:avLst/>
          </a:prstGeom>
        </p:spPr>
      </p:pic>
      <p:sp>
        <p:nvSpPr>
          <p:cNvPr id="17" name="Google Shape;62;p14">
            <a:extLst>
              <a:ext uri="{FF2B5EF4-FFF2-40B4-BE49-F238E27FC236}">
                <a16:creationId xmlns:a16="http://schemas.microsoft.com/office/drawing/2014/main" id="{26B4EBF3-A6CE-4C5B-8A03-D58E12634DAF}"/>
              </a:ext>
            </a:extLst>
          </p:cNvPr>
          <p:cNvSpPr txBox="1">
            <a:spLocks/>
          </p:cNvSpPr>
          <p:nvPr/>
        </p:nvSpPr>
        <p:spPr>
          <a:xfrm>
            <a:off x="7132650" y="5036658"/>
            <a:ext cx="431957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$2,005,379,702,43</a:t>
            </a:r>
          </a:p>
        </p:txBody>
      </p:sp>
    </p:spTree>
    <p:extLst>
      <p:ext uri="{BB962C8B-B14F-4D97-AF65-F5344CB8AC3E}">
        <p14:creationId xmlns:p14="http://schemas.microsoft.com/office/powerpoint/2010/main" val="6046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547706" y="6205939"/>
            <a:ext cx="4045669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46301" y="10190"/>
            <a:ext cx="4929829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ENTREGADOS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0876" y="6005909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201A9B-4B38-4A0B-97E2-F84A0CEACE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4" b="15563"/>
          <a:stretch/>
        </p:blipFill>
        <p:spPr>
          <a:xfrm>
            <a:off x="878078" y="479031"/>
            <a:ext cx="4680340" cy="24937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C59DDF6-4540-4875-A853-C51BE2010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07138"/>
              </p:ext>
            </p:extLst>
          </p:nvPr>
        </p:nvGraphicFramePr>
        <p:xfrm>
          <a:off x="5651399" y="299770"/>
          <a:ext cx="6411172" cy="50718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0152">
                  <a:extLst>
                    <a:ext uri="{9D8B030D-6E8A-4147-A177-3AD203B41FA5}">
                      <a16:colId xmlns:a16="http://schemas.microsoft.com/office/drawing/2014/main" val="2776950324"/>
                    </a:ext>
                  </a:extLst>
                </a:gridCol>
                <a:gridCol w="825412">
                  <a:extLst>
                    <a:ext uri="{9D8B030D-6E8A-4147-A177-3AD203B41FA5}">
                      <a16:colId xmlns:a16="http://schemas.microsoft.com/office/drawing/2014/main" val="227943703"/>
                    </a:ext>
                  </a:extLst>
                </a:gridCol>
                <a:gridCol w="1178832">
                  <a:extLst>
                    <a:ext uri="{9D8B030D-6E8A-4147-A177-3AD203B41FA5}">
                      <a16:colId xmlns:a16="http://schemas.microsoft.com/office/drawing/2014/main" val="3359376644"/>
                    </a:ext>
                  </a:extLst>
                </a:gridCol>
                <a:gridCol w="1154188">
                  <a:extLst>
                    <a:ext uri="{9D8B030D-6E8A-4147-A177-3AD203B41FA5}">
                      <a16:colId xmlns:a16="http://schemas.microsoft.com/office/drawing/2014/main" val="292604681"/>
                    </a:ext>
                  </a:extLst>
                </a:gridCol>
                <a:gridCol w="849969">
                  <a:extLst>
                    <a:ext uri="{9D8B030D-6E8A-4147-A177-3AD203B41FA5}">
                      <a16:colId xmlns:a16="http://schemas.microsoft.com/office/drawing/2014/main" val="2787665434"/>
                    </a:ext>
                  </a:extLst>
                </a:gridCol>
                <a:gridCol w="849969">
                  <a:extLst>
                    <a:ext uri="{9D8B030D-6E8A-4147-A177-3AD203B41FA5}">
                      <a16:colId xmlns:a16="http://schemas.microsoft.com/office/drawing/2014/main" val="4112053962"/>
                    </a:ext>
                  </a:extLst>
                </a:gridCol>
                <a:gridCol w="712650">
                  <a:extLst>
                    <a:ext uri="{9D8B030D-6E8A-4147-A177-3AD203B41FA5}">
                      <a16:colId xmlns:a16="http://schemas.microsoft.com/office/drawing/2014/main" val="245586834"/>
                    </a:ext>
                  </a:extLst>
                </a:gridCol>
              </a:tblGrid>
              <a:tr h="438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 PROYECTO 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TERMINACIÓN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6686"/>
                  </a:ext>
                </a:extLst>
              </a:tr>
              <a:tr h="631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Chocó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Bahía </a:t>
                      </a:r>
                    </a:p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casa de la Cultura del Municipio de Bahía Solano, departamento de Chocó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1.234.979.032,00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6.211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pendientes por inaugurar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24461"/>
                  </a:ext>
                </a:extLst>
              </a:tr>
              <a:tr h="667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Plata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biblioteca pública del municipio de la Plata - Huila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660.102.347,41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6/07/2021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26.183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pendientes por inaugurar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34140"/>
                  </a:ext>
                </a:extLst>
              </a:tr>
              <a:tr h="1360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Isnos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Adecuación </a:t>
                      </a:r>
                    </a:p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de Danza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$ 127.034.849, 00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24/08/2021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pendientes por inaugurar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66050"/>
                  </a:ext>
                </a:extLst>
              </a:tr>
              <a:tr h="986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Antioquía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Ceja Del Tambo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“Adquisición, instalación y puesta en funcionamiento de equipos de iluminación escénica para el teatro Juan de Dios Aránzazu del municipio La Ceja del Tambo, departamento de Antioquia”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471.186.565,00 </a:t>
                      </a:r>
                      <a:endParaRPr lang="es-CO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10/12/2021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59,630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Dotación entregada 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66132"/>
                  </a:ext>
                </a:extLst>
              </a:tr>
              <a:tr h="986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COLOMBIA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POPAYÁN, BOGOTÁ, CARTAGENA, HONDA Y VILLA DEL ROSARIO.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Mantenimientos preventivos y correctivos en el país.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         438.692.530,00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16/12/2021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8,281,000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Mantenimientos terminados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50264"/>
                  </a:ext>
                </a:extLst>
              </a:tr>
            </a:tbl>
          </a:graphicData>
        </a:graphic>
      </p:graphicFrame>
      <p:sp>
        <p:nvSpPr>
          <p:cNvPr id="10" name="CuadroText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11452225" y="1917700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6" name="Google Shape;62;p14">
            <a:extLst>
              <a:ext uri="{FF2B5EF4-FFF2-40B4-BE49-F238E27FC236}">
                <a16:creationId xmlns:a16="http://schemas.microsoft.com/office/drawing/2014/main" id="{74EF0CDB-A16D-467B-8A0B-BCEE4E1F768B}"/>
              </a:ext>
            </a:extLst>
          </p:cNvPr>
          <p:cNvSpPr txBox="1">
            <a:spLocks/>
          </p:cNvSpPr>
          <p:nvPr/>
        </p:nvSpPr>
        <p:spPr>
          <a:xfrm>
            <a:off x="1047711" y="2859233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Casa de Cultura Palestina - Huila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2A96CB-ACBA-4399-A29E-34F4F321D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86" y="3257158"/>
            <a:ext cx="2181521" cy="29068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E8E05C-FE3F-453A-9154-C09BD7B22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497" y="3257157"/>
            <a:ext cx="2181521" cy="2906877"/>
          </a:xfrm>
          <a:prstGeom prst="rect">
            <a:avLst/>
          </a:prstGeom>
        </p:spPr>
      </p:pic>
      <p:sp>
        <p:nvSpPr>
          <p:cNvPr id="17" name="Google Shape;62;p14">
            <a:extLst>
              <a:ext uri="{FF2B5EF4-FFF2-40B4-BE49-F238E27FC236}">
                <a16:creationId xmlns:a16="http://schemas.microsoft.com/office/drawing/2014/main" id="{3127C028-5EA7-4BF4-AB00-B82942F5B01E}"/>
              </a:ext>
            </a:extLst>
          </p:cNvPr>
          <p:cNvSpPr txBox="1">
            <a:spLocks/>
          </p:cNvSpPr>
          <p:nvPr/>
        </p:nvSpPr>
        <p:spPr>
          <a:xfrm>
            <a:off x="904908" y="6290451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Sala de Danza Isnos- Huila</a:t>
            </a:r>
          </a:p>
        </p:txBody>
      </p:sp>
      <p:sp>
        <p:nvSpPr>
          <p:cNvPr id="18" name="Google Shape;62;p14">
            <a:extLst>
              <a:ext uri="{FF2B5EF4-FFF2-40B4-BE49-F238E27FC236}">
                <a16:creationId xmlns:a16="http://schemas.microsoft.com/office/drawing/2014/main" id="{6F1A640D-F248-4BED-8444-2AEE5DC5F6E5}"/>
              </a:ext>
            </a:extLst>
          </p:cNvPr>
          <p:cNvSpPr txBox="1">
            <a:spLocks/>
          </p:cNvSpPr>
          <p:nvPr/>
        </p:nvSpPr>
        <p:spPr>
          <a:xfrm>
            <a:off x="7132650" y="5290826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$ 2,804,960,474</a:t>
            </a:r>
          </a:p>
        </p:txBody>
      </p:sp>
    </p:spTree>
    <p:extLst>
      <p:ext uri="{BB962C8B-B14F-4D97-AF65-F5344CB8AC3E}">
        <p14:creationId xmlns:p14="http://schemas.microsoft.com/office/powerpoint/2010/main" val="191269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542288" y="6436444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56345" y="0"/>
            <a:ext cx="8065586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DOTACIÓN SALAS DE DANZA</a:t>
            </a:r>
            <a:endParaRPr lang="es-MX" sz="1867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45" y="6251171"/>
            <a:ext cx="2685943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3A5940-F583-4B21-8554-F735F90D6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51019"/>
              </p:ext>
            </p:extLst>
          </p:nvPr>
        </p:nvGraphicFramePr>
        <p:xfrm>
          <a:off x="1444559" y="746540"/>
          <a:ext cx="10280594" cy="5319346"/>
        </p:xfrm>
        <a:graphic>
          <a:graphicData uri="http://schemas.openxmlformats.org/drawingml/2006/table">
            <a:tbl>
              <a:tblPr/>
              <a:tblGrid>
                <a:gridCol w="2070823">
                  <a:extLst>
                    <a:ext uri="{9D8B030D-6E8A-4147-A177-3AD203B41FA5}">
                      <a16:colId xmlns:a16="http://schemas.microsoft.com/office/drawing/2014/main" val="2035528457"/>
                    </a:ext>
                  </a:extLst>
                </a:gridCol>
                <a:gridCol w="2271960">
                  <a:extLst>
                    <a:ext uri="{9D8B030D-6E8A-4147-A177-3AD203B41FA5}">
                      <a16:colId xmlns:a16="http://schemas.microsoft.com/office/drawing/2014/main" val="2262314261"/>
                    </a:ext>
                  </a:extLst>
                </a:gridCol>
                <a:gridCol w="1011949">
                  <a:extLst>
                    <a:ext uri="{9D8B030D-6E8A-4147-A177-3AD203B41FA5}">
                      <a16:colId xmlns:a16="http://schemas.microsoft.com/office/drawing/2014/main" val="2038657076"/>
                    </a:ext>
                  </a:extLst>
                </a:gridCol>
                <a:gridCol w="1727728">
                  <a:extLst>
                    <a:ext uri="{9D8B030D-6E8A-4147-A177-3AD203B41FA5}">
                      <a16:colId xmlns:a16="http://schemas.microsoft.com/office/drawing/2014/main" val="2795215604"/>
                    </a:ext>
                  </a:extLst>
                </a:gridCol>
                <a:gridCol w="2303637">
                  <a:extLst>
                    <a:ext uri="{9D8B030D-6E8A-4147-A177-3AD203B41FA5}">
                      <a16:colId xmlns:a16="http://schemas.microsoft.com/office/drawing/2014/main" val="3570552618"/>
                    </a:ext>
                  </a:extLst>
                </a:gridCol>
                <a:gridCol w="894497">
                  <a:extLst>
                    <a:ext uri="{9D8B030D-6E8A-4147-A177-3AD203B41FA5}">
                      <a16:colId xmlns:a16="http://schemas.microsoft.com/office/drawing/2014/main" val="1034141073"/>
                    </a:ext>
                  </a:extLst>
                </a:gridCol>
              </a:tblGrid>
              <a:tr h="5600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Calibri Light" panose="020F03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Calibri Light" panose="020F0302020204030204" pitchFamily="34" charset="0"/>
                        </a:rPr>
                        <a:t>VALOR REAL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Calibri Light" panose="020F030202020403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Calibri Light" panose="020F0302020204030204" pitchFamily="34" charset="0"/>
                        </a:rPr>
                        <a:t>Descripción Correspondiente al Avance del 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Calibri Light" panose="020F0302020204030204" pitchFamily="34" charset="0"/>
                        </a:rPr>
                        <a:t>FECHA DE ENTREGA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Calibri Light" panose="020F0302020204030204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6976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COCORNÁ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69.561.408,78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marzo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2683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LA UNIÓN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102.686.928,56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miércoles, 22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2716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SAN FRANCISCO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76.759.210,04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25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20628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TITIRIBÍ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70.662.486,99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28 de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72984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SIMITÍ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105.796.090,50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martes, 16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6833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CHÍQUIZA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81.994.024,80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26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88407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PANQUEBA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88.536.404,57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413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SOMONDOCO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81.392.375,24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54415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BELÉN DE LOS ANDAQUÍES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89.010.886,50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25 de marzo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8155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CARTAGENA DEL CHAIRÁ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95.343.948,78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martes, 21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9479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MILÁN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66.354.794,54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28 de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284204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SAN VICENTE DEL CAGUÁN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81.918.571,21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25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75297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FACATATIVÁ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89.712.636,04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739638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SILVANIA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79.331.411,64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jueves, 16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98447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VILLAPINZÓN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96.576.319,95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viernes, 26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9977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PUERTO LLERAS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91.668.060,59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marzo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612196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PUERRES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75.059.185,41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313686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SILOS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91.848.608,33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martes, 14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9022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TOLEDO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92.818.271,08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821243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BARBOSA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81.229.387,04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miércoles, 29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4237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MOGOTES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79.082.424,49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20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81297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IBAGUÉ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107.346.642,55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07856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ESPINAL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92.810.254,29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28 de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69578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HONDA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79.049.440,88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sábado, 18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3197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EL DOVIO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103.844.670,37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miércoles, 29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5661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RÍO FRIO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61.815.628,27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7779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PUERTO RONDÓN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84.049.033,38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viernes, 19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22343"/>
                  </a:ext>
                </a:extLst>
              </a:tr>
            </a:tbl>
          </a:graphicData>
        </a:graphic>
      </p:graphicFrame>
      <p:sp>
        <p:nvSpPr>
          <p:cNvPr id="11" name="Google Shape;62;p14">
            <a:extLst>
              <a:ext uri="{FF2B5EF4-FFF2-40B4-BE49-F238E27FC236}">
                <a16:creationId xmlns:a16="http://schemas.microsoft.com/office/drawing/2014/main" id="{A71C4B08-7544-486D-B09B-AB8B56DB1D33}"/>
              </a:ext>
            </a:extLst>
          </p:cNvPr>
          <p:cNvSpPr txBox="1">
            <a:spLocks/>
          </p:cNvSpPr>
          <p:nvPr/>
        </p:nvSpPr>
        <p:spPr>
          <a:xfrm>
            <a:off x="2729350" y="6029974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$ 2.316.259.104,78</a:t>
            </a:r>
          </a:p>
        </p:txBody>
      </p:sp>
    </p:spTree>
    <p:extLst>
      <p:ext uri="{BB962C8B-B14F-4D97-AF65-F5344CB8AC3E}">
        <p14:creationId xmlns:p14="http://schemas.microsoft.com/office/powerpoint/2010/main" val="275834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90E89DDA-9FFA-48C0-8B01-7D1BD594B301}"/>
              </a:ext>
            </a:extLst>
          </p:cNvPr>
          <p:cNvSpPr txBox="1">
            <a:spLocks/>
          </p:cNvSpPr>
          <p:nvPr/>
        </p:nvSpPr>
        <p:spPr>
          <a:xfrm>
            <a:off x="856345" y="0"/>
            <a:ext cx="8065586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/>
              <a:t>PROYECTOS NUEVOS CONTRATOS INTERADMINISTRATIVOS 2021</a:t>
            </a:r>
            <a:endParaRPr lang="es-MX" sz="1867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DB2902E-A4B9-4715-852C-908BCEBFC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47869"/>
              </p:ext>
            </p:extLst>
          </p:nvPr>
        </p:nvGraphicFramePr>
        <p:xfrm>
          <a:off x="1089891" y="746525"/>
          <a:ext cx="9795161" cy="5322027"/>
        </p:xfrm>
        <a:graphic>
          <a:graphicData uri="http://schemas.openxmlformats.org/drawingml/2006/table">
            <a:tbl>
              <a:tblPr/>
              <a:tblGrid>
                <a:gridCol w="1582036">
                  <a:extLst>
                    <a:ext uri="{9D8B030D-6E8A-4147-A177-3AD203B41FA5}">
                      <a16:colId xmlns:a16="http://schemas.microsoft.com/office/drawing/2014/main" val="1439339360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45789422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866241250"/>
                    </a:ext>
                  </a:extLst>
                </a:gridCol>
                <a:gridCol w="816263">
                  <a:extLst>
                    <a:ext uri="{9D8B030D-6E8A-4147-A177-3AD203B41FA5}">
                      <a16:colId xmlns:a16="http://schemas.microsoft.com/office/drawing/2014/main" val="3904563870"/>
                    </a:ext>
                  </a:extLst>
                </a:gridCol>
                <a:gridCol w="925659">
                  <a:extLst>
                    <a:ext uri="{9D8B030D-6E8A-4147-A177-3AD203B41FA5}">
                      <a16:colId xmlns:a16="http://schemas.microsoft.com/office/drawing/2014/main" val="425381870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51957521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2868233363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1429107519"/>
                    </a:ext>
                  </a:extLst>
                </a:gridCol>
              </a:tblGrid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VALOR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FUENTE DE RECURSOS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85750"/>
                  </a:ext>
                </a:extLst>
              </a:tr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futura 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ESTIMADO-2022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42097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2417"/>
                  </a:ext>
                </a:extLst>
              </a:tr>
              <a:tr h="4281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CARMEN DE VIBORAL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TEATRO  DISEÑO EXTERNO  CARMEN DE VIBORAL -ANTIOQUIA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3.896.619.592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10.112.285.162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2.200.000.000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16.208.904.754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9914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BOLIVAR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MUSICA  PROTOTIPO  CIUDAD BOLIVAR-ANTIOQUIA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665.483.452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2.102.751.331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2.768.234.784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022444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GOMEZ PLATA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DISEÑO EXTERNO  GOMEZ PLATA-ANTIOQUIA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674.096.955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2.129.967.718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2.804.064.674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405269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EBEJICO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EBEJICO -ANTIOQUIA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657786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BARRANQUILL A-ATLANTICO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868"/>
                  </a:ext>
                </a:extLst>
              </a:tr>
              <a:tr h="285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CAMPOHERMOSO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CAMPOHERMOSO -BOYACA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364.964.573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563.166.790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32.000.000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1.028.131.363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095551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MACANAL -BOYACA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308.123.009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159.881.597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36.000.000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868.004.606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467811"/>
                  </a:ext>
                </a:extLst>
              </a:tr>
              <a:tr h="2854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CONDOTO -CHOCO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004701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ITSMINA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DOBLE  ITSMINA -CHOCO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165.334.298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1.580.595.886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40.000.000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1.745.930.184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312667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QUIBDO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QUIBDO -CHOCO BARRIO MIGUEL A. OBAPO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30775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QUIBDO -CHOCO BARRIO BRISAS DEL POBLADO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52921"/>
                  </a:ext>
                </a:extLst>
              </a:tr>
              <a:tr h="570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PROVIDENCIA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INFRAESTRUCTURA  DISEÑO EXTERNO  PROVIDENCIA -SAN ANDRES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2.317.768.549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5.162.788.738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7.480.557.287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71026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INFRAESTRUCTURA  PROTOTIPO  PROVIDENCIA -SAN ANDRES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508.534.620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508.534.620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3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4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90E89DDA-9FFA-48C0-8B01-7D1BD594B301}"/>
              </a:ext>
            </a:extLst>
          </p:cNvPr>
          <p:cNvSpPr txBox="1">
            <a:spLocks/>
          </p:cNvSpPr>
          <p:nvPr/>
        </p:nvSpPr>
        <p:spPr>
          <a:xfrm>
            <a:off x="856345" y="0"/>
            <a:ext cx="8065586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/>
              <a:t>PROYECTOS NUEVOS CONTRATOS INTERADMINISTRATIVOS 2021</a:t>
            </a:r>
            <a:endParaRPr lang="es-MX" sz="1867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DB2902E-A4B9-4715-852C-908BCEBFC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41051"/>
              </p:ext>
            </p:extLst>
          </p:nvPr>
        </p:nvGraphicFramePr>
        <p:xfrm>
          <a:off x="1089891" y="663401"/>
          <a:ext cx="9795161" cy="3181332"/>
        </p:xfrm>
        <a:graphic>
          <a:graphicData uri="http://schemas.openxmlformats.org/drawingml/2006/table">
            <a:tbl>
              <a:tblPr/>
              <a:tblGrid>
                <a:gridCol w="1582036">
                  <a:extLst>
                    <a:ext uri="{9D8B030D-6E8A-4147-A177-3AD203B41FA5}">
                      <a16:colId xmlns:a16="http://schemas.microsoft.com/office/drawing/2014/main" val="1439339360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45789422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866241250"/>
                    </a:ext>
                  </a:extLst>
                </a:gridCol>
                <a:gridCol w="816263">
                  <a:extLst>
                    <a:ext uri="{9D8B030D-6E8A-4147-A177-3AD203B41FA5}">
                      <a16:colId xmlns:a16="http://schemas.microsoft.com/office/drawing/2014/main" val="3904563870"/>
                    </a:ext>
                  </a:extLst>
                </a:gridCol>
                <a:gridCol w="925659">
                  <a:extLst>
                    <a:ext uri="{9D8B030D-6E8A-4147-A177-3AD203B41FA5}">
                      <a16:colId xmlns:a16="http://schemas.microsoft.com/office/drawing/2014/main" val="425381870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51957521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3517558971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1429107519"/>
                    </a:ext>
                  </a:extLst>
                </a:gridCol>
              </a:tblGrid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VALOR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FUENTE DE RECURSOS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85750"/>
                  </a:ext>
                </a:extLst>
              </a:tr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futura 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ESTIMADO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42097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2417"/>
                  </a:ext>
                </a:extLst>
              </a:tr>
              <a:tr h="57085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MUSICA  AJUSTE PROTOTIPO - DISEÑO EXTERNO  BUENAVENTURA 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568.033.342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2.755.244.436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3.323.277.778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170430"/>
                  </a:ext>
                </a:extLst>
              </a:tr>
              <a:tr h="570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DISEÑO EXTERNO  BUENAVENTURA -VALLE DEL CAUCACONSEJO COMUNITARIO SAN CIPRIANO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684.066.947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2.747.284.905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3.431.351.852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67961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BUENAVENTURA 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999916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CALI-VALLE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644754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DANZA Y COREOGRAFIA  DISEÑO EXTERNO  CALI 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4.181.000.000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9.342.488.329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13.523.488.329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204317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$ 13.825.490.718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37.705.359.882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2.700.000.000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108.000.000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54.230.850.600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16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1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542288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45" y="6251171"/>
            <a:ext cx="2685943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3A25756-C1B7-4268-94FA-8E17486DC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78047"/>
              </p:ext>
            </p:extLst>
          </p:nvPr>
        </p:nvGraphicFramePr>
        <p:xfrm>
          <a:off x="1470176" y="954808"/>
          <a:ext cx="9565684" cy="4554540"/>
        </p:xfrm>
        <a:graphic>
          <a:graphicData uri="http://schemas.openxmlformats.org/drawingml/2006/table">
            <a:tbl>
              <a:tblPr/>
              <a:tblGrid>
                <a:gridCol w="2138552">
                  <a:extLst>
                    <a:ext uri="{9D8B030D-6E8A-4147-A177-3AD203B41FA5}">
                      <a16:colId xmlns:a16="http://schemas.microsoft.com/office/drawing/2014/main" val="539465295"/>
                    </a:ext>
                  </a:extLst>
                </a:gridCol>
                <a:gridCol w="1425701">
                  <a:extLst>
                    <a:ext uri="{9D8B030D-6E8A-4147-A177-3AD203B41FA5}">
                      <a16:colId xmlns:a16="http://schemas.microsoft.com/office/drawing/2014/main" val="4045026269"/>
                    </a:ext>
                  </a:extLst>
                </a:gridCol>
                <a:gridCol w="1599097">
                  <a:extLst>
                    <a:ext uri="{9D8B030D-6E8A-4147-A177-3AD203B41FA5}">
                      <a16:colId xmlns:a16="http://schemas.microsoft.com/office/drawing/2014/main" val="448360777"/>
                    </a:ext>
                  </a:extLst>
                </a:gridCol>
                <a:gridCol w="915146">
                  <a:extLst>
                    <a:ext uri="{9D8B030D-6E8A-4147-A177-3AD203B41FA5}">
                      <a16:colId xmlns:a16="http://schemas.microsoft.com/office/drawing/2014/main" val="2771066400"/>
                    </a:ext>
                  </a:extLst>
                </a:gridCol>
                <a:gridCol w="770649">
                  <a:extLst>
                    <a:ext uri="{9D8B030D-6E8A-4147-A177-3AD203B41FA5}">
                      <a16:colId xmlns:a16="http://schemas.microsoft.com/office/drawing/2014/main" val="3989727855"/>
                    </a:ext>
                  </a:extLst>
                </a:gridCol>
                <a:gridCol w="1069276">
                  <a:extLst>
                    <a:ext uri="{9D8B030D-6E8A-4147-A177-3AD203B41FA5}">
                      <a16:colId xmlns:a16="http://schemas.microsoft.com/office/drawing/2014/main" val="3916893726"/>
                    </a:ext>
                  </a:extLst>
                </a:gridCol>
                <a:gridCol w="838081">
                  <a:extLst>
                    <a:ext uri="{9D8B030D-6E8A-4147-A177-3AD203B41FA5}">
                      <a16:colId xmlns:a16="http://schemas.microsoft.com/office/drawing/2014/main" val="1577591495"/>
                    </a:ext>
                  </a:extLst>
                </a:gridCol>
                <a:gridCol w="809182">
                  <a:extLst>
                    <a:ext uri="{9D8B030D-6E8A-4147-A177-3AD203B41FA5}">
                      <a16:colId xmlns:a16="http://schemas.microsoft.com/office/drawing/2014/main" val="89549369"/>
                    </a:ext>
                  </a:extLst>
                </a:gridCol>
              </a:tblGrid>
              <a:tr h="1387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VALOR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FUENTE DE RECURSOS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037688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Estimado - 2022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futura 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21379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72825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CAMPOHERMOSO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CAMPOHERMOSO -BOYACA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32.000.000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32.000.000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314199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MACANAL -BOYACA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611869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SÁCAMA-CASANARE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310.719.192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646.596.723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997.315.915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759955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ATRATO -CHOCO YUTO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263.988.070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547.470.656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847.458.726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293134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ITSMINA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DOBLE  ITSMINA -CHOCO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158267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TADO -CHOCO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273.307.733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566.804.662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876.112.395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66226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TAUSA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DOBLE  TAUSA -CUNDINAMARCA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404.025.280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1.127.483.476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1.711.508.756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917391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ROBERTO PAYÁN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ROBERTO PAYÁN-NARIÑO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423.896.952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879.284.418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1.339.181.370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457783"/>
                  </a:ext>
                </a:extLst>
              </a:tr>
              <a:tr h="69358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Y CASA DE MEMORIA  PROTOTIPO  MODIFICADO  SAN FRANCISCO -PUTUMATO RESGUARDO INDIGENA KAMËNTSÁ - INGA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571.062.182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1.184.870.230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1.795.932.412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9232"/>
                  </a:ext>
                </a:extLst>
              </a:tr>
              <a:tr h="554868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SAN MIGUEL -PUTUMATO RESGUARDO INDIGENA YARINAL SAN MARCELINO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312.786.225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648.839.324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1.001.625.549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998111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CAJAMARCA-TOLIMA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206.458.968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637.731.332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984.190.300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19766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2.766.244.601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240.000.000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416.000.000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6.239.080.822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9.661.325.423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900569"/>
                  </a:ext>
                </a:extLst>
              </a:tr>
            </a:tbl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D9D842F0-8CC5-46B8-9436-C551E106AD33}"/>
              </a:ext>
            </a:extLst>
          </p:cNvPr>
          <p:cNvSpPr txBox="1">
            <a:spLocks/>
          </p:cNvSpPr>
          <p:nvPr/>
        </p:nvSpPr>
        <p:spPr>
          <a:xfrm>
            <a:off x="856345" y="167423"/>
            <a:ext cx="9056912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/>
              <a:t>PROYECTOS CONTRATADOS EN DICIEMBRE 2021(LICITACIÓN)</a:t>
            </a:r>
            <a:endParaRPr lang="es-MX" sz="1867" kern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542288" y="6436444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56345" y="0"/>
            <a:ext cx="8065586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BIBLIOTECAS EN CONVENIO EMBAJADA JAPÓN</a:t>
            </a:r>
            <a:endParaRPr lang="es-MX" sz="1867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45" y="6251171"/>
            <a:ext cx="2685943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02321"/>
              </p:ext>
            </p:extLst>
          </p:nvPr>
        </p:nvGraphicFramePr>
        <p:xfrm>
          <a:off x="856345" y="407152"/>
          <a:ext cx="10828199" cy="54937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6607">
                  <a:extLst>
                    <a:ext uri="{9D8B030D-6E8A-4147-A177-3AD203B41FA5}">
                      <a16:colId xmlns:a16="http://schemas.microsoft.com/office/drawing/2014/main" val="1513683540"/>
                    </a:ext>
                  </a:extLst>
                </a:gridCol>
                <a:gridCol w="993240">
                  <a:extLst>
                    <a:ext uri="{9D8B030D-6E8A-4147-A177-3AD203B41FA5}">
                      <a16:colId xmlns:a16="http://schemas.microsoft.com/office/drawing/2014/main" val="2618723551"/>
                    </a:ext>
                  </a:extLst>
                </a:gridCol>
                <a:gridCol w="601117">
                  <a:extLst>
                    <a:ext uri="{9D8B030D-6E8A-4147-A177-3AD203B41FA5}">
                      <a16:colId xmlns:a16="http://schemas.microsoft.com/office/drawing/2014/main" val="1200188378"/>
                    </a:ext>
                  </a:extLst>
                </a:gridCol>
                <a:gridCol w="1231014">
                  <a:extLst>
                    <a:ext uri="{9D8B030D-6E8A-4147-A177-3AD203B41FA5}">
                      <a16:colId xmlns:a16="http://schemas.microsoft.com/office/drawing/2014/main" val="3557167681"/>
                    </a:ext>
                  </a:extLst>
                </a:gridCol>
                <a:gridCol w="1231014">
                  <a:extLst>
                    <a:ext uri="{9D8B030D-6E8A-4147-A177-3AD203B41FA5}">
                      <a16:colId xmlns:a16="http://schemas.microsoft.com/office/drawing/2014/main" val="298135732"/>
                    </a:ext>
                  </a:extLst>
                </a:gridCol>
                <a:gridCol w="1075750">
                  <a:extLst>
                    <a:ext uri="{9D8B030D-6E8A-4147-A177-3AD203B41FA5}">
                      <a16:colId xmlns:a16="http://schemas.microsoft.com/office/drawing/2014/main" val="3365499642"/>
                    </a:ext>
                  </a:extLst>
                </a:gridCol>
                <a:gridCol w="865037">
                  <a:extLst>
                    <a:ext uri="{9D8B030D-6E8A-4147-A177-3AD203B41FA5}">
                      <a16:colId xmlns:a16="http://schemas.microsoft.com/office/drawing/2014/main" val="2693102269"/>
                    </a:ext>
                  </a:extLst>
                </a:gridCol>
                <a:gridCol w="920488">
                  <a:extLst>
                    <a:ext uri="{9D8B030D-6E8A-4147-A177-3AD203B41FA5}">
                      <a16:colId xmlns:a16="http://schemas.microsoft.com/office/drawing/2014/main" val="3432130478"/>
                    </a:ext>
                  </a:extLst>
                </a:gridCol>
                <a:gridCol w="628989">
                  <a:extLst>
                    <a:ext uri="{9D8B030D-6E8A-4147-A177-3AD203B41FA5}">
                      <a16:colId xmlns:a16="http://schemas.microsoft.com/office/drawing/2014/main" val="1973491768"/>
                    </a:ext>
                  </a:extLst>
                </a:gridCol>
                <a:gridCol w="863599">
                  <a:extLst>
                    <a:ext uri="{9D8B030D-6E8A-4147-A177-3AD203B41FA5}">
                      <a16:colId xmlns:a16="http://schemas.microsoft.com/office/drawing/2014/main" val="1237856132"/>
                    </a:ext>
                  </a:extLst>
                </a:gridCol>
                <a:gridCol w="566949">
                  <a:extLst>
                    <a:ext uri="{9D8B030D-6E8A-4147-A177-3AD203B41FA5}">
                      <a16:colId xmlns:a16="http://schemas.microsoft.com/office/drawing/2014/main" val="3737601244"/>
                    </a:ext>
                  </a:extLst>
                </a:gridCol>
                <a:gridCol w="754395">
                  <a:extLst>
                    <a:ext uri="{9D8B030D-6E8A-4147-A177-3AD203B41FA5}">
                      <a16:colId xmlns:a16="http://schemas.microsoft.com/office/drawing/2014/main" val="29074374"/>
                    </a:ext>
                  </a:extLst>
                </a:gridCol>
              </a:tblGrid>
              <a:tr h="4287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MUNICIPIO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AÑO 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INVERSIÓN TOTAL 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BENEFICIARIOS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APORTES</a:t>
                      </a:r>
                      <a:r>
                        <a:rPr lang="es-ES" sz="9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EMBAJADA JAPON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APORTE MUNICIPIO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APORTE</a:t>
                      </a:r>
                      <a:r>
                        <a:rPr lang="es-ES" sz="9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MINCULTUIRA DOTACIÓN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FECHA DE INICIO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FECHA DE TERMINACIÓN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AVANCE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ESTADO</a:t>
                      </a:r>
                      <a:r>
                        <a:rPr lang="es-ES" sz="9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19909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Antioquia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Cisneros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2018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391.605.323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200.000.000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31.977.723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28/07/2018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13/12/2018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TERMINADO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57933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Cundinamarca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Suesca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397.627.822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214.988.877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34.321.861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22/07/2019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22/11/2019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04751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Boyacá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Belen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394.981.231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215.084.480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34.321.861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16/07/2019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16/11/2019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6566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Córdoba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Montelibano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456.822.605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248.101.451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38.084.605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4/12/2019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04/02/2020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53984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Cauca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Sotará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457.554.979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248.730.114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38.084.605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9/11/2019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24/12/2019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7859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>
                          <a:effectLst/>
                          <a:latin typeface="+mj-lt"/>
                        </a:rPr>
                        <a:t>Cauca</a:t>
                      </a:r>
                      <a:endParaRPr lang="en-US" sz="95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El Tambo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390.119.571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243.509.637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114.587.603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13/04/2021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13/08/2021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21411"/>
                  </a:ext>
                </a:extLst>
              </a:tr>
              <a:tr h="355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Sucre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Toluviejo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409.834.831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247.812.500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130.000.000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09/11/2020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09/03/2021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10684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Caquetá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Morelia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520.486.060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243.509.637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208.976.592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14/06/2021 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14/10/2021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78825"/>
                  </a:ext>
                </a:extLst>
              </a:tr>
              <a:tr h="428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Bolivar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San Pablo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390.855.897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248.833.566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01/04/2021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2022 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01214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Nariño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San Lorenzo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2021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440.000.000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250.000.000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130.000.000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16/</a:t>
                      </a:r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11/2021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01/04/2022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65569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Antioquia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Santo Domingo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2021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440.000.000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250.000.000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130.000.000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13/11/2021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01/04/</a:t>
                      </a: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2022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2503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Cauca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Cajibio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2021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444.662.891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254.662.891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150.000.000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19/10/2021 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01/04/2022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90%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53094"/>
                  </a:ext>
                </a:extLst>
              </a:tr>
              <a:tr h="2161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TOTALES</a:t>
                      </a:r>
                      <a:endParaRPr lang="en-US" sz="95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$5.584.549.141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$2.865.233.153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$1.523.564.195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$424.879.979</a:t>
                      </a:r>
                    </a:p>
                  </a:txBody>
                  <a:tcPr marL="9525" marR="9525" marT="9525" marB="0" anchor="b"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761023"/>
                  </a:ext>
                </a:extLst>
              </a:tr>
            </a:tbl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74EF0CDB-A16D-467B-8A0B-BCEE4E1F768B}"/>
              </a:ext>
            </a:extLst>
          </p:cNvPr>
          <p:cNvSpPr txBox="1">
            <a:spLocks/>
          </p:cNvSpPr>
          <p:nvPr/>
        </p:nvSpPr>
        <p:spPr>
          <a:xfrm>
            <a:off x="7364969" y="6269109"/>
            <a:ext cx="431957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100" b="1" i="1" kern="0" dirty="0"/>
              <a:t>Nota: Actualmente se realiza el procedimiento de </a:t>
            </a:r>
            <a:r>
              <a:rPr lang="es-MX" sz="1100" b="1" i="1" kern="0" dirty="0" err="1"/>
              <a:t>viabilización</a:t>
            </a:r>
            <a:r>
              <a:rPr lang="es-MX" sz="1100" b="1" i="1" kern="0" dirty="0"/>
              <a:t> para cuatro Bibliotecas. </a:t>
            </a:r>
          </a:p>
        </p:txBody>
      </p:sp>
    </p:spTree>
    <p:extLst>
      <p:ext uri="{BB962C8B-B14F-4D97-AF65-F5344CB8AC3E}">
        <p14:creationId xmlns:p14="http://schemas.microsoft.com/office/powerpoint/2010/main" val="192048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84337" y="-18661"/>
            <a:ext cx="8780524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EN CONSTRUCCIÓN VIGENCIAS ANTERIORES A 2021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545FE9-4A91-4425-8790-1B7EDC17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05277"/>
              </p:ext>
            </p:extLst>
          </p:nvPr>
        </p:nvGraphicFramePr>
        <p:xfrm>
          <a:off x="968650" y="966130"/>
          <a:ext cx="10957740" cy="4669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2384">
                  <a:extLst>
                    <a:ext uri="{9D8B030D-6E8A-4147-A177-3AD203B41FA5}">
                      <a16:colId xmlns:a16="http://schemas.microsoft.com/office/drawing/2014/main" val="1925110442"/>
                    </a:ext>
                  </a:extLst>
                </a:gridCol>
                <a:gridCol w="984164">
                  <a:extLst>
                    <a:ext uri="{9D8B030D-6E8A-4147-A177-3AD203B41FA5}">
                      <a16:colId xmlns:a16="http://schemas.microsoft.com/office/drawing/2014/main" val="3157676656"/>
                    </a:ext>
                  </a:extLst>
                </a:gridCol>
                <a:gridCol w="827284">
                  <a:extLst>
                    <a:ext uri="{9D8B030D-6E8A-4147-A177-3AD203B41FA5}">
                      <a16:colId xmlns:a16="http://schemas.microsoft.com/office/drawing/2014/main" val="2894171671"/>
                    </a:ext>
                  </a:extLst>
                </a:gridCol>
                <a:gridCol w="2814378">
                  <a:extLst>
                    <a:ext uri="{9D8B030D-6E8A-4147-A177-3AD203B41FA5}">
                      <a16:colId xmlns:a16="http://schemas.microsoft.com/office/drawing/2014/main" val="3274147894"/>
                    </a:ext>
                  </a:extLst>
                </a:gridCol>
                <a:gridCol w="1565676">
                  <a:extLst>
                    <a:ext uri="{9D8B030D-6E8A-4147-A177-3AD203B41FA5}">
                      <a16:colId xmlns:a16="http://schemas.microsoft.com/office/drawing/2014/main" val="2133496940"/>
                    </a:ext>
                  </a:extLst>
                </a:gridCol>
                <a:gridCol w="851253">
                  <a:extLst>
                    <a:ext uri="{9D8B030D-6E8A-4147-A177-3AD203B41FA5}">
                      <a16:colId xmlns:a16="http://schemas.microsoft.com/office/drawing/2014/main" val="1141572792"/>
                    </a:ext>
                  </a:extLst>
                </a:gridCol>
                <a:gridCol w="869811">
                  <a:extLst>
                    <a:ext uri="{9D8B030D-6E8A-4147-A177-3AD203B41FA5}">
                      <a16:colId xmlns:a16="http://schemas.microsoft.com/office/drawing/2014/main" val="2662326770"/>
                    </a:ext>
                  </a:extLst>
                </a:gridCol>
                <a:gridCol w="1077116">
                  <a:extLst>
                    <a:ext uri="{9D8B030D-6E8A-4147-A177-3AD203B41FA5}">
                      <a16:colId xmlns:a16="http://schemas.microsoft.com/office/drawing/2014/main" val="239197952"/>
                    </a:ext>
                  </a:extLst>
                </a:gridCol>
                <a:gridCol w="1095674">
                  <a:extLst>
                    <a:ext uri="{9D8B030D-6E8A-4147-A177-3AD203B41FA5}">
                      <a16:colId xmlns:a16="http://schemas.microsoft.com/office/drawing/2014/main" val="615603415"/>
                    </a:ext>
                  </a:extLst>
                </a:gridCol>
              </a:tblGrid>
              <a:tr h="239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DEPARTAMENTO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MUNICIPIO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PROYECTO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ALCANCE-OBJETO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VALOR  PROYECTO 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FECHA DE TERMINACION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BENEFICIARIOS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AVANCE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ESTADO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82819"/>
                  </a:ext>
                </a:extLst>
              </a:tr>
              <a:tr h="57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Antioquía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Támesis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TEATRO 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Aunar recursos administrativos, técnicos y financieros para llevar a cabo la construcción del proyecto "Teatro provincia de Cartama en el municipio de Támesis departamento de Antioquía</a:t>
                      </a:r>
                      <a:endParaRPr lang="es-MX" sz="7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Aporte Ministerio</a:t>
                      </a:r>
                      <a:r>
                        <a:rPr lang="es-CO" sz="8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Cultura </a:t>
                      </a: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$2.312.179.344,00 </a:t>
                      </a:r>
                    </a:p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Aporte</a:t>
                      </a:r>
                      <a:r>
                        <a:rPr lang="es-CO" sz="8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del Municipio $1.472.635.763 </a:t>
                      </a:r>
                    </a:p>
                    <a:p>
                      <a:pPr algn="r" fontAlgn="ctr"/>
                      <a:r>
                        <a:rPr lang="es-CO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Total: $ 3.784.815.107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 EJECUCIÓN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84795"/>
                  </a:ext>
                </a:extLst>
              </a:tr>
              <a:tr h="408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Bolívar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 Pablo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BIBLIOTECAS TIPO JAPÓN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Construcción de Biblioteca Pública municipal en convenio con la embajada Japón, para el  municipio de San Pablo-Bolívar.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        390.855.897,00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50031"/>
                  </a:ext>
                </a:extLst>
              </a:tr>
              <a:tr h="479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Chocó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César Conto, </a:t>
                      </a:r>
                    </a:p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Quibdó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TEATRO 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Realizar por el sistema de precios unitarios fijos, sin fórmula de ajuste, la Construcción del Nuevo Teatro Cesar Conto Ferrer en la ciudad de Quibdó departamento del Chocó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11.724.944.759,00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112.380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56091"/>
                  </a:ext>
                </a:extLst>
              </a:tr>
              <a:tr h="45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Nariño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Consacá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CÍVICO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Contratar por el sistema de precios unitarios fijos, sin fórmula de ajuste, la construcción del Centro Cívico Municipal, Cultural, Turístico Piedra de Bolívar Corregimiento de Bombona en el Municipio de </a:t>
                      </a:r>
                      <a:r>
                        <a:rPr lang="es-MX" sz="7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Consacá</a:t>
                      </a:r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departamento de Nariño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4.908.830.163,00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29/07/2021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90%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799"/>
                  </a:ext>
                </a:extLst>
              </a:tr>
              <a:tr h="542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Valle Del Cauca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Cali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DE DANZA CALI</a:t>
                      </a:r>
                    </a:p>
                    <a:p>
                      <a:pPr algn="ctr" fontAlgn="ctr"/>
                      <a:r>
                        <a:rPr lang="it-IT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FASE II</a:t>
                      </a:r>
                      <a:endParaRPr lang="it-IT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Realizar por el sistema de precios unitarios fijos, sin fórmula de ajuste, la construcción, reforzamiento estructural y rehabilitación del Centro De Danza Y Coreografía Del Valle Del Cauca CDCVC, Etapa 2 (Edificio 3) De Las Antiguas Bodegas De La Empresa De Licores Del Valle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5.974.358.548,00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14/07/2021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2.205.680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VERIFICICACIÓN Y LIQUIDACIÓN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37426"/>
                  </a:ext>
                </a:extLst>
              </a:tr>
              <a:tr h="651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Valle Del Cauca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Buenaventura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CULTURAL FASE 2</a:t>
                      </a:r>
                    </a:p>
                    <a:p>
                      <a:pPr algn="ctr" fontAlgn="ctr"/>
                      <a:r>
                        <a:rPr lang="es-CO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FASE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Aunar esfuerzos para adelantar las gestiones técnicos, administrativos y financieras y contables para la selección, contratación, ejecución, supervisión y liquidación de la construcción de la fase II del proyecto Casa de Cultura Margarita Hurtado y la Biblioteca Pública Distrital Fidel Ordoñez Santos, ubicada en el Distrito de Buenaventura.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3.125.954.381,00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01/04/2022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238.648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82530"/>
                  </a:ext>
                </a:extLst>
              </a:tr>
              <a:tr h="651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Valle Del Cauca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Buenaventura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CULTURAL FASE 1 ETAPA 1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Aunar esfuerzos para adelantar las gestiones técnicos, administrativos y financieras y contables para la selección, contratación, ejecución, supervisión y liquidación de la construcción de la fase I del proyecto Casa de Cultura Margarita Hurtado y la Biblioteca Pública Distrital Fidel Ordoñez Santos, ubicada en el Distrito de Buenaventura.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1.510.577.487,00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01/04/2022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238.648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15%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0688"/>
                  </a:ext>
                </a:extLst>
              </a:tr>
              <a:tr h="524896">
                <a:tc>
                  <a:txBody>
                    <a:bodyPr/>
                    <a:lstStyle/>
                    <a:p>
                      <a:pPr algn="ctr" rtl="0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$ 31,420,336,342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CuadroText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12307888" y="12076113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12307888" y="13061950"/>
            <a:ext cx="0" cy="173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12307888" y="148812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12307888" y="13061950"/>
            <a:ext cx="0" cy="173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 txBox="1"/>
          <p:nvPr/>
        </p:nvSpPr>
        <p:spPr>
          <a:xfrm>
            <a:off x="12307888" y="148812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 txBox="1"/>
          <p:nvPr/>
        </p:nvSpPr>
        <p:spPr>
          <a:xfrm>
            <a:off x="12307888" y="148812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00" dirty="0">
                <a:solidFill>
                  <a:srgbClr val="FC1477"/>
                </a:solidFill>
              </a:rPr>
              <a:t>GRUPO INFRAESTRUCTURA CULTURAL</a:t>
            </a:r>
            <a:endParaRPr sz="14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REGLAMENTACIÓN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AA313C8-3F61-4CDB-A893-9E100BC25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87435"/>
              </p:ext>
            </p:extLst>
          </p:nvPr>
        </p:nvGraphicFramePr>
        <p:xfrm>
          <a:off x="1469002" y="919294"/>
          <a:ext cx="9919434" cy="5016112"/>
        </p:xfrm>
        <a:graphic>
          <a:graphicData uri="http://schemas.openxmlformats.org/drawingml/2006/table">
            <a:tbl>
              <a:tblPr/>
              <a:tblGrid>
                <a:gridCol w="1832041">
                  <a:extLst>
                    <a:ext uri="{9D8B030D-6E8A-4147-A177-3AD203B41FA5}">
                      <a16:colId xmlns:a16="http://schemas.microsoft.com/office/drawing/2014/main" val="364629998"/>
                    </a:ext>
                  </a:extLst>
                </a:gridCol>
                <a:gridCol w="1354084">
                  <a:extLst>
                    <a:ext uri="{9D8B030D-6E8A-4147-A177-3AD203B41FA5}">
                      <a16:colId xmlns:a16="http://schemas.microsoft.com/office/drawing/2014/main" val="357130269"/>
                    </a:ext>
                  </a:extLst>
                </a:gridCol>
                <a:gridCol w="1864367">
                  <a:extLst>
                    <a:ext uri="{9D8B030D-6E8A-4147-A177-3AD203B41FA5}">
                      <a16:colId xmlns:a16="http://schemas.microsoft.com/office/drawing/2014/main" val="4062117844"/>
                    </a:ext>
                  </a:extLst>
                </a:gridCol>
                <a:gridCol w="4868942">
                  <a:extLst>
                    <a:ext uri="{9D8B030D-6E8A-4147-A177-3AD203B41FA5}">
                      <a16:colId xmlns:a16="http://schemas.microsoft.com/office/drawing/2014/main" val="1821573042"/>
                    </a:ext>
                  </a:extLst>
                </a:gridCol>
              </a:tblGrid>
              <a:tr h="2444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NORMA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ASUNTO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04014"/>
                  </a:ext>
                </a:extLst>
              </a:tr>
              <a:tr h="391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 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dictan normas sobre mecanismos de participación ciudadana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462177"/>
                  </a:ext>
                </a:extLst>
              </a:tr>
              <a:tr h="3134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926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el cual se establecen los requisitos de carácter técnico y científico para construcciones sismo resistentes NSR-10.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43952"/>
                  </a:ext>
                </a:extLst>
              </a:tr>
              <a:tr h="705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1496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1497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el cual se reglamentan las disposiciones relativas a las licencias urbanísticas; al reconocimiento de edificaciones; a la función pública que desempeñan los curadores urbanos y se expiden otras disposiciones.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761139"/>
                  </a:ext>
                </a:extLst>
              </a:tr>
              <a:tr h="5485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Conpes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Conpes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3784 de 2013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Lineamientos de política publica para la prevención de riesgos, la protección y garantía de los derechos de las mujeres victimas del conflicto armado.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415222"/>
                  </a:ext>
                </a:extLst>
              </a:tr>
              <a:tr h="391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 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dictan normas sobre mecanismos de participación ciudadana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019963"/>
                  </a:ext>
                </a:extLst>
              </a:tr>
              <a:tr h="5485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de 1997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361 de 1997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establecen mecanismos de integración social de las personas con limitación y se dictan otras disposiciones.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729931"/>
                  </a:ext>
                </a:extLst>
              </a:tr>
              <a:tr h="14105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de 1997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400 de 1997 (Modificada por la Ley 1229 de 2008 y el decreto 019 de 2012).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926 de 19 de Marzo 2010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2525 del 13 de Julio de 2010.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092 del 17 de Enero del 2011.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340 del 13 de Febrero de 2012.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el cual se establecen los requisitos de carácter técnico y científico para construcciones sismo resistentes NSR-10.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06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40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00" dirty="0">
                <a:solidFill>
                  <a:srgbClr val="FC1477"/>
                </a:solidFill>
              </a:rPr>
              <a:t>GRUPO INFRAESTRUCTURA CULTURAL</a:t>
            </a:r>
            <a:endParaRPr sz="14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REGLAMENTACIÓN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A4B2E7-A2A9-42E4-BBA9-88FA74DB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422493"/>
              </p:ext>
            </p:extLst>
          </p:nvPr>
        </p:nvGraphicFramePr>
        <p:xfrm>
          <a:off x="1469001" y="1636498"/>
          <a:ext cx="9919434" cy="3361930"/>
        </p:xfrm>
        <a:graphic>
          <a:graphicData uri="http://schemas.openxmlformats.org/drawingml/2006/table">
            <a:tbl>
              <a:tblPr/>
              <a:tblGrid>
                <a:gridCol w="1832043">
                  <a:extLst>
                    <a:ext uri="{9D8B030D-6E8A-4147-A177-3AD203B41FA5}">
                      <a16:colId xmlns:a16="http://schemas.microsoft.com/office/drawing/2014/main" val="3288871027"/>
                    </a:ext>
                  </a:extLst>
                </a:gridCol>
                <a:gridCol w="1289429">
                  <a:extLst>
                    <a:ext uri="{9D8B030D-6E8A-4147-A177-3AD203B41FA5}">
                      <a16:colId xmlns:a16="http://schemas.microsoft.com/office/drawing/2014/main" val="769443290"/>
                    </a:ext>
                  </a:extLst>
                </a:gridCol>
                <a:gridCol w="1929022">
                  <a:extLst>
                    <a:ext uri="{9D8B030D-6E8A-4147-A177-3AD203B41FA5}">
                      <a16:colId xmlns:a16="http://schemas.microsoft.com/office/drawing/2014/main" val="3666058979"/>
                    </a:ext>
                  </a:extLst>
                </a:gridCol>
                <a:gridCol w="4868940">
                  <a:extLst>
                    <a:ext uri="{9D8B030D-6E8A-4147-A177-3AD203B41FA5}">
                      <a16:colId xmlns:a16="http://schemas.microsoft.com/office/drawing/2014/main" val="119945192"/>
                    </a:ext>
                  </a:extLst>
                </a:gridCol>
              </a:tblGrid>
              <a:tr h="3884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NORMA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ASUNTO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950286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RAS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RAS 2000 - Reglamento Técnico del Sector de Aguas y Saneamiento Básico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adopta el Reglamento técnico del Sector de Agua Potable y Saneamiento Básico 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70877"/>
                  </a:ext>
                </a:extLst>
              </a:tr>
              <a:tr h="3339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Técnica Colombiana -NTC-1500 - Código Colombiano de Fontanería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Técnica Colombiana - Código Colombiano de fontanería.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068920"/>
                  </a:ext>
                </a:extLst>
              </a:tr>
              <a:tr h="434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4595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 4595 - Ingeniería Civil y Arquitectura Planeamiento y Diseño de instalaciones escolares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Técnica Colombiana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26555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18 0398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Reglamento técnico de instalaciones eléctricas - RETIE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089704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180398 y anexo del 7 e abril de 2014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Reglamento Técnico de Instalaciones Eléctricas para la República de Colombia.  - RETIE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medio de la cual se adopta el Reglamento Técnico de Instalaciones Eléctricas para la República de Colombia.  - RETIE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12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00" dirty="0">
                <a:solidFill>
                  <a:srgbClr val="FC1477"/>
                </a:solidFill>
              </a:rPr>
              <a:t>GRUPO INFRAESTRUCTURA CULTURAL</a:t>
            </a:r>
            <a:endParaRPr sz="14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REGLAMENTACIÓN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94336D7-6920-461F-9259-DAC8AAB97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57343"/>
              </p:ext>
            </p:extLst>
          </p:nvPr>
        </p:nvGraphicFramePr>
        <p:xfrm>
          <a:off x="1545201" y="908755"/>
          <a:ext cx="9919434" cy="4958937"/>
        </p:xfrm>
        <a:graphic>
          <a:graphicData uri="http://schemas.openxmlformats.org/drawingml/2006/table">
            <a:tbl>
              <a:tblPr/>
              <a:tblGrid>
                <a:gridCol w="1832041">
                  <a:extLst>
                    <a:ext uri="{9D8B030D-6E8A-4147-A177-3AD203B41FA5}">
                      <a16:colId xmlns:a16="http://schemas.microsoft.com/office/drawing/2014/main" val="2048817788"/>
                    </a:ext>
                  </a:extLst>
                </a:gridCol>
                <a:gridCol w="1167049">
                  <a:extLst>
                    <a:ext uri="{9D8B030D-6E8A-4147-A177-3AD203B41FA5}">
                      <a16:colId xmlns:a16="http://schemas.microsoft.com/office/drawing/2014/main" val="4205021921"/>
                    </a:ext>
                  </a:extLst>
                </a:gridCol>
                <a:gridCol w="2051403">
                  <a:extLst>
                    <a:ext uri="{9D8B030D-6E8A-4147-A177-3AD203B41FA5}">
                      <a16:colId xmlns:a16="http://schemas.microsoft.com/office/drawing/2014/main" val="951789732"/>
                    </a:ext>
                  </a:extLst>
                </a:gridCol>
                <a:gridCol w="4868941">
                  <a:extLst>
                    <a:ext uri="{9D8B030D-6E8A-4147-A177-3AD203B41FA5}">
                      <a16:colId xmlns:a16="http://schemas.microsoft.com/office/drawing/2014/main" val="1774361930"/>
                    </a:ext>
                  </a:extLst>
                </a:gridCol>
              </a:tblGrid>
              <a:tr h="4043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NORMA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ASUNTO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672051"/>
                  </a:ext>
                </a:extLst>
              </a:tr>
              <a:tr h="10891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6250-1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1 Terminos, definiciones y especificaciones generales.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388104"/>
                  </a:ext>
                </a:extLst>
              </a:tr>
              <a:tr h="7920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6250-2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2 Bibliotecas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107550"/>
                  </a:ext>
                </a:extLst>
              </a:tr>
              <a:tr h="891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6250-3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3 Casas de Culturas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648638"/>
                  </a:ext>
                </a:extLst>
              </a:tr>
              <a:tr h="891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6250-4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4 Escuelas de Música.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233765"/>
                  </a:ext>
                </a:extLst>
              </a:tr>
              <a:tr h="891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6250-5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5 entidades Museales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35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9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4315EF8-34B2-42E7-9B1D-91C015241885}"/>
              </a:ext>
            </a:extLst>
          </p:cNvPr>
          <p:cNvCxnSpPr>
            <a:cxnSpLocks/>
          </p:cNvCxnSpPr>
          <p:nvPr/>
        </p:nvCxnSpPr>
        <p:spPr>
          <a:xfrm>
            <a:off x="10759440" y="5085080"/>
            <a:ext cx="0" cy="49276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AAC0CEE-9CFB-440A-82DD-152AD5F77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2963"/>
              </p:ext>
            </p:extLst>
          </p:nvPr>
        </p:nvGraphicFramePr>
        <p:xfrm>
          <a:off x="1156326" y="1605188"/>
          <a:ext cx="10410672" cy="540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OBJETIVO</a:t>
            </a:r>
          </a:p>
          <a:p>
            <a:pPr marL="0" indent="0">
              <a:spcAft>
                <a:spcPts val="2133"/>
              </a:spcAft>
              <a:buNone/>
            </a:pP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DFCA4B45-50B4-45E0-A5DB-1B306BB7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4" y="85977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DFE17477-8662-4AD4-A8CD-C7835D399B76}"/>
              </a:ext>
            </a:extLst>
          </p:cNvPr>
          <p:cNvSpPr txBox="1">
            <a:spLocks/>
          </p:cNvSpPr>
          <p:nvPr/>
        </p:nvSpPr>
        <p:spPr>
          <a:xfrm>
            <a:off x="875190" y="673180"/>
            <a:ext cx="801538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Asesorar, viabilizar, construir, adecuar, supervisar y dotar equipamientos culturales, con base en criterios técnicos de calidad y teniendo en cuenta la demanda, necesidades de los entes territoriales y criterios de priorización del Gobierno Nacional. </a:t>
            </a:r>
            <a:endParaRPr lang="es-MX" sz="1400" b="1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C387AECB-14DB-453C-9C8E-DAE301BA4604}"/>
              </a:ext>
            </a:extLst>
          </p:cNvPr>
          <p:cNvSpPr txBox="1">
            <a:spLocks/>
          </p:cNvSpPr>
          <p:nvPr/>
        </p:nvSpPr>
        <p:spPr>
          <a:xfrm>
            <a:off x="2212059" y="111913"/>
            <a:ext cx="4877271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400" kern="0">
                <a:solidFill>
                  <a:srgbClr val="FC1477"/>
                </a:solidFill>
              </a:rPr>
              <a:t>GRUPO INFRAESTRUCTURA CULTURAL</a:t>
            </a:r>
            <a:endParaRPr lang="es-MX" sz="1400" kern="0" dirty="0">
              <a:solidFill>
                <a:srgbClr val="FC1477"/>
              </a:solidFill>
            </a:endParaRPr>
          </a:p>
        </p:txBody>
      </p:sp>
      <p:sp>
        <p:nvSpPr>
          <p:cNvPr id="12" name="Google Shape;62;p14">
            <a:extLst>
              <a:ext uri="{FF2B5EF4-FFF2-40B4-BE49-F238E27FC236}">
                <a16:creationId xmlns:a16="http://schemas.microsoft.com/office/drawing/2014/main" id="{D0288064-6E09-45D7-B527-623BC38560F2}"/>
              </a:ext>
            </a:extLst>
          </p:cNvPr>
          <p:cNvSpPr txBox="1">
            <a:spLocks/>
          </p:cNvSpPr>
          <p:nvPr/>
        </p:nvSpPr>
        <p:spPr>
          <a:xfrm>
            <a:off x="875190" y="1828708"/>
            <a:ext cx="2376010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 dirty="0"/>
              <a:t>ORGANIGRAMA</a:t>
            </a:r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  <p:sp>
        <p:nvSpPr>
          <p:cNvPr id="15" name="Google Shape;61;p14">
            <a:extLst>
              <a:ext uri="{FF2B5EF4-FFF2-40B4-BE49-F238E27FC236}">
                <a16:creationId xmlns:a16="http://schemas.microsoft.com/office/drawing/2014/main" id="{B1112508-6423-4870-94D0-D798F6514418}"/>
              </a:ext>
            </a:extLst>
          </p:cNvPr>
          <p:cNvSpPr txBox="1">
            <a:spLocks/>
          </p:cNvSpPr>
          <p:nvPr/>
        </p:nvSpPr>
        <p:spPr>
          <a:xfrm>
            <a:off x="2782224" y="1892674"/>
            <a:ext cx="4877271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400" kern="0" dirty="0">
                <a:solidFill>
                  <a:srgbClr val="FC1477"/>
                </a:solidFill>
              </a:rPr>
              <a:t>GIC</a:t>
            </a:r>
          </a:p>
        </p:txBody>
      </p:sp>
    </p:spTree>
    <p:extLst>
      <p:ext uri="{BB962C8B-B14F-4D97-AF65-F5344CB8AC3E}">
        <p14:creationId xmlns:p14="http://schemas.microsoft.com/office/powerpoint/2010/main" val="302863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FUNCIONES DEL GRUPO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65B7F814-B854-41C1-A2DC-0039CB81C543}"/>
              </a:ext>
            </a:extLst>
          </p:cNvPr>
          <p:cNvSpPr txBox="1">
            <a:spLocks/>
          </p:cNvSpPr>
          <p:nvPr/>
        </p:nvSpPr>
        <p:spPr>
          <a:xfrm>
            <a:off x="875191" y="1008410"/>
            <a:ext cx="10796722" cy="498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ES" sz="1400" b="1" i="0" dirty="0">
                <a:solidFill>
                  <a:srgbClr val="FF5050"/>
                </a:solidFill>
                <a:effectLst/>
                <a:latin typeface="+mj-lt"/>
              </a:rPr>
              <a:t>1. 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Acompañar a las entidades territoriales que lo soliciten en la formulación y presentación de proyectos de construcción y/o dotación infraestructura física cultural al Ministerio de Cultura para que sean viabilizados.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Recibir proyectos de </a:t>
            </a:r>
            <a:r>
              <a:rPr lang="es-ES" sz="1400" i="0" dirty="0" err="1">
                <a:solidFill>
                  <a:srgbClr val="000000"/>
                </a:solidFill>
                <a:effectLst/>
                <a:latin typeface="+mj-lt"/>
              </a:rPr>
              <a:t>viabilización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 remitidos al Grupo de Infraestructura Cultural.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Registro de las solicitudes de asesoría en la base de datos para su respectivo control y eventual reporte, así como la distribución de las solicitudes entre los profesionales.</a:t>
            </a:r>
            <a:endParaRPr lang="es-CO" sz="14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Organización, coordinación y moderación de reuniones conjuntas cuando las entidades territoriales solicitan una asesoría integral que involucra también a diferentes dependencias de Ministerio de Cultura como: Sistema General de Regalías, Biblioteca Nacional, Dirección de Fomento Regional, Dirección de patrimonio, área de música, área de danza, área de teatro, entre otros.</a:t>
            </a:r>
          </a:p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Solicitud de conceptos previos relativos a la pertinencia de la solicitud, al área que corresponda (Biblioteca Nacional, Fomento Regional, área de danza, área de música, etc.), conforme lo estipula el proceso de </a:t>
            </a:r>
            <a:r>
              <a:rPr lang="es-CO" sz="1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técnica de proyectos y seguimiento a la recepción de los mismos.</a:t>
            </a:r>
          </a:p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Revisión técnica y documental (desde el campo de la arquitectura) de los proyectos que son presentados para su </a:t>
            </a:r>
            <a:r>
              <a:rPr lang="es-CO" sz="1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así como coordinación de las observaciones al proyecto que realicen otros profesionales (eléctrico, hidrosanitario, estructural, presupuesto, entre otros). Consolidación de las observaciones y remisión a la entidad territorial interesada y posterior seguimiento y respuesta a inquietudes surgidas.</a:t>
            </a:r>
            <a:endParaRPr lang="es-MX" sz="1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9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CONSTRUIDOS, ENTREGADOS E INAUGURADOS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D47C7027-91FF-4E4D-A0A3-DD309CE2754A}"/>
              </a:ext>
            </a:extLst>
          </p:cNvPr>
          <p:cNvSpPr txBox="1">
            <a:spLocks/>
          </p:cNvSpPr>
          <p:nvPr/>
        </p:nvSpPr>
        <p:spPr>
          <a:xfrm>
            <a:off x="875191" y="1008410"/>
            <a:ext cx="10796722" cy="540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Conceptualización y desarrollo de propuestas de diseños o ajustes a diseños al momento en que el Ministerio de Cultura realice el acompañamiento técnico en la estructuración de proyectos, para aquellas comunidades conformadas por minorías.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Elaboración de diseños detallados, presupuestos y/o especificaciones técnicas en coordinación con los diferentes profesionales del área.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Actualización de los diseños de los Prototipos incluidos en la oferta institucional ofrecida por el Ministerio desde el Grupo de Infraestructura Cultural (Bibliotecas, Casas de Cultura, Escuelas de Música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Realizar visitas técnicas con motivo de la inspección de lotes, brindar asesoría a las entidades sobre la estructuración de proyectos o gestionar los requisitos en favor del procedimiento de </a:t>
            </a:r>
            <a:r>
              <a:rPr lang="es-CO" sz="1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s-CO" sz="1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0" i="0" dirty="0">
                <a:solidFill>
                  <a:srgbClr val="000000"/>
                </a:solidFill>
                <a:effectLst/>
                <a:latin typeface="+mj-lt"/>
              </a:rPr>
              <a:t>Elaborar estudios previos para proyectos priorizados.</a:t>
            </a:r>
            <a:endParaRPr lang="es-CO" sz="1400" b="0" i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Apoyar etapas del proyecto de pliego y pliego de condiciones definitivo.</a:t>
            </a:r>
            <a:endParaRPr lang="es-CO" sz="140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lang="es-CO" sz="1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Supervisar ejecución de proyectos: Verificar la </a:t>
            </a:r>
            <a:r>
              <a:rPr lang="es-ES" sz="1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elar porque los contratos y/o convenios se realicen en las condiciones pactadas con la calidad y oportunidad requeridas.</a:t>
            </a:r>
          </a:p>
        </p:txBody>
      </p:sp>
    </p:spTree>
    <p:extLst>
      <p:ext uri="{BB962C8B-B14F-4D97-AF65-F5344CB8AC3E}">
        <p14:creationId xmlns:p14="http://schemas.microsoft.com/office/powerpoint/2010/main" val="206033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CONSTRUIDOS, ENTREGADOS E INAUGURADOS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D47C7027-91FF-4E4D-A0A3-DD309CE2754A}"/>
              </a:ext>
            </a:extLst>
          </p:cNvPr>
          <p:cNvSpPr txBox="1">
            <a:spLocks/>
          </p:cNvSpPr>
          <p:nvPr/>
        </p:nvSpPr>
        <p:spPr>
          <a:xfrm>
            <a:off x="875191" y="1008410"/>
            <a:ext cx="10796722" cy="540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14.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V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elar que cumpla con las obligaciones pactadas en el objeto contractual, a través de los informes semanales, mensuales y visitas técnicas periódicas que se realicen a la obra.</a:t>
            </a:r>
            <a:endParaRPr lang="es-CO" sz="1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15.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R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ealizar los comités técnicos necesarios requeridos durante la ejecución de la obra, para verificar avance, tratar temas para definir novedades o de acuerdo a la necesidad.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16.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R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eportar de forma semanal el avance de la obra y demás aspectos relevantes del desarrollo, de acuerdo al correspondiente informe recibido por parte de la interventoría.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17.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Recibir la obra y el Manual de Mantenimiento por parte de la interventoría.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18.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Entrega de la obra al ente territorial.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19.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Realizar el proceso de liquidación.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20.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Realizar seguimiento al estado de la infraestructura.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  <a:p>
            <a:pPr marL="0" indent="0">
              <a:spcAft>
                <a:spcPts val="2133"/>
              </a:spcAft>
              <a:buNone/>
            </a:pPr>
            <a:br>
              <a:rPr lang="es-ES" sz="1400" dirty="0">
                <a:latin typeface="+mj-lt"/>
              </a:rPr>
            </a:br>
            <a:endParaRPr lang="es-CO" sz="1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4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RIESGOS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00A1AB1-25C5-4812-A300-CCC31D33F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234795"/>
              </p:ext>
            </p:extLst>
          </p:nvPr>
        </p:nvGraphicFramePr>
        <p:xfrm>
          <a:off x="18694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82DD78C3-99C8-4A60-A873-143D353B08E1}"/>
              </a:ext>
            </a:extLst>
          </p:cNvPr>
          <p:cNvSpPr txBox="1">
            <a:spLocks/>
          </p:cNvSpPr>
          <p:nvPr/>
        </p:nvSpPr>
        <p:spPr>
          <a:xfrm>
            <a:off x="875191" y="777326"/>
            <a:ext cx="3696809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Posibilidad de recibir o solicitar cualquier dádiva o beneficio a nombre propio o de terceros para cambiar especificaciones técnicas que afectan la calidad de los bienes y/o inversiones.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Posibilidad de recibir o solicitar cualquier dádiva o beneficio a nombre propio o de terceros para validar mayores cantidades de obra en actividades no ejecutadas.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dirty="0">
                <a:latin typeface="+mj-lt"/>
              </a:rPr>
              <a:t> </a:t>
            </a:r>
            <a:br>
              <a:rPr lang="es-ES" sz="1400" dirty="0">
                <a:latin typeface="+mj-lt"/>
              </a:rPr>
            </a:br>
            <a:endParaRPr lang="es-CO" sz="1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BA513F5C-BED5-4A3E-80CC-F77007713AD2}"/>
              </a:ext>
            </a:extLst>
          </p:cNvPr>
          <p:cNvSpPr txBox="1">
            <a:spLocks/>
          </p:cNvSpPr>
          <p:nvPr/>
        </p:nvSpPr>
        <p:spPr>
          <a:xfrm>
            <a:off x="7518399" y="777327"/>
            <a:ext cx="4297681" cy="6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1.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Encontrar diferencias entre las condiciones inicialmente previstas por la Entidad y lo observado en los sitios de las obras.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2.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Retrasos o incumplimientos en la entrega de productos ( Estudios, diseños, informes y demás entregables pactados) y/o en la ejecución del objeto del contrato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3. 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Inadecuado desarrollo de los productos ( Estudios, diseños, informes y demás entregables pactados) y/o en la ejecución del objeto del contrato que afecten la calidad del bien y/o servicio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4. 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Afectación por Brote de enfermedades, endémicas, pandémicas tipo covid19 que impidan la ejecución de actividades</a:t>
            </a:r>
            <a:endParaRPr lang="es-ES" sz="1400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5. 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Afectación a la ejecución de actividades por amenazas externas asociadas a factores naturales (fenómenos climáticos y geológicos) y factores </a:t>
            </a:r>
            <a:r>
              <a:rPr lang="es-ES" sz="1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antropicos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(Alteraciones en el orden publico, atentados ,etc.)</a:t>
            </a:r>
            <a:endParaRPr lang="es-CO" sz="14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B5118F13-5239-4BA4-9612-BBCCD37E00CB}"/>
              </a:ext>
            </a:extLst>
          </p:cNvPr>
          <p:cNvSpPr/>
          <p:nvPr/>
        </p:nvSpPr>
        <p:spPr>
          <a:xfrm>
            <a:off x="6779660" y="467360"/>
            <a:ext cx="646301" cy="6245700"/>
          </a:xfrm>
          <a:prstGeom prst="leftBrace">
            <a:avLst>
              <a:gd name="adj1" fmla="val 8333"/>
              <a:gd name="adj2" fmla="val 77816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11A05030-DB10-40D7-8A9E-4707CACEDE7E}"/>
              </a:ext>
            </a:extLst>
          </p:cNvPr>
          <p:cNvSpPr/>
          <p:nvPr/>
        </p:nvSpPr>
        <p:spPr>
          <a:xfrm flipH="1">
            <a:off x="4339499" y="619760"/>
            <a:ext cx="787274" cy="3149599"/>
          </a:xfrm>
          <a:prstGeom prst="leftBrace">
            <a:avLst>
              <a:gd name="adj1" fmla="val 8333"/>
              <a:gd name="adj2" fmla="val 25407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77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H7EN5MXTHQNV-644621477-1</_dlc_DocId>
    <_dlc_DocIdUrl xmlns="ae9388c0-b1e2-40ea-b6a8-c51c7913cbd2">
      <Url>https://mng.mincultura.gov.co/ministerio/oficinas-y-grupos/noticias/_layouts/15/DocIdRedir.aspx?ID=H7EN5MXTHQNV-644621477-1</Url>
      <Description>H7EN5MXTHQNV-644621477-1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163872D5CB4A48B1E3C76FE943F4BC" ma:contentTypeVersion="2" ma:contentTypeDescription="Crear nuevo documento." ma:contentTypeScope="" ma:versionID="fd504d38c3e3d60db4350523032a056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7B6DF-32B7-4DA8-A9D1-78F8425F1572}"/>
</file>

<file path=customXml/itemProps2.xml><?xml version="1.0" encoding="utf-8"?>
<ds:datastoreItem xmlns:ds="http://schemas.openxmlformats.org/officeDocument/2006/customXml" ds:itemID="{19FD9FC2-7A64-48E2-B84E-7C45CF929E11}"/>
</file>

<file path=customXml/itemProps3.xml><?xml version="1.0" encoding="utf-8"?>
<ds:datastoreItem xmlns:ds="http://schemas.openxmlformats.org/officeDocument/2006/customXml" ds:itemID="{C13C0A5D-C55E-4FA9-BA19-18A14D57766E}"/>
</file>

<file path=customXml/itemProps4.xml><?xml version="1.0" encoding="utf-8"?>
<ds:datastoreItem xmlns:ds="http://schemas.openxmlformats.org/officeDocument/2006/customXml" ds:itemID="{2B48CEAB-AC09-4E19-9F29-5C63404A14CF}"/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3951</Words>
  <Application>Microsoft Office PowerPoint</Application>
  <PresentationFormat>Panorámica</PresentationFormat>
  <Paragraphs>947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Roboto</vt:lpstr>
      <vt:lpstr>Simple Light</vt:lpstr>
      <vt:lpstr>Presentación de PowerPoint</vt:lpstr>
      <vt:lpstr>GRUPO INFRAESTRUCTURA CULTURAL</vt:lpstr>
      <vt:lpstr>GRUPO INFRAESTRUCTURA CULTURAL</vt:lpstr>
      <vt:lpstr>GRUPO INFRAESTRUCTURA CULTURAL</vt:lpstr>
      <vt:lpstr>Presentación de PowerPoint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INFRAESTRUCTURA CULTURAL</dc:title>
  <dc:creator>office8</dc:creator>
  <cp:lastModifiedBy>VIVANTI ARQUITECTURA</cp:lastModifiedBy>
  <cp:revision>98</cp:revision>
  <dcterms:created xsi:type="dcterms:W3CDTF">2021-08-30T14:15:11Z</dcterms:created>
  <dcterms:modified xsi:type="dcterms:W3CDTF">2022-02-07T18:00:14Z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0x010100CF163872D5CB4A48B1E3C76FE943F4BC</vt:lpwstr>
  </property>
  <property fmtid="{D5CDD505-2E9C-101B-9397-08002B2CF9AE}" pid="3" name="_dlc_DocIdItemGuid">
    <vt:lpwstr>c5eaabb5-5957-4af2-8206-a7a8b6f072fb</vt:lpwstr>
  </property>
</Properties>
</file>